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06/09/2015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291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06/09/2015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06/09/2015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041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06/09/2015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998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06/09/2015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37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06/09/2015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00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06/09/2015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731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06/09/2015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960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06/09/2015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492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06/09/2015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34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06/09/2015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45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BE568-1919-4E91-A5A7-54BFFE4B374A}" type="datetimeFigureOut">
              <a:rPr lang="en-GB" smtClean="0"/>
              <a:t>06/09/2015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46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843927"/>
              </p:ext>
            </p:extLst>
          </p:nvPr>
        </p:nvGraphicFramePr>
        <p:xfrm>
          <a:off x="357945" y="297635"/>
          <a:ext cx="114120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6437"/>
                <a:gridCol w="8365563"/>
              </a:tblGrid>
              <a:tr h="2791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Action</a:t>
                      </a:r>
                      <a:endParaRPr lang="en-GB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Procedure</a:t>
                      </a:r>
                      <a:endParaRPr lang="en-GB" sz="2200" dirty="0"/>
                    </a:p>
                  </a:txBody>
                  <a:tcPr/>
                </a:tc>
              </a:tr>
              <a:tr h="187700">
                <a:tc>
                  <a:txBody>
                    <a:bodyPr/>
                    <a:lstStyle/>
                    <a:p>
                      <a:r>
                        <a:rPr lang="en-US" dirty="0" smtClean="0"/>
                        <a:t>Relative referencing in Excel formula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When you copy a formula from one cell to another, Excel copy the formula relatively.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For example: in cell </a:t>
                      </a:r>
                      <a:r>
                        <a:rPr lang="en-US" b="1" dirty="0" smtClean="0"/>
                        <a:t>C5</a:t>
                      </a:r>
                      <a:r>
                        <a:rPr lang="en-US" dirty="0" smtClean="0"/>
                        <a:t> there is a formula as </a:t>
                      </a:r>
                      <a:r>
                        <a:rPr lang="en-US" b="1" dirty="0" smtClean="0"/>
                        <a:t>SUM(A1:</a:t>
                      </a:r>
                      <a:r>
                        <a:rPr lang="en-US" b="1" baseline="0" dirty="0" smtClean="0"/>
                        <a:t> C4)</a:t>
                      </a:r>
                      <a:r>
                        <a:rPr lang="en-US" baseline="0" dirty="0" smtClean="0"/>
                        <a:t>. You copy the formula from cell </a:t>
                      </a:r>
                      <a:r>
                        <a:rPr lang="en-US" b="1" baseline="0" dirty="0" smtClean="0"/>
                        <a:t>C5</a:t>
                      </a:r>
                      <a:r>
                        <a:rPr lang="en-US" baseline="0" dirty="0" smtClean="0"/>
                        <a:t> and then paste the formula in cell </a:t>
                      </a:r>
                      <a:r>
                        <a:rPr lang="en-US" b="1" baseline="0" dirty="0" smtClean="0"/>
                        <a:t>L10</a:t>
                      </a:r>
                      <a:r>
                        <a:rPr lang="en-US" baseline="0" dirty="0" smtClean="0"/>
                        <a:t>. What will be the new formula?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/>
                        <a:t>In cell </a:t>
                      </a:r>
                      <a:r>
                        <a:rPr lang="en-US" b="1" baseline="0" dirty="0" smtClean="0"/>
                        <a:t>L10</a:t>
                      </a:r>
                      <a:r>
                        <a:rPr lang="en-US" baseline="0" dirty="0" smtClean="0"/>
                        <a:t>, you get the formula as: </a:t>
                      </a:r>
                      <a:r>
                        <a:rPr lang="en-US" b="1" baseline="0" dirty="0" smtClean="0"/>
                        <a:t>SUM(J6: L9). </a:t>
                      </a:r>
                      <a:r>
                        <a:rPr lang="en-US" b="0" baseline="0" dirty="0" smtClean="0"/>
                        <a:t>So the formula works relatively.</a:t>
                      </a:r>
                    </a:p>
                  </a:txBody>
                  <a:tcPr/>
                </a:tc>
              </a:tr>
              <a:tr h="117362">
                <a:tc>
                  <a:txBody>
                    <a:bodyPr/>
                    <a:lstStyle/>
                    <a:p>
                      <a:r>
                        <a:rPr lang="en-US" dirty="0" smtClean="0"/>
                        <a:t>If you fix some cell as absolute or mixed, in those cases absolute reference</a:t>
                      </a:r>
                      <a:r>
                        <a:rPr lang="en-US" baseline="0" dirty="0" smtClean="0"/>
                        <a:t> parts of the formula will not make change.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For example: if</a:t>
                      </a:r>
                      <a:r>
                        <a:rPr lang="en-US" baseline="0" dirty="0" smtClean="0"/>
                        <a:t> in cell </a:t>
                      </a:r>
                      <a:r>
                        <a:rPr lang="en-US" b="1" baseline="0" dirty="0" smtClean="0"/>
                        <a:t>C5</a:t>
                      </a:r>
                      <a:r>
                        <a:rPr lang="en-US" baseline="0" dirty="0" smtClean="0"/>
                        <a:t> the formula was like </a:t>
                      </a:r>
                      <a:r>
                        <a:rPr lang="en-US" b="1" baseline="0" dirty="0" smtClean="0"/>
                        <a:t>SUM($A$1: $C$4) </a:t>
                      </a:r>
                      <a:r>
                        <a:rPr lang="en-US" b="0" baseline="0" dirty="0" smtClean="0"/>
                        <a:t> and you copied the formula from cell </a:t>
                      </a:r>
                      <a:r>
                        <a:rPr lang="en-US" b="1" baseline="0" dirty="0" smtClean="0"/>
                        <a:t>C5</a:t>
                      </a:r>
                      <a:r>
                        <a:rPr lang="en-US" b="0" baseline="0" dirty="0" smtClean="0"/>
                        <a:t> to cell </a:t>
                      </a:r>
                      <a:r>
                        <a:rPr lang="en-US" b="1" baseline="0" dirty="0" smtClean="0"/>
                        <a:t>L10</a:t>
                      </a:r>
                      <a:r>
                        <a:rPr lang="en-US" b="0" baseline="0" dirty="0" smtClean="0"/>
                        <a:t>, the formula would not change. It will same as before: </a:t>
                      </a:r>
                      <a:r>
                        <a:rPr lang="en-US" b="1" baseline="0" dirty="0" smtClean="0"/>
                        <a:t>SUM($A$1: $C$4). </a:t>
                      </a:r>
                      <a:r>
                        <a:rPr lang="en-US" b="0" baseline="0" dirty="0" smtClean="0"/>
                        <a:t>As the cell references are </a:t>
                      </a:r>
                      <a:r>
                        <a:rPr lang="en-US" b="0" baseline="0" smtClean="0"/>
                        <a:t>absolute.</a:t>
                      </a:r>
                      <a:endParaRPr lang="en-US" b="1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299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162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ExcelDemy.Com</dc:creator>
  <cp:lastModifiedBy>ExcelDemy.Com</cp:lastModifiedBy>
  <cp:revision>13</cp:revision>
  <dcterms:created xsi:type="dcterms:W3CDTF">2015-05-07T13:44:14Z</dcterms:created>
  <dcterms:modified xsi:type="dcterms:W3CDTF">2015-09-05T20:37:15Z</dcterms:modified>
</cp:coreProperties>
</file>