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821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945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67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642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41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950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272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09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88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293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54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4101A-E0BE-49F3-90C6-C3569644F5FC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51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B0F0"/>
                </a:solidFill>
              </a:rPr>
              <a:t>Topics covered in this lecture</a:t>
            </a:r>
            <a:endParaRPr lang="en-GB" sz="36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this video lecture,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You will learn all the ways to use structured references with Excel tables.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598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B0F0"/>
                </a:solidFill>
              </a:rPr>
              <a:t>Summary of the lecture</a:t>
            </a:r>
            <a:endParaRPr lang="en-GB" sz="36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this video lecture</a:t>
            </a:r>
            <a:r>
              <a:rPr lang="en-US" dirty="0"/>
              <a:t>,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You have learned how to use structured references with Excel tables.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004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45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Topics covered in this lecture</vt:lpstr>
      <vt:lpstr>Summary of the lecture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Topics covered in this lecture</dc:title>
  <dc:creator>ExcelDemy.Com</dc:creator>
  <cp:lastModifiedBy>ExcelDemy Inc.</cp:lastModifiedBy>
  <cp:revision>6</cp:revision>
  <dcterms:created xsi:type="dcterms:W3CDTF">2015-05-04T20:17:04Z</dcterms:created>
  <dcterms:modified xsi:type="dcterms:W3CDTF">2015-11-23T05:22:49Z</dcterms:modified>
</cp:coreProperties>
</file>