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101A-E0BE-49F3-90C6-C3569644F5FC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Topics covered in this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</a:t>
            </a:r>
            <a:r>
              <a:rPr lang="en-US" dirty="0" smtClean="0"/>
              <a:t>video lecture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learn how to use structured references in an Excel table.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8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Summary of the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smtClean="0"/>
              <a:t>this </a:t>
            </a:r>
            <a:r>
              <a:rPr lang="en-US" dirty="0" smtClean="0"/>
              <a:t>lecture</a:t>
            </a:r>
            <a:r>
              <a:rPr lang="en-US" dirty="0"/>
              <a:t>,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have learned how to use structured references </a:t>
            </a:r>
            <a:r>
              <a:rPr lang="en-US" smtClean="0"/>
              <a:t>in Excel.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4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Topics covered in this lecture</vt:lpstr>
      <vt:lpstr>Summary of the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 in this lecture</dc:title>
  <dc:creator>ExcelDemy.Com</dc:creator>
  <cp:lastModifiedBy>ExcelDemy.Com</cp:lastModifiedBy>
  <cp:revision>4</cp:revision>
  <dcterms:created xsi:type="dcterms:W3CDTF">2015-05-04T20:17:04Z</dcterms:created>
  <dcterms:modified xsi:type="dcterms:W3CDTF">2015-09-10T19:20:05Z</dcterms:modified>
</cp:coreProperties>
</file>