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2269"/>
              </p:ext>
            </p:extLst>
          </p:nvPr>
        </p:nvGraphicFramePr>
        <p:xfrm>
          <a:off x="149172" y="147404"/>
          <a:ext cx="114120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602"/>
                <a:gridCol w="7915398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multiple ways you can show the formulas in a worksheet: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keyboard shortcut: </a:t>
                      </a:r>
                      <a:r>
                        <a:rPr lang="en-US" b="1" baseline="0" dirty="0" smtClean="0"/>
                        <a:t>CTRL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="1" baseline="0" dirty="0" smtClean="0"/>
                        <a:t>~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1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File</a:t>
                      </a:r>
                      <a:r>
                        <a:rPr lang="en-US" b="0" baseline="0" dirty="0" smtClean="0"/>
                        <a:t> tab →</a:t>
                      </a:r>
                      <a:r>
                        <a:rPr lang="en-US" b="1" baseline="0" dirty="0" smtClean="0"/>
                        <a:t> Options</a:t>
                      </a:r>
                      <a:r>
                        <a:rPr lang="en-US" b="0" baseline="0" dirty="0" smtClean="0"/>
                        <a:t> → </a:t>
                      </a:r>
                      <a:r>
                        <a:rPr lang="en-US" b="1" baseline="0" dirty="0" smtClean="0"/>
                        <a:t>Advanced</a:t>
                      </a:r>
                      <a:r>
                        <a:rPr lang="en-US" b="0" baseline="0" dirty="0" smtClean="0"/>
                        <a:t> → </a:t>
                      </a:r>
                      <a:r>
                        <a:rPr lang="en-US" b="1" baseline="0" dirty="0" smtClean="0"/>
                        <a:t>Display options for this worksheet</a:t>
                      </a:r>
                      <a:r>
                        <a:rPr lang="en-US" b="0" baseline="0" dirty="0" smtClean="0"/>
                        <a:t> → Enable check box: </a:t>
                      </a:r>
                      <a:r>
                        <a:rPr lang="en-US" b="1" baseline="0" dirty="0" smtClean="0"/>
                        <a:t>Show formulas in cells instead of their calculated results</a:t>
                      </a:r>
                      <a:r>
                        <a:rPr lang="en-US" b="0" baseline="0" dirty="0" smtClean="0"/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baseline="0" smtClean="0"/>
                        <a:t>You </a:t>
                      </a:r>
                      <a:r>
                        <a:rPr lang="en-US" b="0" baseline="0" dirty="0" smtClean="0"/>
                        <a:t>can also use FORMULATEXT() Function.</a:t>
                      </a:r>
                      <a:endParaRPr lang="en-GB" b="0" dirty="0"/>
                    </a:p>
                  </a:txBody>
                  <a:tcPr/>
                </a:tc>
              </a:tr>
              <a:tr h="1900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FORMULATEXT</a:t>
                      </a:r>
                      <a:r>
                        <a:rPr lang="en-US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Description:</a:t>
                      </a:r>
                      <a:r>
                        <a:rPr lang="en-US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formula as a string.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FORMULATEXT(reference)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FORMULATEXT function syntax has the following arguments.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reference to a cell or range of cells.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17</cp:revision>
  <dcterms:created xsi:type="dcterms:W3CDTF">2015-05-07T13:44:14Z</dcterms:created>
  <dcterms:modified xsi:type="dcterms:W3CDTF">2015-11-23T07:13:43Z</dcterms:modified>
</cp:coreProperties>
</file>