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how to give a name to a cell or a range.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how to give names to a cell or a range in Excel.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6</cp:revision>
  <dcterms:created xsi:type="dcterms:W3CDTF">2015-05-04T20:17:04Z</dcterms:created>
  <dcterms:modified xsi:type="dcterms:W3CDTF">2015-11-23T07:36:43Z</dcterms:modified>
</cp:coreProperties>
</file>