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29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4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9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37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00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3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96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9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34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45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E568-1919-4E91-A5A7-54BFFE4B374A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6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993805"/>
              </p:ext>
            </p:extLst>
          </p:nvPr>
        </p:nvGraphicFramePr>
        <p:xfrm>
          <a:off x="343877" y="311703"/>
          <a:ext cx="114120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181"/>
                <a:gridCol w="8210819"/>
              </a:tblGrid>
              <a:tr h="2791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Action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Procedure</a:t>
                      </a:r>
                      <a:endParaRPr lang="en-GB" sz="2200" dirty="0"/>
                    </a:p>
                  </a:txBody>
                  <a:tcPr/>
                </a:tc>
              </a:tr>
              <a:tr h="18770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of named constant: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/>
                        <a:t>SalesTax</a:t>
                      </a:r>
                      <a:r>
                        <a:rPr lang="en-US" baseline="0" dirty="0" smtClean="0"/>
                        <a:t> = 0.08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err="1" smtClean="0"/>
                        <a:t>SalesTax</a:t>
                      </a:r>
                      <a:r>
                        <a:rPr lang="en-US" baseline="0" dirty="0" smtClean="0"/>
                        <a:t> = 1.0</a:t>
                      </a:r>
                      <a:endParaRPr lang="en-GB" dirty="0"/>
                    </a:p>
                  </a:txBody>
                  <a:tcPr/>
                </a:tc>
              </a:tr>
              <a:tr h="117362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of named formulas: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Absolute</a:t>
                      </a:r>
                      <a:r>
                        <a:rPr lang="en-US" baseline="0" dirty="0" smtClean="0"/>
                        <a:t> type: </a:t>
                      </a:r>
                      <a:r>
                        <a:rPr lang="en-US" b="1" baseline="0" dirty="0" smtClean="0"/>
                        <a:t>Cube = Sheet1!$L$6^3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Relative type: </a:t>
                      </a:r>
                      <a:r>
                        <a:rPr lang="en-US" b="1" baseline="0" dirty="0" smtClean="0"/>
                        <a:t>Square = Sheet1!L6^3</a:t>
                      </a:r>
                      <a:endParaRPr lang="en-GB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How to apply names: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Names will not be applied on cells or ranges automatically.</a:t>
                      </a:r>
                      <a:r>
                        <a:rPr lang="en-US" baseline="0" dirty="0" smtClean="0"/>
                        <a:t> You have to command Excel to apply the given names on to the cells or ranges.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baseline="0" dirty="0" smtClean="0"/>
                        <a:t>Formulas</a:t>
                      </a:r>
                      <a:r>
                        <a:rPr lang="en-US" baseline="0" dirty="0" smtClean="0"/>
                        <a:t> tab → </a:t>
                      </a:r>
                      <a:r>
                        <a:rPr lang="en-US" b="1" baseline="0" dirty="0" smtClean="0"/>
                        <a:t>Defined Names</a:t>
                      </a:r>
                      <a:r>
                        <a:rPr lang="en-US" baseline="0" dirty="0" smtClean="0"/>
                        <a:t> group of commands → Click on the drop down part of the </a:t>
                      </a:r>
                      <a:r>
                        <a:rPr lang="en-US" b="1" baseline="0" dirty="0" smtClean="0"/>
                        <a:t>Define Name</a:t>
                      </a:r>
                      <a:r>
                        <a:rPr lang="en-US" baseline="0" dirty="0" smtClean="0"/>
                        <a:t> command → Click on the </a:t>
                      </a:r>
                      <a:r>
                        <a:rPr lang="en-US" b="1" baseline="0" dirty="0" smtClean="0"/>
                        <a:t>Apply Name</a:t>
                      </a:r>
                      <a:r>
                        <a:rPr lang="en-US" baseline="0" dirty="0" smtClean="0"/>
                        <a:t> command in the drop down list.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The names will be applied on the cells.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9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107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ExcelDemy.Com</dc:creator>
  <cp:lastModifiedBy>ExcelDemy.Com</cp:lastModifiedBy>
  <cp:revision>11</cp:revision>
  <dcterms:created xsi:type="dcterms:W3CDTF">2015-05-07T13:44:14Z</dcterms:created>
  <dcterms:modified xsi:type="dcterms:W3CDTF">2015-09-06T22:11:42Z</dcterms:modified>
</cp:coreProperties>
</file>