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</a:t>
            </a:r>
            <a:r>
              <a:rPr lang="en-US" dirty="0" smtClean="0"/>
              <a:t>video lecture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give a name: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a constant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And to a formula.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to give names to constants </a:t>
            </a:r>
            <a:r>
              <a:rPr lang="en-US" smtClean="0"/>
              <a:t>and formulas.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ExcelDemy.Com</cp:lastModifiedBy>
  <cp:revision>4</cp:revision>
  <dcterms:created xsi:type="dcterms:W3CDTF">2015-05-04T20:17:04Z</dcterms:created>
  <dcterms:modified xsi:type="dcterms:W3CDTF">2015-09-06T22:18:40Z</dcterms:modified>
</cp:coreProperties>
</file>