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29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4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99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37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00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3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96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49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34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45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BE568-1919-4E91-A5A7-54BFFE4B374A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6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701402"/>
              </p:ext>
            </p:extLst>
          </p:nvPr>
        </p:nvGraphicFramePr>
        <p:xfrm>
          <a:off x="400148" y="325771"/>
          <a:ext cx="114120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3046"/>
                <a:gridCol w="8238954"/>
              </a:tblGrid>
              <a:tr h="2791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Action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Procedure</a:t>
                      </a:r>
                      <a:endParaRPr lang="en-GB" sz="2200" dirty="0"/>
                    </a:p>
                  </a:txBody>
                  <a:tcPr/>
                </a:tc>
              </a:tr>
              <a:tr h="2791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Union operator is Comma (,) and Intersect operator is Space ( ).</a:t>
                      </a:r>
                      <a:endParaRPr lang="en-US" sz="1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200" dirty="0"/>
                    </a:p>
                  </a:txBody>
                  <a:tcPr/>
                </a:tc>
              </a:tr>
              <a:tr h="187700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of Union of Ranges: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= A1: A10,</a:t>
                      </a:r>
                      <a:r>
                        <a:rPr lang="en-US" baseline="0" dirty="0" smtClean="0"/>
                        <a:t> B1: B10 = A1: B10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If you name A1: A10 range as Range1 and B1: B10 range as Range2, you can also use union operator in this way: </a:t>
                      </a:r>
                      <a:r>
                        <a:rPr lang="en-US" b="1" baseline="0" dirty="0" smtClean="0"/>
                        <a:t>= Range1, Range2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= SUM (</a:t>
                      </a:r>
                      <a:r>
                        <a:rPr lang="en-US" dirty="0" smtClean="0"/>
                        <a:t>A1: A10,</a:t>
                      </a:r>
                      <a:r>
                        <a:rPr lang="en-US" baseline="0" dirty="0" smtClean="0"/>
                        <a:t> B1: B10) = SUM (</a:t>
                      </a:r>
                      <a:r>
                        <a:rPr lang="en-US" dirty="0" smtClean="0"/>
                        <a:t>A1: A10) + SUM (</a:t>
                      </a:r>
                      <a:r>
                        <a:rPr lang="en-US" baseline="0" dirty="0" smtClean="0"/>
                        <a:t>B1: B10); </a:t>
                      </a:r>
                      <a:r>
                        <a:rPr lang="en-US" b="1" baseline="0" dirty="0" smtClean="0"/>
                        <a:t>common range will be counted for two times</a:t>
                      </a:r>
                      <a:r>
                        <a:rPr lang="en-US" baseline="0" dirty="0" smtClean="0"/>
                        <a:t>.</a:t>
                      </a:r>
                      <a:endParaRPr lang="en-GB" dirty="0"/>
                    </a:p>
                  </a:txBody>
                  <a:tcPr/>
                </a:tc>
              </a:tr>
              <a:tr h="117362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of Intersection of Ranges: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= A1: E10 C1: F10 = C1: E10 = Common part of two ranges.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If you name A1: E10 range as Range3 and C1: F10 range as Range4, you can also use intersect operator in this way: </a:t>
                      </a:r>
                      <a:r>
                        <a:rPr lang="en-US" b="1" dirty="0" smtClean="0"/>
                        <a:t>=</a:t>
                      </a:r>
                      <a:r>
                        <a:rPr lang="en-US" b="1" baseline="0" dirty="0" smtClean="0"/>
                        <a:t> Range3 Range4</a:t>
                      </a:r>
                      <a:endParaRPr lang="en-US" b="1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SUM (A1: E10 C1: F10) = SUM (C1: E10)</a:t>
                      </a:r>
                      <a:endParaRPr lang="en-GB" dirty="0"/>
                    </a:p>
                  </a:txBody>
                  <a:tcPr/>
                </a:tc>
              </a:tr>
              <a:tr h="11736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167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ExcelDemy.Com</dc:creator>
  <cp:lastModifiedBy>ExcelDemy.Com</cp:lastModifiedBy>
  <cp:revision>15</cp:revision>
  <dcterms:created xsi:type="dcterms:W3CDTF">2015-05-07T13:44:14Z</dcterms:created>
  <dcterms:modified xsi:type="dcterms:W3CDTF">2015-09-07T13:42:51Z</dcterms:modified>
</cp:coreProperties>
</file>