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9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101A-E0BE-49F3-90C6-C3569644F5FC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Topics covered in this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video lecture,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will learn 3 Excel formula related techniques. They are: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How to use formula bar as a calculator in Excel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How to make an exact copy of a formula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And how to make formula cells into values cells.</a:t>
            </a:r>
          </a:p>
        </p:txBody>
      </p:sp>
    </p:spTree>
    <p:extLst>
      <p:ext uri="{BB962C8B-B14F-4D97-AF65-F5344CB8AC3E}">
        <p14:creationId xmlns:p14="http://schemas.microsoft.com/office/powerpoint/2010/main" val="225598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Summary of the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video lecture</a:t>
            </a:r>
            <a:r>
              <a:rPr lang="en-US" dirty="0"/>
              <a:t>,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have learned about 3 Excel formula related techniques.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04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Topics covered in this lecture</vt:lpstr>
      <vt:lpstr>Summary of the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 in this lecture</dc:title>
  <dc:creator>ExcelDemy.Com</dc:creator>
  <cp:lastModifiedBy>ExcelDemy Inc.</cp:lastModifiedBy>
  <cp:revision>5</cp:revision>
  <dcterms:created xsi:type="dcterms:W3CDTF">2015-05-04T20:17:04Z</dcterms:created>
  <dcterms:modified xsi:type="dcterms:W3CDTF">2015-11-23T08:39:08Z</dcterms:modified>
</cp:coreProperties>
</file>