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how to work with DATEDIF </a:t>
            </a:r>
            <a:r>
              <a:rPr lang="en-US" dirty="0" smtClean="0"/>
              <a:t>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learned the following topic in this lecture.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</a:t>
            </a:r>
            <a:r>
              <a:rPr lang="en-US" smtClean="0"/>
              <a:t>learned </a:t>
            </a:r>
            <a:r>
              <a:rPr lang="en-US" smtClean="0"/>
              <a:t>DATEDIF </a:t>
            </a:r>
            <a:r>
              <a:rPr lang="en-US" dirty="0" smtClean="0"/>
              <a:t>Function </a:t>
            </a:r>
            <a:r>
              <a:rPr lang="en-US" smtClean="0"/>
              <a:t>with examples.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5</cp:revision>
  <dcterms:created xsi:type="dcterms:W3CDTF">2015-05-04T20:17:04Z</dcterms:created>
  <dcterms:modified xsi:type="dcterms:W3CDTF">2015-11-22T19:26:44Z</dcterms:modified>
</cp:coreProperties>
</file>