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001"/>
              </p:ext>
            </p:extLst>
          </p:nvPr>
        </p:nvGraphicFramePr>
        <p:xfrm>
          <a:off x="400148" y="255432"/>
          <a:ext cx="114120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90"/>
                <a:gridCol w="8998610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get </a:t>
                      </a:r>
                      <a:r>
                        <a:rPr lang="en-US" sz="1600" b="1" dirty="0" smtClean="0"/>
                        <a:t>Date &amp; Time</a:t>
                      </a:r>
                      <a:r>
                        <a:rPr lang="en-US" sz="1600" dirty="0" smtClean="0"/>
                        <a:t> related</a:t>
                      </a:r>
                      <a:r>
                        <a:rPr lang="en-US" sz="1600" baseline="0" dirty="0" smtClean="0"/>
                        <a:t> functions: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smtClean="0"/>
                        <a:t>Go to </a:t>
                      </a:r>
                      <a:r>
                        <a:rPr lang="en-US" sz="1600" b="1" baseline="0" dirty="0" smtClean="0"/>
                        <a:t>Formulas</a:t>
                      </a:r>
                      <a:r>
                        <a:rPr lang="en-US" sz="1600" baseline="0" dirty="0" smtClean="0"/>
                        <a:t> tab </a:t>
                      </a:r>
                      <a:r>
                        <a:rPr lang="en-US" sz="1600" b="1" baseline="0" dirty="0" smtClean="0"/>
                        <a:t>→ Function Library </a:t>
                      </a:r>
                      <a:r>
                        <a:rPr lang="en-US" sz="1600" b="0" baseline="0" dirty="0" smtClean="0"/>
                        <a:t>group of commands</a:t>
                      </a:r>
                      <a:r>
                        <a:rPr lang="en-US" sz="1600" b="1" baseline="0" dirty="0" smtClean="0"/>
                        <a:t> → Date &amp; Time </a:t>
                      </a:r>
                      <a:r>
                        <a:rPr lang="en-US" sz="1600" b="0" baseline="0" dirty="0" smtClean="0"/>
                        <a:t>drop down.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smtClean="0"/>
                        <a:t>You will get all the Date &amp; Time related functions in the drop down.</a:t>
                      </a:r>
                      <a:endParaRPr lang="en-GB" sz="1600" b="1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CTRL</a:t>
                      </a:r>
                      <a:r>
                        <a:rPr lang="en-US" sz="1600" baseline="0" dirty="0" smtClean="0"/>
                        <a:t> + </a:t>
                      </a:r>
                      <a:r>
                        <a:rPr lang="en-US" sz="1600" b="1" baseline="0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a cell and press </a:t>
                      </a:r>
                      <a:r>
                        <a:rPr lang="en-US" sz="1600" b="1" baseline="0" dirty="0" smtClean="0"/>
                        <a:t>CTRL + ;</a:t>
                      </a:r>
                      <a:r>
                        <a:rPr lang="en-US" sz="1600" baseline="0" dirty="0" smtClean="0"/>
                        <a:t> in the cell. You will find today’s date is inserted into the cell.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This value is static.</a:t>
                      </a:r>
                      <a:r>
                        <a:rPr lang="en-US" sz="1600" baseline="0" dirty="0" smtClean="0"/>
                        <a:t> When you will open the same workbook on some next day, you will not see the cell has changed its value where you inserted the date using </a:t>
                      </a:r>
                      <a:r>
                        <a:rPr lang="en-US" sz="1600" b="1" baseline="0" dirty="0" smtClean="0"/>
                        <a:t>CTRL + ;</a:t>
                      </a:r>
                      <a:r>
                        <a:rPr lang="en-US" sz="1600" baseline="0" dirty="0" smtClean="0"/>
                        <a:t>.</a:t>
                      </a:r>
                      <a:endParaRPr lang="en-GB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TODAY</a:t>
                      </a:r>
                      <a:r>
                        <a:rPr lang="en-US" sz="1600" b="1" baseline="0" dirty="0" smtClean="0"/>
                        <a:t>()</a:t>
                      </a:r>
                      <a:r>
                        <a:rPr lang="en-US" sz="1600" baseline="0" dirty="0" smtClean="0"/>
                        <a:t> Function.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It does not take anything as argument.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Select a cell and input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=Today()</a:t>
                      </a:r>
                      <a:r>
                        <a:rPr lang="en-US" sz="1600" baseline="0" dirty="0" smtClean="0"/>
                        <a:t> formula. You will find today’s date is inserted into the cell.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This value is dynamic.</a:t>
                      </a:r>
                      <a:r>
                        <a:rPr lang="en-US" sz="1600" baseline="0" dirty="0" smtClean="0"/>
                        <a:t> When you will open the same workbook on some next day, you will see the cell has changed its value where you inserted date using Today function.</a:t>
                      </a:r>
                      <a:endParaRPr lang="en-GB" sz="1600" dirty="0"/>
                    </a:p>
                  </a:txBody>
                  <a:tcPr/>
                </a:tc>
              </a:tr>
              <a:tr h="20880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NOW()</a:t>
                      </a:r>
                      <a:r>
                        <a:rPr lang="en-US" sz="160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Now() Function shows</a:t>
                      </a:r>
                      <a:r>
                        <a:rPr lang="en-US" sz="1600" baseline="0" dirty="0" smtClean="0"/>
                        <a:t> the date and time in the cell.</a:t>
                      </a:r>
                      <a:endParaRPr lang="en-GB" sz="1600" dirty="0"/>
                    </a:p>
                  </a:txBody>
                  <a:tcPr/>
                </a:tc>
              </a:tr>
              <a:tr h="80775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DATE()</a:t>
                      </a:r>
                      <a:r>
                        <a:rPr lang="en-US" sz="1600" baseline="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returns the sequential serial number that represents a particular date.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u="sng" dirty="0" smtClean="0"/>
                        <a:t>Syntax:</a:t>
                      </a:r>
                      <a:r>
                        <a:rPr lang="en-US" sz="1600" dirty="0" smtClean="0"/>
                        <a:t>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DATE(year, month, day)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function syntax has the following arguments: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value of the </a:t>
                      </a: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argument can include one to four digits.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positive or negative integer representing the month of the year from 1 to 12 (January to December).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positive or negative integer representing the day of the month from 1 to 31.</a:t>
                      </a:r>
                      <a:endParaRPr lang="en-GB" sz="1600" b="1" u="sng" dirty="0"/>
                    </a:p>
                  </a:txBody>
                  <a:tcPr/>
                </a:tc>
              </a:tr>
              <a:tr h="807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YEAR()</a:t>
                      </a:r>
                      <a:r>
                        <a:rPr lang="en-US" sz="1600" baseline="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returns the year corresponding to a date. The year is returned as an integer in the range 1900-9999.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YEAR(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YEAR() function syntax has the following argument: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date of the year you want to find.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27926"/>
              </p:ext>
            </p:extLst>
          </p:nvPr>
        </p:nvGraphicFramePr>
        <p:xfrm>
          <a:off x="400148" y="325770"/>
          <a:ext cx="11412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292"/>
                <a:gridCol w="9434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Procedure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MONTH()</a:t>
                      </a:r>
                      <a:r>
                        <a:rPr lang="en-US" sz="160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month of a date represented by a serial number. The month is given as an integer, ranging from 1 (January) to 12 (December).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MONTH(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MONTH function syntax has the following arguments: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date of the month you are trying to find.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DAY()</a:t>
                      </a:r>
                      <a:r>
                        <a:rPr lang="en-US" sz="160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day of a date, represented by a serial number. The day is given as an integer ranging from 1 to 31.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DAY(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</a:t>
                      </a:r>
                      <a:r>
                        <a:rPr lang="en-US" sz="16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DAY function syntax has the following arguments: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date of the day you are trying to find.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DAYS()</a:t>
                      </a:r>
                      <a:r>
                        <a:rPr lang="en-US" sz="1600" dirty="0" smtClean="0"/>
                        <a:t>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days between two dates.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DAYS(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GB" sz="16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DAYS function syntax has the following arguments.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Required.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the two dates between which you want to know the number of days.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Required.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the two dates between which you want to know the number of days.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 can input dates using </a:t>
                      </a:r>
                      <a:r>
                        <a:rPr lang="en-US" sz="1600" b="1" dirty="0" smtClean="0"/>
                        <a:t>Auto Fill Handle</a:t>
                      </a:r>
                      <a:r>
                        <a:rPr lang="en-US" sz="1600" dirty="0" smtClean="0"/>
                        <a:t> tool: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Input a date into a cell.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Move your mouse pointer over the bottom right corner of the cell and drag down.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By default Excel will make a series</a:t>
                      </a:r>
                      <a:r>
                        <a:rPr lang="en-US" sz="1600" baseline="0" dirty="0" smtClean="0"/>
                        <a:t> of consecutive dates. Click on the Auto Fill Options drop down, you will get options like: </a:t>
                      </a:r>
                      <a:r>
                        <a:rPr lang="en-US" sz="1600" b="1" baseline="0" dirty="0" smtClean="0"/>
                        <a:t>Copy Cells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Series</a:t>
                      </a:r>
                      <a:r>
                        <a:rPr lang="en-US" sz="1600" baseline="0" dirty="0" smtClean="0"/>
                        <a:t> (it is selected), </a:t>
                      </a:r>
                      <a:r>
                        <a:rPr lang="en-US" sz="1600" b="1" baseline="0" dirty="0" smtClean="0"/>
                        <a:t>Fill Formatting Only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Without Formatting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Days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Weekdays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Months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="1" baseline="0" dirty="0" smtClean="0"/>
                        <a:t>Fill Years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b="1" baseline="0" dirty="0" smtClean="0"/>
                        <a:t>Flash Fill</a:t>
                      </a:r>
                      <a:r>
                        <a:rPr lang="en-US" sz="1600" baseline="0" dirty="0" smtClean="0"/>
                        <a:t>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88319"/>
              </p:ext>
            </p:extLst>
          </p:nvPr>
        </p:nvGraphicFramePr>
        <p:xfrm>
          <a:off x="456418" y="382042"/>
          <a:ext cx="11412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Function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NETWORKDAYS()</a:t>
                      </a:r>
                      <a:r>
                        <a:rPr lang="en-US" b="1" u="sng" baseline="0" dirty="0" smtClean="0"/>
                        <a:t> Function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NETWORKDAYS()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returns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whole working days between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days exclude weekends and any dates identified in holidays.</a:t>
                      </a:r>
                    </a:p>
                    <a:p>
                      <a:endParaRPr lang="en-US" sz="1800" b="1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NETWORKDAYS(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[holidays])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NETWORKDAYS()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date that represents the start date.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date that represents the end date.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Holidays: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An optional range of one or more dates to exclude from the working calendar, such as state and federal holidays and floating holidays. The list can be either a range of cells that contains the dates or an array constant of the serial numbers that represent the dates.</a:t>
                      </a:r>
                      <a:endParaRPr lang="en-GB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3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623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17</cp:revision>
  <dcterms:created xsi:type="dcterms:W3CDTF">2015-05-07T13:44:14Z</dcterms:created>
  <dcterms:modified xsi:type="dcterms:W3CDTF">2015-09-02T09:40:09Z</dcterms:modified>
</cp:coreProperties>
</file>