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smtClean="0"/>
              <a:t>video lecture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several Excel functions related to Date &amp; Time. They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TODAY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NOW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DATE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YEAR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MONTH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DAY and DAYS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And NETWORKDAYS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this </a:t>
            </a:r>
            <a:r>
              <a:rPr lang="en-US" dirty="0" smtClean="0"/>
              <a:t>video 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about Excel Date and Time related total 8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also seen the use of Auto Fill Handle Tool to input dates </a:t>
            </a:r>
            <a:r>
              <a:rPr lang="en-US" smtClean="0"/>
              <a:t>into the cells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ExcelDemy.Com</cp:lastModifiedBy>
  <cp:revision>5</cp:revision>
  <dcterms:created xsi:type="dcterms:W3CDTF">2015-05-04T20:17:04Z</dcterms:created>
  <dcterms:modified xsi:type="dcterms:W3CDTF">2015-09-02T09:44:11Z</dcterms:modified>
</cp:coreProperties>
</file>