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06877"/>
              </p:ext>
            </p:extLst>
          </p:nvPr>
        </p:nvGraphicFramePr>
        <p:xfrm>
          <a:off x="146929" y="100688"/>
          <a:ext cx="11412000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939"/>
                <a:gridCol w="97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 &amp; Arguments</a:t>
                      </a:r>
                      <a:endParaRPr lang="en-GB" dirty="0"/>
                    </a:p>
                  </a:txBody>
                  <a:tcPr/>
                </a:tc>
              </a:tr>
              <a:tr h="1854200">
                <a:tc>
                  <a:txBody>
                    <a:bodyPr/>
                    <a:lstStyle/>
                    <a:p>
                      <a:r>
                        <a:rPr lang="en-US" dirty="0" smtClean="0"/>
                        <a:t>WEEKDAY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Description: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WEEKDAY function returns the day of the week corresponding to a date. The day is given as an integer, ranging from 1 (Sunday) to 7 (Saturday), by default.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WEEKDAY(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serial_number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,[return_type])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WEEKDAY function syntax has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Serial_number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A sequential number that represents the date of the day you are trying to find.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Return_type: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A number that determines the type of return value.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86" y="3103954"/>
            <a:ext cx="5246250" cy="25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 Inc.</cp:lastModifiedBy>
  <cp:revision>11</cp:revision>
  <dcterms:created xsi:type="dcterms:W3CDTF">2015-05-07T13:44:14Z</dcterms:created>
  <dcterms:modified xsi:type="dcterms:W3CDTF">2015-11-24T11:58:54Z</dcterms:modified>
</cp:coreProperties>
</file>