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09738"/>
              </p:ext>
            </p:extLst>
          </p:nvPr>
        </p:nvGraphicFramePr>
        <p:xfrm>
          <a:off x="136736" y="112921"/>
          <a:ext cx="1141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532"/>
                <a:gridCol w="9800468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Syntax</a:t>
                      </a:r>
                      <a:r>
                        <a:rPr lang="en-US" sz="2000" baseline="0" dirty="0" smtClean="0"/>
                        <a:t> &amp; Arguments</a:t>
                      </a:r>
                      <a:endParaRPr lang="en-GB" sz="20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INT</a:t>
                      </a:r>
                      <a:r>
                        <a:rPr lang="en-US" sz="1700" dirty="0" smtClean="0"/>
                        <a:t> Function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 Rounds a number down to the nearest integer.</a:t>
                      </a:r>
                    </a:p>
                    <a:p>
                      <a:endParaRPr lang="en-US" sz="17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 INT(number)</a:t>
                      </a:r>
                    </a:p>
                    <a:p>
                      <a:endParaRPr lang="en-US" sz="17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 The INT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Number: </a:t>
                      </a: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real number you want to round down to an integer.</a:t>
                      </a:r>
                      <a:endParaRPr lang="en-GB" sz="1700" dirty="0"/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MOD</a:t>
                      </a:r>
                      <a:r>
                        <a:rPr lang="en-US" sz="1700" dirty="0" smtClean="0"/>
                        <a:t> Function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 MOD function to get the reminder after division.</a:t>
                      </a:r>
                    </a:p>
                    <a:p>
                      <a:endParaRPr lang="en-US" sz="17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7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  <a:r>
                        <a:rPr lang="en-GB" sz="1700" b="1" i="0" u="sng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7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 </a:t>
                      </a:r>
                      <a:r>
                        <a:rPr lang="en-GB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(number, divisor)</a:t>
                      </a:r>
                    </a:p>
                    <a:p>
                      <a:endParaRPr lang="en-US" sz="17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sz="17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  <a:r>
                        <a:rPr lang="en-US" sz="17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MOD Function syntax has the following arguments:</a:t>
                      </a:r>
                      <a:r>
                        <a:rPr lang="en-US" sz="17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700" b="1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Number: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to be divided.</a:t>
                      </a: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Divisor: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The number to divide with.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ROUND</a:t>
                      </a:r>
                      <a:r>
                        <a:rPr lang="en-US" sz="1700" dirty="0" smtClean="0"/>
                        <a:t> Function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</a:t>
                      </a:r>
                      <a:r>
                        <a:rPr lang="en-US" sz="17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function rounds a number to a specified number of digits.</a:t>
                      </a:r>
                    </a:p>
                    <a:p>
                      <a:endParaRPr lang="en-US" sz="17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7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ROUND(number, num_digits)</a:t>
                      </a:r>
                    </a:p>
                    <a:p>
                      <a:endParaRPr lang="en-US" sz="17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7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ROUND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Number: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number that you want to round.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num_digits: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number of digits to which you want to round the number argument.</a:t>
                      </a:r>
                      <a:endParaRPr lang="en-GB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47494"/>
              </p:ext>
            </p:extLst>
          </p:nvPr>
        </p:nvGraphicFramePr>
        <p:xfrm>
          <a:off x="135919" y="116998"/>
          <a:ext cx="11412000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767"/>
                <a:gridCol w="93362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Syntax &amp; Arguments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RAND</a:t>
                      </a:r>
                      <a:r>
                        <a:rPr lang="en-US" dirty="0" smtClean="0"/>
                        <a:t>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RAND Function returns an evenly distributed random real number greater than or equal to 0 and less than 1. A new random real number is returned every time the worksheet is calculated.</a:t>
                      </a:r>
                    </a:p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r>
                        <a:rPr lang="en-US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RAND()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RAND function syntax has no arguments.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RANDBETWEEN </a:t>
                      </a:r>
                      <a:r>
                        <a:rPr lang="en-US" dirty="0" smtClean="0"/>
                        <a:t>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Returns a random integer number between the numbers you specify. A new random integer number is returned every time the worksheet is calculated.</a:t>
                      </a:r>
                    </a:p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r>
                        <a:rPr lang="en-US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RANDBETWEEN(bottom, top)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RANDBETWEEN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smallest integer RANDBETWEEN will return.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Top: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largest integer RANDBETWEEN will return.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55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230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13</cp:revision>
  <dcterms:created xsi:type="dcterms:W3CDTF">2015-05-07T13:44:14Z</dcterms:created>
  <dcterms:modified xsi:type="dcterms:W3CDTF">2015-11-23T09:54:10Z</dcterms:modified>
</cp:coreProperties>
</file>