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43114"/>
              </p:ext>
            </p:extLst>
          </p:nvPr>
        </p:nvGraphicFramePr>
        <p:xfrm>
          <a:off x="118382" y="105507"/>
          <a:ext cx="11412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674"/>
                <a:gridCol w="8460326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Procedure</a:t>
                      </a:r>
                      <a:endParaRPr lang="en-GB" sz="20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Say</a:t>
                      </a:r>
                      <a:r>
                        <a:rPr lang="en-US" sz="1600" baseline="0" dirty="0" smtClean="0"/>
                        <a:t> in your workbook, you have 7 worksheets and their layouts are same (as the above image). First one is named as Total Sales and the other worksheets are named from “Jan” to “</a:t>
                      </a:r>
                      <a:r>
                        <a:rPr lang="en-US" sz="1600" baseline="0" smtClean="0"/>
                        <a:t>Jun”.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07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 to use 3D-Referencing: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Examples of 3D-Referencing</a:t>
                      </a:r>
                      <a:r>
                        <a:rPr lang="en-US" sz="1600" baseline="0" dirty="0" smtClean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SUM(Jan:Jun!B4)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SUM(Jan:Jun!B4: E10)</a:t>
                      </a:r>
                    </a:p>
                  </a:txBody>
                  <a:tcPr/>
                </a:tc>
              </a:tr>
              <a:tr h="8077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Observe the above two</a:t>
                      </a:r>
                      <a:r>
                        <a:rPr lang="en-US" sz="1600" baseline="0" dirty="0" smtClean="0"/>
                        <a:t> 3D-Referecing formulas. See what happens when we do these things: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Delete Mar worksheet from the worksheet list. Then the reference will be OK,</a:t>
                      </a:r>
                      <a:r>
                        <a:rPr lang="en-US" sz="1600" baseline="0" dirty="0" smtClean="0"/>
                        <a:t> just Mar worksheet data will not be used.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Place Jan worksheet after Mar worksheet. In this case Jan, Apr, May, Jun worksheet will be used only.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We place Jan worksheet after Jun worksheet. In this case, Feb to Jun worksheets will be used only.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 smtClean="0"/>
                        <a:t>We place Jun worksheet before Jan worksheet. In this case, Jan</a:t>
                      </a:r>
                      <a:r>
                        <a:rPr lang="en-US" sz="1600" baseline="0" dirty="0" smtClean="0"/>
                        <a:t> to May worksheets will be used in the calculation.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aseline="0" dirty="0" smtClean="0"/>
                        <a:t>What happens if you delete Jan or Jun worksheets? In those cases, Feb to Jun or Jan to May worksheets will be used.</a:t>
                      </a:r>
                      <a:endParaRPr lang="en-GB" sz="1600" dirty="0"/>
                    </a:p>
                  </a:txBody>
                  <a:tcPr/>
                </a:tc>
              </a:tr>
              <a:tr h="4689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You can define</a:t>
                      </a:r>
                      <a:r>
                        <a:rPr lang="en-US" sz="1600" baseline="0" dirty="0" smtClean="0"/>
                        <a:t> a name for a 3D referencing.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See the video to learn how to define a name for a 3D-referecing.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0" y="517905"/>
            <a:ext cx="6460667" cy="69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14</cp:revision>
  <dcterms:created xsi:type="dcterms:W3CDTF">2015-05-07T13:44:14Z</dcterms:created>
  <dcterms:modified xsi:type="dcterms:W3CDTF">2015-11-23T10:31:26Z</dcterms:modified>
</cp:coreProperties>
</file>