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3584"/>
              </p:ext>
            </p:extLst>
          </p:nvPr>
        </p:nvGraphicFramePr>
        <p:xfrm>
          <a:off x="149172" y="123726"/>
          <a:ext cx="11412000" cy="560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030"/>
                <a:gridCol w="8449970"/>
              </a:tblGrid>
              <a:tr h="2791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If Function</a:t>
                      </a:r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</a:tr>
              <a:tr h="305062">
                <a:tc gridSpan="2"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IF(logical_test,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value_if_true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value_if_false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example: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=IF(A2&gt;B2,"Over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Budget","OK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=IF(A4=500,B4-A4,"")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363636"/>
                          </a:solidFill>
                          <a:effectLst/>
                        </a:rPr>
                        <a:t>Argument name</a:t>
                      </a:r>
                      <a:endParaRPr lang="en-GB" dirty="0">
                        <a:solidFill>
                          <a:srgbClr val="363636"/>
                        </a:solidFill>
                        <a:effectLst/>
                      </a:endParaRP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rgbClr val="363636"/>
                          </a:solidFill>
                          <a:effectLst/>
                        </a:rPr>
                        <a:t>Description</a:t>
                      </a:r>
                      <a:endParaRPr lang="en-GB">
                        <a:solidFill>
                          <a:srgbClr val="363636"/>
                        </a:solidFill>
                        <a:effectLst/>
                      </a:endParaRPr>
                    </a:p>
                  </a:txBody>
                  <a:tcPr marL="47625" marR="95250" marT="38100" marB="38100"/>
                </a:tc>
              </a:tr>
              <a:tr h="80775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363636"/>
                          </a:solidFill>
                          <a:effectLst/>
                        </a:rPr>
                        <a:t>logical_test</a:t>
                      </a:r>
                      <a:r>
                        <a:rPr lang="en-GB" dirty="0">
                          <a:solidFill>
                            <a:srgbClr val="363636"/>
                          </a:solidFill>
                          <a:effectLst/>
                        </a:rPr>
                        <a:t>    (required)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63636"/>
                          </a:solidFill>
                          <a:effectLst/>
                        </a:rPr>
                        <a:t>The condition you want to test.</a:t>
                      </a:r>
                    </a:p>
                  </a:txBody>
                  <a:tcPr marL="47625" marR="95250" marT="38100" marB="38100"/>
                </a:tc>
              </a:tr>
              <a:tr h="807750">
                <a:tc>
                  <a:txBody>
                    <a:bodyPr/>
                    <a:lstStyle/>
                    <a:p>
                      <a:pPr fontAlgn="t"/>
                      <a:r>
                        <a:rPr lang="en-GB" b="1" dirty="0" err="1">
                          <a:solidFill>
                            <a:srgbClr val="363636"/>
                          </a:solidFill>
                          <a:effectLst/>
                        </a:rPr>
                        <a:t>value_if_true</a:t>
                      </a:r>
                      <a:r>
                        <a:rPr lang="en-GB" dirty="0">
                          <a:solidFill>
                            <a:srgbClr val="363636"/>
                          </a:solidFill>
                          <a:effectLst/>
                        </a:rPr>
                        <a:t>    (required)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63636"/>
                          </a:solidFill>
                          <a:effectLst/>
                        </a:rPr>
                        <a:t>The value that you want returned if the result of </a:t>
                      </a:r>
                      <a:r>
                        <a:rPr lang="en-US" b="1" i="1">
                          <a:solidFill>
                            <a:srgbClr val="363636"/>
                          </a:solidFill>
                          <a:effectLst/>
                        </a:rPr>
                        <a:t>logical_test</a:t>
                      </a:r>
                      <a:r>
                        <a:rPr lang="en-US">
                          <a:solidFill>
                            <a:srgbClr val="363636"/>
                          </a:solidFill>
                          <a:effectLst/>
                        </a:rPr>
                        <a:t> is TRUE.</a:t>
                      </a:r>
                    </a:p>
                  </a:txBody>
                  <a:tcPr marL="47625" marR="95250" marT="38100" marB="38100"/>
                </a:tc>
              </a:tr>
              <a:tr h="807750">
                <a:tc>
                  <a:txBody>
                    <a:bodyPr/>
                    <a:lstStyle/>
                    <a:p>
                      <a:pPr fontAlgn="t"/>
                      <a:r>
                        <a:rPr lang="en-GB" b="1" dirty="0" err="1">
                          <a:solidFill>
                            <a:srgbClr val="363636"/>
                          </a:solidFill>
                          <a:effectLst/>
                        </a:rPr>
                        <a:t>value_if_false</a:t>
                      </a:r>
                      <a:r>
                        <a:rPr lang="en-GB" dirty="0">
                          <a:solidFill>
                            <a:srgbClr val="363636"/>
                          </a:solidFill>
                          <a:effectLst/>
                        </a:rPr>
                        <a:t>    (optional)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63636"/>
                          </a:solidFill>
                          <a:effectLst/>
                        </a:rPr>
                        <a:t>The value that you want returned if the result of </a:t>
                      </a:r>
                      <a:r>
                        <a:rPr lang="en-US" b="1" i="1" dirty="0">
                          <a:solidFill>
                            <a:srgbClr val="363636"/>
                          </a:solidFill>
                          <a:effectLst/>
                        </a:rPr>
                        <a:t>logical_test</a:t>
                      </a:r>
                      <a:r>
                        <a:rPr lang="en-US" dirty="0">
                          <a:solidFill>
                            <a:srgbClr val="363636"/>
                          </a:solidFill>
                          <a:effectLst/>
                        </a:rPr>
                        <a:t> is FALSE.</a:t>
                      </a:r>
                    </a:p>
                  </a:txBody>
                  <a:tcPr marL="47625" marR="95250" marT="38100" marB="38100"/>
                </a:tc>
              </a:tr>
              <a:tr h="807750">
                <a:tc>
                  <a:txBody>
                    <a:bodyPr/>
                    <a:lstStyle/>
                    <a:p>
                      <a:r>
                        <a:rPr lang="en-US" dirty="0" smtClean="0"/>
                        <a:t>How to work with nested</a:t>
                      </a:r>
                      <a:r>
                        <a:rPr lang="en-US" baseline="0" dirty="0" smtClean="0"/>
                        <a:t> if function: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64 IF functions can be nested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each other </a:t>
                      </a:r>
                      <a:r>
                        <a:rPr lang="en-US" sz="1800" b="1" i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value_if_true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value_if_false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arguments to construct more elaborate tests.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 at first find out the value of the deepest If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11</cp:revision>
  <dcterms:created xsi:type="dcterms:W3CDTF">2015-05-07T13:44:14Z</dcterms:created>
  <dcterms:modified xsi:type="dcterms:W3CDTF">2015-11-23T12:47:22Z</dcterms:modified>
</cp:coreProperties>
</file>