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37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4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BE568-1919-4E91-A5A7-54BFFE4B374A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E94E-1447-422E-AB80-D928F5D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77679"/>
              </p:ext>
            </p:extLst>
          </p:nvPr>
        </p:nvGraphicFramePr>
        <p:xfrm>
          <a:off x="146930" y="100687"/>
          <a:ext cx="114120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000"/>
              </a:tblGrid>
              <a:tr h="279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Functions</a:t>
                      </a:r>
                      <a:endParaRPr lang="en-GB" sz="2000" dirty="0"/>
                    </a:p>
                  </a:txBody>
                  <a:tcPr/>
                </a:tc>
              </a:tr>
              <a:tr h="18770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Function: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function returns the first character or characters from a text string, based on the number of characters you specify.</a:t>
                      </a:r>
                    </a:p>
                    <a:p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</a:p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LEFT(text, [</a:t>
                      </a:r>
                      <a:r>
                        <a:rPr lang="en-GB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Text: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text string that contains the characters you want to extract.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Specifies the number of characters you want LEFT to extract.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must be greater than or equal to zero.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greater than the length of text, LEFT returns all of text.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omitted, it is assumed to be 1.</a:t>
                      </a:r>
                    </a:p>
                  </a:txBody>
                  <a:tcPr/>
                </a:tc>
              </a:tr>
              <a:tr h="117362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RIGHT Function: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 Function returns the last character or characters in a text string, based on the number of characters you specify.</a:t>
                      </a:r>
                    </a:p>
                    <a:p>
                      <a:endParaRPr lang="en-US" sz="1400" b="0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</a:p>
                    <a:p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RIGHT(text,[</a:t>
                      </a:r>
                      <a:r>
                        <a:rPr lang="en-GB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endParaRPr lang="en-US" sz="1400" b="0" i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RIGHT function have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Text: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text string containing the characters you want to extract.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Specifies the number of characters you want RIGHT to extract.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must be greater than or equal to zero.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greater than the length of text, RIGHT returns all of text.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omitted, it is assumed to be 1.</a:t>
                      </a:r>
                      <a:endParaRPr lang="en-GB" sz="1400" b="1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15121"/>
              </p:ext>
            </p:extLst>
          </p:nvPr>
        </p:nvGraphicFramePr>
        <p:xfrm>
          <a:off x="104726" y="114755"/>
          <a:ext cx="1141200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Functions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MID</a:t>
                      </a:r>
                      <a:r>
                        <a:rPr lang="en-US" sz="1400" b="1" u="sng" baseline="0" dirty="0" smtClean="0"/>
                        <a:t> Function</a:t>
                      </a:r>
                    </a:p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 returns a specific number of characters from a text string, starting at the position you specify, based on the number of characters you specify.</a:t>
                      </a:r>
                    </a:p>
                    <a:p>
                      <a:pPr algn="l"/>
                      <a:endParaRPr lang="en-US" sz="1400" b="0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4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</a:p>
                    <a:p>
                      <a:pPr algn="l"/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MID(text, </a:t>
                      </a:r>
                      <a:r>
                        <a:rPr lang="en-GB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start_num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1400" b="0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4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MID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Text: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text string containing the characters you want to extract.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Start_num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position of the first character you want to extract in text. The first character in text has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start_num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1, and so 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Num_chars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: Required. Specifies the number of characters you want MID to return from text.</a:t>
                      </a:r>
                      <a:endParaRPr lang="en-GB" sz="1400" b="1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FIND</a:t>
                      </a:r>
                      <a:r>
                        <a:rPr lang="en-US" sz="1400" b="1" u="sng" baseline="0" dirty="0" smtClean="0"/>
                        <a:t> Function</a:t>
                      </a:r>
                    </a:p>
                    <a:p>
                      <a:pPr algn="l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 Function locates one text string within a second text string, and return the number of the starting position of the first text string from the first character of the second text string.</a:t>
                      </a:r>
                    </a:p>
                    <a:p>
                      <a:pPr algn="l"/>
                      <a:endParaRPr lang="en-US" sz="1400" b="0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4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Syntax:</a:t>
                      </a:r>
                    </a:p>
                    <a:p>
                      <a:pPr algn="l"/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</a:t>
                      </a:r>
                      <a:r>
                        <a:rPr lang="en-GB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find_text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within_text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[</a:t>
                      </a:r>
                      <a:r>
                        <a:rPr lang="en-GB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start_num</a:t>
                      </a:r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algn="l"/>
                      <a:endParaRPr lang="en-US" sz="1400" b="0" i="0" u="sng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4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Arguments:</a:t>
                      </a: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FIND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Find_text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text you want to find.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Within_text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text containing the text you want to find.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Start_num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Optional. Specifies the character at which to start the search. The first character in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within_text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character number 1. If you omit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start_num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it is assumed to be 1.</a:t>
                      </a:r>
                      <a:endParaRPr lang="en-GB" sz="1400" b="1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32047"/>
              </p:ext>
            </p:extLst>
          </p:nvPr>
        </p:nvGraphicFramePr>
        <p:xfrm>
          <a:off x="118794" y="128823"/>
          <a:ext cx="114120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Functions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LEN Function</a:t>
                      </a:r>
                    </a:p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 returns the number of characters in a text string.</a:t>
                      </a:r>
                      <a:endParaRPr lang="en-US" b="1" dirty="0" smtClean="0"/>
                    </a:p>
                    <a:p>
                      <a:pPr algn="l"/>
                      <a:r>
                        <a:rPr lang="en-US" b="1" u="sng" dirty="0" smtClean="0"/>
                        <a:t>Syntax: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LEN(text)</a:t>
                      </a: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Argument: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LEN function syntax has the following arguments: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Text: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Required. The text whose length you want to find. Spaces count as characters.</a:t>
                      </a:r>
                      <a:endParaRPr lang="en-GB" b="1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481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ExcelDemy.Com</dc:creator>
  <cp:lastModifiedBy>ExcelDemy Inc.</cp:lastModifiedBy>
  <cp:revision>16</cp:revision>
  <dcterms:created xsi:type="dcterms:W3CDTF">2015-05-07T13:44:14Z</dcterms:created>
  <dcterms:modified xsi:type="dcterms:W3CDTF">2015-11-24T09:32:42Z</dcterms:modified>
</cp:coreProperties>
</file>