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100211"/>
              </p:ext>
            </p:extLst>
          </p:nvPr>
        </p:nvGraphicFramePr>
        <p:xfrm>
          <a:off x="118795" y="114755"/>
          <a:ext cx="11412000" cy="6037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015"/>
                <a:gridCol w="8660985"/>
              </a:tblGrid>
              <a:tr h="2791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Concatenation</a:t>
                      </a:r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</a:tr>
              <a:tr h="187700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You can concatenate</a:t>
                      </a:r>
                      <a:r>
                        <a:rPr lang="en-US" sz="1600" baseline="0" dirty="0" smtClean="0"/>
                        <a:t> two or more text strings into one in two ways: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Using CONCATENATE() Function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And using Ampersand (&amp;) operator</a:t>
                      </a:r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173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/>
                        <a:t>1) Using CONCATENATE() Function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 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CONCATENATE()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join two or more text strings into one string.</a:t>
                      </a:r>
                    </a:p>
                    <a:p>
                      <a:endParaRPr lang="en-US" sz="1600" b="1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CONCATENATE(text1, [text2], ...)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>
                          <a:solidFill>
                            <a:srgbClr val="363636"/>
                          </a:solidFill>
                          <a:effectLst/>
                        </a:rPr>
                        <a:t>Argument name</a:t>
                      </a:r>
                      <a:endParaRPr lang="en-GB" sz="1600" dirty="0">
                        <a:solidFill>
                          <a:srgbClr val="363636"/>
                        </a:solidFill>
                        <a:effectLst/>
                      </a:endParaRP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>
                          <a:solidFill>
                            <a:srgbClr val="363636"/>
                          </a:solidFill>
                          <a:effectLst/>
                        </a:rPr>
                        <a:t>Description</a:t>
                      </a:r>
                      <a:endParaRPr lang="en-GB" sz="1600" dirty="0">
                        <a:solidFill>
                          <a:srgbClr val="363636"/>
                        </a:solidFill>
                        <a:effectLst/>
                      </a:endParaRPr>
                    </a:p>
                  </a:txBody>
                  <a:tcPr marL="47625" marR="95250" marT="38100" marB="38100"/>
                </a:tc>
              </a:tr>
              <a:tr h="470226"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>
                          <a:solidFill>
                            <a:srgbClr val="363636"/>
                          </a:solidFill>
                          <a:effectLst/>
                        </a:rPr>
                        <a:t>text1</a:t>
                      </a:r>
                      <a:r>
                        <a:rPr lang="en-GB" sz="1600" dirty="0">
                          <a:solidFill>
                            <a:srgbClr val="363636"/>
                          </a:solidFill>
                          <a:effectLst/>
                        </a:rPr>
                        <a:t>    (required)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363636"/>
                          </a:solidFill>
                          <a:effectLst/>
                        </a:rPr>
                        <a:t>The first item to join. The item can be a text value, number, or cell reference.</a:t>
                      </a:r>
                    </a:p>
                  </a:txBody>
                  <a:tcPr marL="47625" marR="95250" marT="38100" marB="38100"/>
                </a:tc>
              </a:tr>
              <a:tr h="675250"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>
                          <a:solidFill>
                            <a:srgbClr val="363636"/>
                          </a:solidFill>
                          <a:effectLst/>
                        </a:rPr>
                        <a:t>Text2, ...</a:t>
                      </a:r>
                      <a:r>
                        <a:rPr lang="en-GB" sz="1600" dirty="0">
                          <a:solidFill>
                            <a:srgbClr val="363636"/>
                          </a:solidFill>
                          <a:effectLst/>
                        </a:rPr>
                        <a:t>    (optional)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363636"/>
                          </a:solidFill>
                          <a:effectLst/>
                        </a:rPr>
                        <a:t>Additional text items to join. You can have up to 255 items, up to a total of 8,192 characters.</a:t>
                      </a:r>
                    </a:p>
                  </a:txBody>
                  <a:tcPr marL="47625" marR="95250" marT="38100" marB="38100"/>
                </a:tc>
              </a:tr>
              <a:tr h="8077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/>
                        <a:t>2) Using Ampersand (&amp;) operator</a:t>
                      </a:r>
                    </a:p>
                    <a:p>
                      <a:pPr algn="l"/>
                      <a:r>
                        <a:rPr lang="en-US" sz="1600" b="0" u="none" dirty="0" smtClean="0"/>
                        <a:t>For example: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0" u="none" baseline="0" dirty="0" smtClean="0"/>
                        <a:t>Cell A1 has value “Learn”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0" u="none" baseline="0" dirty="0" smtClean="0"/>
                        <a:t>Cell B1 has value “Excel”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0" u="none" baseline="0" dirty="0" smtClean="0"/>
                        <a:t>And Cell C1 has value “2013”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US" sz="1600" b="0" u="none" baseline="0" dirty="0" smtClean="0"/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600" b="0" u="none" baseline="0" dirty="0" smtClean="0"/>
                        <a:t>In cell D1, I input this formula =A1&amp;” ”&amp;B1&amp;” ”&amp;C1; the output of this formula will be: “Learn Excel 2013”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600" b="0" u="none" baseline="0" dirty="0" smtClean="0"/>
                        <a:t>This is how you have to use Ampersand (&amp;) operator.</a:t>
                      </a:r>
                      <a:endParaRPr lang="en-GB" sz="1600" b="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152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ExcelDemy.Com</dc:creator>
  <cp:lastModifiedBy>ExcelDemy Inc.</cp:lastModifiedBy>
  <cp:revision>10</cp:revision>
  <dcterms:created xsi:type="dcterms:W3CDTF">2015-05-07T13:44:14Z</dcterms:created>
  <dcterms:modified xsi:type="dcterms:W3CDTF">2015-11-24T09:44:13Z</dcterms:modified>
</cp:coreProperties>
</file>