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en-us/article/TEXT-function-20d5ac4d-7b94-49fd-bb38-93d29371225c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14134"/>
              </p:ext>
            </p:extLst>
          </p:nvPr>
        </p:nvGraphicFramePr>
        <p:xfrm>
          <a:off x="132862" y="114755"/>
          <a:ext cx="114120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000"/>
              </a:tblGrid>
              <a:tr h="279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TEXT</a:t>
                      </a:r>
                      <a:r>
                        <a:rPr lang="en-US" sz="2400" baseline="0" dirty="0" smtClean="0"/>
                        <a:t> Function</a:t>
                      </a:r>
                      <a:endParaRPr lang="en-GB" sz="24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TEXT()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function converts a numeric value to text and lets you specify the display formatting by using special format strings.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example, suppose cell A1 contains the number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To format the number as a dollar amount, you can use the following formula: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=TEXT(A1,"$0.00")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this example, Excel displays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$23.50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Syntax of TEXT Function:</a:t>
                      </a:r>
                    </a:p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TEXT(value,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format_text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1800" b="0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TEXT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A numeric value, a formula that evaluates to a numeric value, or a reference to a cell containing a numeric value.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format_text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A numeric format as a text string enclosed in quotation marks, for example "m/d/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or "#,##0.00".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To get clear conceptions about</a:t>
                      </a:r>
                      <a:r>
                        <a:rPr lang="en-US" baseline="0" dirty="0" smtClean="0"/>
                        <a:t> number formatting concept: see video lectures 0805, 0806, 0807 and 0808 of the course.</a:t>
                      </a:r>
                    </a:p>
                    <a:p>
                      <a:r>
                        <a:rPr lang="en-US" baseline="0" dirty="0" smtClean="0"/>
                        <a:t>Or you can also visit this link of Microsoft Office: </a:t>
                      </a:r>
                      <a:r>
                        <a:rPr lang="en-US" baseline="0" dirty="0" smtClean="0">
                          <a:hlinkClick r:id="rId2"/>
                        </a:rPr>
                        <a:t>TEXT Function</a:t>
                      </a:r>
                      <a:r>
                        <a:rPr lang="en-US" baseline="0" dirty="0" smtClean="0"/>
                        <a:t>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12</cp:revision>
  <dcterms:created xsi:type="dcterms:W3CDTF">2015-05-07T13:44:14Z</dcterms:created>
  <dcterms:modified xsi:type="dcterms:W3CDTF">2015-11-24T10:20:13Z</dcterms:modified>
</cp:coreProperties>
</file>