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20959"/>
              </p:ext>
            </p:extLst>
          </p:nvPr>
        </p:nvGraphicFramePr>
        <p:xfrm>
          <a:off x="132862" y="128823"/>
          <a:ext cx="11412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  <a:gridCol w="9054880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Syntax &amp; Arguments</a:t>
                      </a:r>
                      <a:endParaRPr lang="en-GB" sz="24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RANK()</a:t>
                      </a:r>
                      <a:r>
                        <a:rPr lang="en-US" dirty="0" smtClean="0"/>
                        <a:t>, </a:t>
                      </a:r>
                      <a:r>
                        <a:rPr lang="en-US" b="1" dirty="0" smtClean="0"/>
                        <a:t>RANK.EQ()</a:t>
                      </a:r>
                      <a:r>
                        <a:rPr lang="en-US" dirty="0" smtClean="0"/>
                        <a:t> &amp; </a:t>
                      </a:r>
                      <a:r>
                        <a:rPr lang="en-US" b="1" dirty="0" smtClean="0"/>
                        <a:t>RANK.AVG()</a:t>
                      </a:r>
                      <a:r>
                        <a:rPr lang="en-US" dirty="0" smtClean="0"/>
                        <a:t> Functions. Their</a:t>
                      </a:r>
                      <a:r>
                        <a:rPr lang="en-US" baseline="0" dirty="0" smtClean="0"/>
                        <a:t> syntax are same.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RANK.EQ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RANK</a:t>
                      </a:r>
                      <a:r>
                        <a:rPr lang="en-US" baseline="0" dirty="0" smtClean="0"/>
                        <a:t> functions are same but </a:t>
                      </a:r>
                      <a:r>
                        <a:rPr lang="en-US" b="1" baseline="0" dirty="0" smtClean="0"/>
                        <a:t>RANK.EQ</a:t>
                      </a:r>
                      <a:r>
                        <a:rPr lang="en-US" baseline="0" dirty="0" smtClean="0"/>
                        <a:t> function is not supported by excel versions before 2010.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RANK Function returns the rank of a number in a list of numbers. 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RANK(number, ref, [order])</a:t>
                      </a:r>
                    </a:p>
                    <a:p>
                      <a:endParaRPr lang="en-US" sz="18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8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RANK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number whose rank you want to find.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An array of, or a reference to, a list of numbers. Nonnumeric values in ref are ignored.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A number specifying how to rank number.</a:t>
                      </a:r>
                      <a:endParaRPr lang="en-GB" b="1" u="sng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12</cp:revision>
  <dcterms:created xsi:type="dcterms:W3CDTF">2015-05-07T13:44:14Z</dcterms:created>
  <dcterms:modified xsi:type="dcterms:W3CDTF">2015-11-24T11:42:55Z</dcterms:modified>
</cp:coreProperties>
</file>