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81183"/>
              </p:ext>
            </p:extLst>
          </p:nvPr>
        </p:nvGraphicFramePr>
        <p:xfrm>
          <a:off x="118795" y="114755"/>
          <a:ext cx="11412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916"/>
                <a:gridCol w="9097084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Syntax &amp; Arguments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OR()</a:t>
                      </a:r>
                      <a:r>
                        <a:rPr lang="en-US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Description: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OR function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return a TRUE if any argument is TRUE; returns FALSE if all arguments are FALSE.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OR(logical1, [logical2], ...)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Logical1, logical2, ...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Logical1 is required, subsequent logical values are optional. 1 to 255 conditions you want to test that can be either TRUE or FALSE.</a:t>
                      </a: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10</cp:revision>
  <dcterms:created xsi:type="dcterms:W3CDTF">2015-05-07T13:44:14Z</dcterms:created>
  <dcterms:modified xsi:type="dcterms:W3CDTF">2015-11-24T12:10:05Z</dcterms:modified>
</cp:coreProperties>
</file>