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9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7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0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6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9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97159"/>
              </p:ext>
            </p:extLst>
          </p:nvPr>
        </p:nvGraphicFramePr>
        <p:xfrm>
          <a:off x="118793" y="100688"/>
          <a:ext cx="114120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030"/>
                <a:gridCol w="8449970"/>
              </a:tblGrid>
              <a:tr h="2791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Function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Syntax &amp; Arguments</a:t>
                      </a:r>
                      <a:endParaRPr lang="en-GB" sz="2200" dirty="0"/>
                    </a:p>
                  </a:txBody>
                  <a:tcPr/>
                </a:tc>
              </a:tr>
              <a:tr h="1877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ISTEXT()</a:t>
                      </a:r>
                      <a:r>
                        <a:rPr lang="en-US" dirty="0" smtClean="0"/>
                        <a:t> 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Description: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the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ISTEXT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 to check if the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text. ISTEXT will return TRUE when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text.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Syntax:</a:t>
                      </a:r>
                    </a:p>
                    <a:p>
                      <a:r>
                        <a:rPr lang="en-US" dirty="0" smtClean="0"/>
                        <a:t>ISTEXT(value)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b="1" u="sng" dirty="0" smtClean="0"/>
                        <a:t>Argument: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 smtClean="0"/>
                        <a:t>Value:</a:t>
                      </a:r>
                      <a:r>
                        <a:rPr lang="en-US" dirty="0" smtClean="0"/>
                        <a:t> Required.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value to check.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ExcelDemy.Com</dc:creator>
  <cp:lastModifiedBy>ExcelDemy Inc.</cp:lastModifiedBy>
  <cp:revision>10</cp:revision>
  <dcterms:created xsi:type="dcterms:W3CDTF">2015-05-07T13:44:14Z</dcterms:created>
  <dcterms:modified xsi:type="dcterms:W3CDTF">2015-11-24T12:18:56Z</dcterms:modified>
</cp:coreProperties>
</file>