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29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04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99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37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00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73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96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49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34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45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6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756729"/>
              </p:ext>
            </p:extLst>
          </p:nvPr>
        </p:nvGraphicFramePr>
        <p:xfrm>
          <a:off x="132862" y="100688"/>
          <a:ext cx="11412000" cy="58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719"/>
                <a:gridCol w="9969281"/>
              </a:tblGrid>
              <a:tr h="2791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Function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Syntax &amp; Arguments</a:t>
                      </a:r>
                      <a:endParaRPr lang="en-GB" sz="2200" dirty="0"/>
                    </a:p>
                  </a:txBody>
                  <a:tcPr/>
                </a:tc>
              </a:tr>
              <a:tr h="1877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ROW()</a:t>
                      </a:r>
                      <a:r>
                        <a:rPr lang="en-US" dirty="0" smtClean="0"/>
                        <a:t> Function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Description: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Function returns the row number of a reference.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Syntax: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ROW([reference])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Arguments:</a:t>
                      </a:r>
                      <a:r>
                        <a:rPr lang="en-US" sz="18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ROW function syntax has the following arguments: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Reference: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Optional. The cell or range of cells for which you want the row number.</a:t>
                      </a:r>
                    </a:p>
                    <a:p>
                      <a:pPr lvl="0"/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Remarks: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reference is omitted, it is assumed to be the reference of the cell in which the ROW function appears.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reference is a range of cells, and if ROW is entered as a vertical array, ROW returns the row numbers of reference as a vertical array.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Reference cannot refer to multiple areas.</a:t>
                      </a:r>
                      <a:endParaRPr lang="en-GB" dirty="0"/>
                    </a:p>
                  </a:txBody>
                  <a:tcPr/>
                </a:tc>
              </a:tr>
              <a:tr h="117362">
                <a:tc>
                  <a:txBody>
                    <a:bodyPr/>
                    <a:lstStyle/>
                    <a:p>
                      <a:r>
                        <a:rPr lang="en-US" b="1" u="none" dirty="0" smtClean="0"/>
                        <a:t>COLUMN()</a:t>
                      </a:r>
                      <a:r>
                        <a:rPr lang="en-US" baseline="0" dirty="0" smtClean="0"/>
                        <a:t> Function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Description:</a:t>
                      </a:r>
                      <a:r>
                        <a:rPr lang="en-US" dirty="0" smtClean="0"/>
                        <a:t> COLUMN Function returns the column number of a reference.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b="1" u="sng" dirty="0" smtClean="0"/>
                        <a:t>Syntax: 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COLUMN([reference])</a:t>
                      </a:r>
                      <a:endParaRPr lang="en-US" b="1" u="sng" dirty="0" smtClean="0"/>
                    </a:p>
                    <a:p>
                      <a:endParaRPr lang="en-US" dirty="0" smtClean="0"/>
                    </a:p>
                    <a:p>
                      <a:r>
                        <a:rPr lang="en-US" b="1" u="sng" dirty="0" smtClean="0"/>
                        <a:t>Arguments: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COLUMN function syntax has the following argument: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Reference: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Optional. The cell or range of cells for which you want to return the column number.</a:t>
                      </a:r>
                      <a:endParaRPr lang="en-GB" b="1" u="sn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99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167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ExcelDemy.Com</dc:creator>
  <cp:lastModifiedBy>ExcelDemy Inc.</cp:lastModifiedBy>
  <cp:revision>10</cp:revision>
  <dcterms:created xsi:type="dcterms:W3CDTF">2015-05-07T13:44:14Z</dcterms:created>
  <dcterms:modified xsi:type="dcterms:W3CDTF">2015-11-24T12:25:45Z</dcterms:modified>
</cp:coreProperties>
</file>