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170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DC"/>
    <a:srgbClr val="B61418"/>
    <a:srgbClr val="663300"/>
    <a:srgbClr val="FFC000"/>
    <a:srgbClr val="4472C4"/>
    <a:srgbClr val="ED7D31"/>
    <a:srgbClr val="BFBFBF"/>
    <a:srgbClr val="D9D9D9"/>
    <a:srgbClr val="203864"/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0374E5-C65D-43E4-BFA4-AD7A67D21CD2}" v="3" dt="2023-07-18T18:12:22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0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karan K" userId="859b37af33d81f45" providerId="LiveId" clId="{C67F2895-35EB-4B9B-97D9-305B9EEAA4B4}"/>
    <pc:docChg chg="undo custSel addSld modSld">
      <pc:chgData name="Baskaran K" userId="859b37af33d81f45" providerId="LiveId" clId="{C67F2895-35EB-4B9B-97D9-305B9EEAA4B4}" dt="2022-01-23T20:47:19.840" v="1443" actId="1038"/>
      <pc:docMkLst>
        <pc:docMk/>
      </pc:docMkLst>
      <pc:sldChg chg="addSp delSp modSp mod delAnim modAnim">
        <pc:chgData name="Baskaran K" userId="859b37af33d81f45" providerId="LiveId" clId="{C67F2895-35EB-4B9B-97D9-305B9EEAA4B4}" dt="2022-01-23T20:10:34.819" v="1011" actId="166"/>
        <pc:sldMkLst>
          <pc:docMk/>
          <pc:sldMk cId="3914100132" sldId="477"/>
        </pc:sldMkLst>
        <pc:spChg chg="mod">
          <ac:chgData name="Baskaran K" userId="859b37af33d81f45" providerId="LiveId" clId="{C67F2895-35EB-4B9B-97D9-305B9EEAA4B4}" dt="2022-01-23T18:36:30.192" v="14" actId="20577"/>
          <ac:spMkLst>
            <pc:docMk/>
            <pc:sldMk cId="3914100132" sldId="477"/>
            <ac:spMk id="2" creationId="{1F81D478-BEB7-4E07-8135-DF6CC3DCA3C9}"/>
          </ac:spMkLst>
        </pc:spChg>
        <pc:spChg chg="del">
          <ac:chgData name="Baskaran K" userId="859b37af33d81f45" providerId="LiveId" clId="{C67F2895-35EB-4B9B-97D9-305B9EEAA4B4}" dt="2022-01-23T18:36:33.456" v="15" actId="478"/>
          <ac:spMkLst>
            <pc:docMk/>
            <pc:sldMk cId="3914100132" sldId="477"/>
            <ac:spMk id="3" creationId="{023281FD-2F22-4795-BF9F-7B0D2AE529DA}"/>
          </ac:spMkLst>
        </pc:spChg>
        <pc:spChg chg="mod">
          <ac:chgData name="Baskaran K" userId="859b37af33d81f45" providerId="LiveId" clId="{C67F2895-35EB-4B9B-97D9-305B9EEAA4B4}" dt="2022-01-23T20:08:33.783" v="995" actId="14100"/>
          <ac:spMkLst>
            <pc:docMk/>
            <pc:sldMk cId="3914100132" sldId="477"/>
            <ac:spMk id="4" creationId="{00000000-0000-0000-0000-000000000000}"/>
          </ac:spMkLst>
        </pc:spChg>
        <pc:spChg chg="mod">
          <ac:chgData name="Baskaran K" userId="859b37af33d81f45" providerId="LiveId" clId="{C67F2895-35EB-4B9B-97D9-305B9EEAA4B4}" dt="2022-01-23T20:04:45.774" v="954" actId="1076"/>
          <ac:spMkLst>
            <pc:docMk/>
            <pc:sldMk cId="3914100132" sldId="477"/>
            <ac:spMk id="5" creationId="{00000000-0000-0000-0000-000000000000}"/>
          </ac:spMkLst>
        </pc:spChg>
        <pc:spChg chg="mod ord topLvl">
          <ac:chgData name="Baskaran K" userId="859b37af33d81f45" providerId="LiveId" clId="{C67F2895-35EB-4B9B-97D9-305B9EEAA4B4}" dt="2022-01-23T20:10:34.819" v="1011" actId="166"/>
          <ac:spMkLst>
            <pc:docMk/>
            <pc:sldMk cId="3914100132" sldId="477"/>
            <ac:spMk id="6" creationId="{00000000-0000-0000-0000-000000000000}"/>
          </ac:spMkLst>
        </pc:spChg>
        <pc:spChg chg="mod">
          <ac:chgData name="Baskaran K" userId="859b37af33d81f45" providerId="LiveId" clId="{C67F2895-35EB-4B9B-97D9-305B9EEAA4B4}" dt="2022-01-23T20:04:30.303" v="951" actId="1076"/>
          <ac:spMkLst>
            <pc:docMk/>
            <pc:sldMk cId="3914100132" sldId="477"/>
            <ac:spMk id="10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55.468" v="864" actId="1076"/>
          <ac:spMkLst>
            <pc:docMk/>
            <pc:sldMk cId="3914100132" sldId="477"/>
            <ac:spMk id="11" creationId="{00000000-0000-0000-0000-000000000000}"/>
          </ac:spMkLst>
        </pc:spChg>
        <pc:spChg chg="mod">
          <ac:chgData name="Baskaran K" userId="859b37af33d81f45" providerId="LiveId" clId="{C67F2895-35EB-4B9B-97D9-305B9EEAA4B4}" dt="2022-01-23T19:06:46.712" v="854" actId="20577"/>
          <ac:spMkLst>
            <pc:docMk/>
            <pc:sldMk cId="3914100132" sldId="477"/>
            <ac:spMk id="12" creationId="{00000000-0000-0000-0000-000000000000}"/>
          </ac:spMkLst>
        </pc:spChg>
        <pc:spChg chg="mod">
          <ac:chgData name="Baskaran K" userId="859b37af33d81f45" providerId="LiveId" clId="{C67F2895-35EB-4B9B-97D9-305B9EEAA4B4}" dt="2022-01-23T19:49:29.154" v="875" actId="1076"/>
          <ac:spMkLst>
            <pc:docMk/>
            <pc:sldMk cId="3914100132" sldId="477"/>
            <ac:spMk id="15" creationId="{00000000-0000-0000-0000-000000000000}"/>
          </ac:spMkLst>
        </pc:spChg>
        <pc:spChg chg="add del mod">
          <ac:chgData name="Baskaran K" userId="859b37af33d81f45" providerId="LiveId" clId="{C67F2895-35EB-4B9B-97D9-305B9EEAA4B4}" dt="2022-01-23T18:47:25.529" v="319" actId="478"/>
          <ac:spMkLst>
            <pc:docMk/>
            <pc:sldMk cId="3914100132" sldId="477"/>
            <ac:spMk id="26" creationId="{1411C499-7BD9-49BC-B544-B0018CD08991}"/>
          </ac:spMkLst>
        </pc:spChg>
        <pc:spChg chg="add del">
          <ac:chgData name="Baskaran K" userId="859b37af33d81f45" providerId="LiveId" clId="{C67F2895-35EB-4B9B-97D9-305B9EEAA4B4}" dt="2022-01-23T19:53:27.303" v="892" actId="478"/>
          <ac:spMkLst>
            <pc:docMk/>
            <pc:sldMk cId="3914100132" sldId="477"/>
            <ac:spMk id="49" creationId="{6F71DA59-D2F6-4CC0-AED2-A722EB9958C4}"/>
          </ac:spMkLst>
        </pc:spChg>
        <pc:spChg chg="add del mod ord">
          <ac:chgData name="Baskaran K" userId="859b37af33d81f45" providerId="LiveId" clId="{C67F2895-35EB-4B9B-97D9-305B9EEAA4B4}" dt="2022-01-23T19:55:02.657" v="905"/>
          <ac:spMkLst>
            <pc:docMk/>
            <pc:sldMk cId="3914100132" sldId="477"/>
            <ac:spMk id="50" creationId="{04A01F55-4BFA-4E1E-B17C-CD777D3B0FBA}"/>
          </ac:spMkLst>
        </pc:spChg>
        <pc:spChg chg="add del">
          <ac:chgData name="Baskaran K" userId="859b37af33d81f45" providerId="LiveId" clId="{C67F2895-35EB-4B9B-97D9-305B9EEAA4B4}" dt="2022-01-23T19:53:41.510" v="893" actId="478"/>
          <ac:spMkLst>
            <pc:docMk/>
            <pc:sldMk cId="3914100132" sldId="477"/>
            <ac:spMk id="51" creationId="{583EABB4-3958-4F67-9C12-F758B4EA787A}"/>
          </ac:spMkLst>
        </pc:spChg>
        <pc:spChg chg="add del mod">
          <ac:chgData name="Baskaran K" userId="859b37af33d81f45" providerId="LiveId" clId="{C67F2895-35EB-4B9B-97D9-305B9EEAA4B4}" dt="2022-01-23T19:53:25.681" v="891"/>
          <ac:spMkLst>
            <pc:docMk/>
            <pc:sldMk cId="3914100132" sldId="477"/>
            <ac:spMk id="52" creationId="{08068554-39D3-43B3-B0A4-982FB21529E4}"/>
          </ac:spMkLst>
        </pc:spChg>
        <pc:spChg chg="add del">
          <ac:chgData name="Baskaran K" userId="859b37af33d81f45" providerId="LiveId" clId="{C67F2895-35EB-4B9B-97D9-305B9EEAA4B4}" dt="2022-01-23T19:55:05.611" v="906" actId="478"/>
          <ac:spMkLst>
            <pc:docMk/>
            <pc:sldMk cId="3914100132" sldId="477"/>
            <ac:spMk id="53" creationId="{EB5EAAB7-5C08-431F-BEE2-8FD7B845290A}"/>
          </ac:spMkLst>
        </pc:spChg>
        <pc:spChg chg="add mod ord">
          <ac:chgData name="Baskaran K" userId="859b37af33d81f45" providerId="LiveId" clId="{C67F2895-35EB-4B9B-97D9-305B9EEAA4B4}" dt="2022-01-23T19:56:48.736" v="915" actId="1076"/>
          <ac:spMkLst>
            <pc:docMk/>
            <pc:sldMk cId="3914100132" sldId="477"/>
            <ac:spMk id="54" creationId="{F44F4642-570B-44EB-8C2C-260EE1C62557}"/>
          </ac:spMkLst>
        </pc:spChg>
        <pc:spChg chg="add mod">
          <ac:chgData name="Baskaran K" userId="859b37af33d81f45" providerId="LiveId" clId="{C67F2895-35EB-4B9B-97D9-305B9EEAA4B4}" dt="2022-01-23T19:59:49.536" v="928" actId="20577"/>
          <ac:spMkLst>
            <pc:docMk/>
            <pc:sldMk cId="3914100132" sldId="477"/>
            <ac:spMk id="57" creationId="{A5F0AFA1-911F-4145-BE1D-EEE59687CDB0}"/>
          </ac:spMkLst>
        </pc:spChg>
        <pc:spChg chg="add mod">
          <ac:chgData name="Baskaran K" userId="859b37af33d81f45" providerId="LiveId" clId="{C67F2895-35EB-4B9B-97D9-305B9EEAA4B4}" dt="2022-01-23T20:05:26.425" v="961" actId="20577"/>
          <ac:spMkLst>
            <pc:docMk/>
            <pc:sldMk cId="3914100132" sldId="477"/>
            <ac:spMk id="58" creationId="{89F47C6B-B20B-4157-8719-272E2B3E8835}"/>
          </ac:spMkLst>
        </pc:spChg>
        <pc:spChg chg="add mod">
          <ac:chgData name="Baskaran K" userId="859b37af33d81f45" providerId="LiveId" clId="{C67F2895-35EB-4B9B-97D9-305B9EEAA4B4}" dt="2022-01-23T20:09:12.414" v="997" actId="1076"/>
          <ac:spMkLst>
            <pc:docMk/>
            <pc:sldMk cId="3914100132" sldId="477"/>
            <ac:spMk id="67" creationId="{BB576728-3D1C-44D9-94C1-A2A54B9185B0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74" creationId="{CD527BB7-064E-414D-B021-96F0E3B3AC0F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75" creationId="{E182F2DB-DEA2-4E9B-B1A0-6EA44381B6F5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76" creationId="{3122280B-BC11-4ED6-B175-CA1C726CC265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77" creationId="{21CC916C-FC89-4907-AB80-EB920E718BB0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78" creationId="{9D57EF81-A237-4412-A6D2-845A5A1C3DF5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79" creationId="{E87ADBAC-5B50-4879-97E9-BF1AFF2206FA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80" creationId="{5313389D-8768-4DFB-821E-C374CD41DF1C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81" creationId="{00E4E7A7-52F4-498B-9DCD-C83F31449638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82" creationId="{6194F56A-8BE7-4316-8AE4-1DB0D3F59C49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83" creationId="{03CFB5D5-4B91-44F5-A8A1-7401E1239CE0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84" creationId="{88ADE114-2032-4962-9D2D-DF9FB652A52D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85" creationId="{98E58A74-ACD2-45EC-8AD7-BC09A1EBBB89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96" creationId="{5F79AFC4-9ECF-47BF-AB1B-A0EFAEFD2970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97" creationId="{A49CBF30-472F-43C0-9CC5-FCD78071712E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98" creationId="{5F921B46-9401-4369-BC8C-E260B247F32C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99" creationId="{2BC1770C-062D-44D1-A2FB-7C5755E14460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100" creationId="{C4B9D52E-6EC8-4A49-9DDE-9645C988A3DD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101" creationId="{C5FF004C-749E-4437-881C-5A43A8BD1110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102" creationId="{2AC21571-99E8-4960-9C64-398B5AC7973E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103" creationId="{D7961929-0D22-4895-9690-095718F8FB58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104" creationId="{CD4F5FA0-8D31-461B-9B96-4EB4257D14BD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109" creationId="{39C56269-8C42-475A-A7EC-2BC08A4705A8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110" creationId="{016EF68A-68E3-4D85-8580-BB6EAE1255AC}"/>
          </ac:spMkLst>
        </pc:spChg>
        <pc:spChg chg="add mod">
          <ac:chgData name="Baskaran K" userId="859b37af33d81f45" providerId="LiveId" clId="{C67F2895-35EB-4B9B-97D9-305B9EEAA4B4}" dt="2022-01-23T20:06:19.822" v="972" actId="179"/>
          <ac:spMkLst>
            <pc:docMk/>
            <pc:sldMk cId="3914100132" sldId="477"/>
            <ac:spMk id="111" creationId="{3709D408-55F5-4B70-AE8B-48E639B44DDC}"/>
          </ac:spMkLst>
        </pc:spChg>
        <pc:spChg chg="add mod">
          <ac:chgData name="Baskaran K" userId="859b37af33d81f45" providerId="LiveId" clId="{C67F2895-35EB-4B9B-97D9-305B9EEAA4B4}" dt="2022-01-23T20:05:20.367" v="960" actId="20577"/>
          <ac:spMkLst>
            <pc:docMk/>
            <pc:sldMk cId="3914100132" sldId="477"/>
            <ac:spMk id="112" creationId="{28AB1C67-5D4B-413F-94B4-922755DD5FA6}"/>
          </ac:spMkLst>
        </pc:spChg>
        <pc:spChg chg="add mod">
          <ac:chgData name="Baskaran K" userId="859b37af33d81f45" providerId="LiveId" clId="{C67F2895-35EB-4B9B-97D9-305B9EEAA4B4}" dt="2022-01-23T20:09:12.414" v="997" actId="1076"/>
          <ac:spMkLst>
            <pc:docMk/>
            <pc:sldMk cId="3914100132" sldId="477"/>
            <ac:spMk id="113" creationId="{047CB4B0-AE47-4557-B4D6-2519310A9883}"/>
          </ac:spMkLst>
        </pc:spChg>
        <pc:spChg chg="add mod">
          <ac:chgData name="Baskaran K" userId="859b37af33d81f45" providerId="LiveId" clId="{C67F2895-35EB-4B9B-97D9-305B9EEAA4B4}" dt="2022-01-23T19:02:14.738" v="781" actId="1076"/>
          <ac:spMkLst>
            <pc:docMk/>
            <pc:sldMk cId="3914100132" sldId="477"/>
            <ac:spMk id="114" creationId="{EA978C33-AF74-4AAC-8D52-FDC15162B9AF}"/>
          </ac:spMkLst>
        </pc:spChg>
        <pc:spChg chg="add mod">
          <ac:chgData name="Baskaran K" userId="859b37af33d81f45" providerId="LiveId" clId="{C67F2895-35EB-4B9B-97D9-305B9EEAA4B4}" dt="2022-01-23T19:02:28.352" v="788" actId="20577"/>
          <ac:spMkLst>
            <pc:docMk/>
            <pc:sldMk cId="3914100132" sldId="477"/>
            <ac:spMk id="116" creationId="{8000AD09-0FF7-4CD5-9998-F8D0EA122D9F}"/>
          </ac:spMkLst>
        </pc:spChg>
        <pc:spChg chg="add del mod ord">
          <ac:chgData name="Baskaran K" userId="859b37af33d81f45" providerId="LiveId" clId="{C67F2895-35EB-4B9B-97D9-305B9EEAA4B4}" dt="2022-01-23T19:54:52.864" v="903" actId="21"/>
          <ac:spMkLst>
            <pc:docMk/>
            <pc:sldMk cId="3914100132" sldId="477"/>
            <ac:spMk id="117" creationId="{96FE1153-167E-47C7-B9CC-72DAAE8A4A8D}"/>
          </ac:spMkLst>
        </pc:spChg>
        <pc:spChg chg="add del mod">
          <ac:chgData name="Baskaran K" userId="859b37af33d81f45" providerId="LiveId" clId="{C67F2895-35EB-4B9B-97D9-305B9EEAA4B4}" dt="2022-01-23T19:55:02.657" v="905"/>
          <ac:spMkLst>
            <pc:docMk/>
            <pc:sldMk cId="3914100132" sldId="477"/>
            <ac:spMk id="118" creationId="{3E8799EC-B48F-4E56-AADC-325E1B3C2921}"/>
          </ac:spMkLst>
        </pc:spChg>
        <pc:spChg chg="mod">
          <ac:chgData name="Baskaran K" userId="859b37af33d81f45" providerId="LiveId" clId="{C67F2895-35EB-4B9B-97D9-305B9EEAA4B4}" dt="2022-01-23T19:59:03.127" v="926" actId="14100"/>
          <ac:spMkLst>
            <pc:docMk/>
            <pc:sldMk cId="3914100132" sldId="477"/>
            <ac:spMk id="119" creationId="{D89CC2F2-2742-4E0B-812A-BC37AA4E206B}"/>
          </ac:spMkLst>
        </pc:spChg>
        <pc:spChg chg="mod">
          <ac:chgData name="Baskaran K" userId="859b37af33d81f45" providerId="LiveId" clId="{C67F2895-35EB-4B9B-97D9-305B9EEAA4B4}" dt="2022-01-23T20:06:42.927" v="973"/>
          <ac:spMkLst>
            <pc:docMk/>
            <pc:sldMk cId="3914100132" sldId="477"/>
            <ac:spMk id="121" creationId="{E53E69C0-B299-44F7-8863-B06C454DEFA6}"/>
          </ac:spMkLst>
        </pc:spChg>
        <pc:spChg chg="add mod">
          <ac:chgData name="Baskaran K" userId="859b37af33d81f45" providerId="LiveId" clId="{C67F2895-35EB-4B9B-97D9-305B9EEAA4B4}" dt="2022-01-23T20:10:01.382" v="1007" actId="1076"/>
          <ac:spMkLst>
            <pc:docMk/>
            <pc:sldMk cId="3914100132" sldId="477"/>
            <ac:spMk id="124" creationId="{3EF7F4FF-10C8-48EC-B2A4-4DE8DF043CF1}"/>
          </ac:spMkLst>
        </pc:spChg>
        <pc:grpChg chg="del">
          <ac:chgData name="Baskaran K" userId="859b37af33d81f45" providerId="LiveId" clId="{C67F2895-35EB-4B9B-97D9-305B9EEAA4B4}" dt="2022-01-23T18:36:35.106" v="17" actId="478"/>
          <ac:grpSpMkLst>
            <pc:docMk/>
            <pc:sldMk cId="3914100132" sldId="477"/>
            <ac:grpSpMk id="20" creationId="{00000000-0000-0000-0000-000000000000}"/>
          </ac:grpSpMkLst>
        </pc:grpChg>
        <pc:grpChg chg="add del mod ord">
          <ac:chgData name="Baskaran K" userId="859b37af33d81f45" providerId="LiveId" clId="{C67F2895-35EB-4B9B-97D9-305B9EEAA4B4}" dt="2022-01-23T20:10:30.165" v="1010" actId="165"/>
          <ac:grpSpMkLst>
            <pc:docMk/>
            <pc:sldMk cId="3914100132" sldId="477"/>
            <ac:grpSpMk id="56" creationId="{273CE45C-CB58-4308-AB6E-D8A6518D7DE3}"/>
          </ac:grpSpMkLst>
        </pc:grpChg>
        <pc:grpChg chg="add mod">
          <ac:chgData name="Baskaran K" userId="859b37af33d81f45" providerId="LiveId" clId="{C67F2895-35EB-4B9B-97D9-305B9EEAA4B4}" dt="2022-01-23T19:05:07.026" v="805" actId="1076"/>
          <ac:grpSpMkLst>
            <pc:docMk/>
            <pc:sldMk cId="3914100132" sldId="477"/>
            <ac:grpSpMk id="73" creationId="{DE3AA262-45B0-4361-BC5C-1B83743742ED}"/>
          </ac:grpSpMkLst>
        </pc:grpChg>
        <pc:grpChg chg="mod">
          <ac:chgData name="Baskaran K" userId="859b37af33d81f45" providerId="LiveId" clId="{C67F2895-35EB-4B9B-97D9-305B9EEAA4B4}" dt="2022-01-23T20:07:16.263" v="990" actId="14100"/>
          <ac:grpSpMkLst>
            <pc:docMk/>
            <pc:sldMk cId="3914100132" sldId="477"/>
            <ac:grpSpMk id="95" creationId="{C727B289-9E02-4678-BB70-23A473646391}"/>
          </ac:grpSpMkLst>
        </pc:grpChg>
        <pc:grpChg chg="add del mod">
          <ac:chgData name="Baskaran K" userId="859b37af33d81f45" providerId="LiveId" clId="{C67F2895-35EB-4B9B-97D9-305B9EEAA4B4}" dt="2022-01-23T20:06:47.502" v="976"/>
          <ac:grpSpMkLst>
            <pc:docMk/>
            <pc:sldMk cId="3914100132" sldId="477"/>
            <ac:grpSpMk id="120" creationId="{E580241B-7CCF-41E0-83B1-BCC422FF73C0}"/>
          </ac:grpSpMkLst>
        </pc:grpChg>
        <pc:cxnChg chg="del mod">
          <ac:chgData name="Baskaran K" userId="859b37af33d81f45" providerId="LiveId" clId="{C67F2895-35EB-4B9B-97D9-305B9EEAA4B4}" dt="2022-01-23T19:55:51.591" v="910" actId="478"/>
          <ac:cxnSpMkLst>
            <pc:docMk/>
            <pc:sldMk cId="3914100132" sldId="477"/>
            <ac:cxnSpMk id="24" creationId="{00000000-0000-0000-0000-000000000000}"/>
          </ac:cxnSpMkLst>
        </pc:cxnChg>
        <pc:cxnChg chg="mod topLvl">
          <ac:chgData name="Baskaran K" userId="859b37af33d81f45" providerId="LiveId" clId="{C67F2895-35EB-4B9B-97D9-305B9EEAA4B4}" dt="2022-01-23T20:10:30.165" v="1010" actId="165"/>
          <ac:cxnSpMkLst>
            <pc:docMk/>
            <pc:sldMk cId="3914100132" sldId="477"/>
            <ac:cxnSpMk id="28" creationId="{00000000-0000-0000-0000-000000000000}"/>
          </ac:cxnSpMkLst>
        </pc:cxnChg>
        <pc:cxnChg chg="add del mod">
          <ac:chgData name="Baskaran K" userId="859b37af33d81f45" providerId="LiveId" clId="{C67F2895-35EB-4B9B-97D9-305B9EEAA4B4}" dt="2022-01-23T18:44:58.413" v="245" actId="21"/>
          <ac:cxnSpMkLst>
            <pc:docMk/>
            <pc:sldMk cId="3914100132" sldId="477"/>
            <ac:cxnSpMk id="55" creationId="{91D327DA-7353-4F1F-A662-4EC18862F291}"/>
          </ac:cxnSpMkLst>
        </pc:cxnChg>
        <pc:cxnChg chg="add mod">
          <ac:chgData name="Baskaran K" userId="859b37af33d81f45" providerId="LiveId" clId="{C67F2895-35EB-4B9B-97D9-305B9EEAA4B4}" dt="2022-01-23T20:09:12.414" v="997" actId="1076"/>
          <ac:cxnSpMkLst>
            <pc:docMk/>
            <pc:sldMk cId="3914100132" sldId="477"/>
            <ac:cxnSpMk id="64" creationId="{CF1CD323-D875-473F-AFBD-8FB8EAB5F741}"/>
          </ac:cxnSpMkLst>
        </pc:cxnChg>
        <pc:cxnChg chg="add del mod">
          <ac:chgData name="Baskaran K" userId="859b37af33d81f45" providerId="LiveId" clId="{C67F2895-35EB-4B9B-97D9-305B9EEAA4B4}" dt="2022-01-23T19:02:18.072" v="782" actId="478"/>
          <ac:cxnSpMkLst>
            <pc:docMk/>
            <pc:sldMk cId="3914100132" sldId="477"/>
            <ac:cxnSpMk id="115" creationId="{55CC10F0-AD0C-40E6-9419-63926427B696}"/>
          </ac:cxnSpMkLst>
        </pc:cxnChg>
        <pc:cxnChg chg="mod">
          <ac:chgData name="Baskaran K" userId="859b37af33d81f45" providerId="LiveId" clId="{C67F2895-35EB-4B9B-97D9-305B9EEAA4B4}" dt="2022-01-23T20:06:42.927" v="973"/>
          <ac:cxnSpMkLst>
            <pc:docMk/>
            <pc:sldMk cId="3914100132" sldId="477"/>
            <ac:cxnSpMk id="122" creationId="{20E33BA4-3D4C-4F30-B0DC-80ABB6300781}"/>
          </ac:cxnSpMkLst>
        </pc:cxnChg>
        <pc:cxnChg chg="add mod">
          <ac:chgData name="Baskaran K" userId="859b37af33d81f45" providerId="LiveId" clId="{C67F2895-35EB-4B9B-97D9-305B9EEAA4B4}" dt="2022-01-23T20:07:08.333" v="989" actId="1038"/>
          <ac:cxnSpMkLst>
            <pc:docMk/>
            <pc:sldMk cId="3914100132" sldId="477"/>
            <ac:cxnSpMk id="123" creationId="{735B3382-771A-47A7-A0D2-896F97724372}"/>
          </ac:cxnSpMkLst>
        </pc:cxnChg>
      </pc:sldChg>
      <pc:sldChg chg="addSp modSp modAnim">
        <pc:chgData name="Baskaran K" userId="859b37af33d81f45" providerId="LiveId" clId="{C67F2895-35EB-4B9B-97D9-305B9EEAA4B4}" dt="2022-01-23T19:12:33.833" v="863" actId="1076"/>
        <pc:sldMkLst>
          <pc:docMk/>
          <pc:sldMk cId="3086839192" sldId="651"/>
        </pc:sldMkLst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5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6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7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8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9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0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1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2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5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6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7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8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9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20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21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22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24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25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26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27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28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29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30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31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33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34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35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36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37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38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39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40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41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43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82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83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84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85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87" creationId="{86BAD8B6-76A3-4E07-9804-FFEB6A485CF4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88" creationId="{DFC274C9-AB5A-4B6C-A62C-7E88B1FBAE01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89" creationId="{EFCB935D-1B13-465B-8371-FFE3E94A60C6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91" creationId="{D076D048-7BBD-41E6-9C21-183597B1D8DF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93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94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95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96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97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98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99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00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23" creationId="{98B591F0-9B13-497A-A24D-858B8E235711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24" creationId="{C32368B5-01D5-4900-A2FB-6F628EC808AB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25" creationId="{3CB77AC5-CA72-4982-864F-9FC91963CB16}"/>
          </ac:spMkLst>
        </pc:s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2" creationId="{99251E2A-683E-4D98-9AFE-FF1FF4E37322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3" creationId="{3766878D-E1A1-485F-A614-98DECBDE8131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4" creationId="{C2CCD8DB-FA38-45C0-87A9-0CB0E045CE5E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13" creationId="{00000000-0000-0000-0000-000000000000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14" creationId="{00000000-0000-0000-0000-000000000000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23" creationId="{00000000-0000-0000-0000-000000000000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32" creationId="{00000000-0000-0000-0000-000000000000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42" creationId="{76A15B61-304C-4EFE-8347-4875B4C58B13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44" creationId="{3B94E962-C5F2-44E2-95B3-F500C5E3BD17}"/>
          </ac:grpSpMkLst>
        </pc:grpChg>
        <pc:grpChg chg="add 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45" creationId="{899E20F4-5D08-4BE7-B623-5319D45B2881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86" creationId="{AAF651CB-AF07-4BDB-A246-5AA4AB3CE41D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90" creationId="{63A4A589-32E7-4DD3-96AD-18FF7DF5B4F3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92" creationId="{00000000-0000-0000-0000-000000000000}"/>
          </ac:grpSpMkLst>
        </pc:grpChg>
      </pc:sldChg>
      <pc:sldChg chg="add">
        <pc:chgData name="Baskaran K" userId="859b37af33d81f45" providerId="LiveId" clId="{C67F2895-35EB-4B9B-97D9-305B9EEAA4B4}" dt="2022-01-23T19:12:07.282" v="855"/>
        <pc:sldMkLst>
          <pc:docMk/>
          <pc:sldMk cId="250472119" sldId="710"/>
        </pc:sldMkLst>
      </pc:sldChg>
      <pc:sldChg chg="addSp delSp modSp mod addAnim delAnim modAnim">
        <pc:chgData name="Baskaran K" userId="859b37af33d81f45" providerId="LiveId" clId="{C67F2895-35EB-4B9B-97D9-305B9EEAA4B4}" dt="2022-01-23T20:47:19.840" v="1443" actId="1038"/>
        <pc:sldMkLst>
          <pc:docMk/>
          <pc:sldMk cId="1570625812" sldId="1691"/>
        </pc:sldMkLst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5" creationId="{00000000-0000-0000-0000-000000000000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6" creationId="{00000000-0000-0000-0000-000000000000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7" creationId="{00000000-0000-0000-0000-000000000000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8" creationId="{00000000-0000-0000-0000-000000000000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9" creationId="{00000000-0000-0000-0000-000000000000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10" creationId="{00000000-0000-0000-0000-000000000000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11" creationId="{00000000-0000-0000-0000-000000000000}"/>
          </ac:spMkLst>
        </pc:spChg>
        <pc:spChg chg="mod">
          <ac:chgData name="Baskaran K" userId="859b37af33d81f45" providerId="LiveId" clId="{C67F2895-35EB-4B9B-97D9-305B9EEAA4B4}" dt="2022-01-23T20:38:50.554" v="1368" actId="164"/>
          <ac:spMkLst>
            <pc:docMk/>
            <pc:sldMk cId="1570625812" sldId="1691"/>
            <ac:spMk id="24" creationId="{00000000-0000-0000-0000-000000000000}"/>
          </ac:spMkLst>
        </pc:spChg>
        <pc:spChg chg="mod">
          <ac:chgData name="Baskaran K" userId="859b37af33d81f45" providerId="LiveId" clId="{C67F2895-35EB-4B9B-97D9-305B9EEAA4B4}" dt="2022-01-23T20:46:57.992" v="1426" actId="164"/>
          <ac:spMkLst>
            <pc:docMk/>
            <pc:sldMk cId="1570625812" sldId="1691"/>
            <ac:spMk id="25" creationId="{00000000-0000-0000-0000-000000000000}"/>
          </ac:spMkLst>
        </pc:spChg>
        <pc:spChg chg="mod">
          <ac:chgData name="Baskaran K" userId="859b37af33d81f45" providerId="LiveId" clId="{C67F2895-35EB-4B9B-97D9-305B9EEAA4B4}" dt="2022-01-23T20:14:25.640" v="1059" actId="164"/>
          <ac:spMkLst>
            <pc:docMk/>
            <pc:sldMk cId="1570625812" sldId="1691"/>
            <ac:spMk id="27" creationId="{00000000-0000-0000-0000-000000000000}"/>
          </ac:spMkLst>
        </pc:spChg>
        <pc:spChg chg="mod">
          <ac:chgData name="Baskaran K" userId="859b37af33d81f45" providerId="LiveId" clId="{C67F2895-35EB-4B9B-97D9-305B9EEAA4B4}" dt="2022-01-23T20:34:34.418" v="1217" actId="404"/>
          <ac:spMkLst>
            <pc:docMk/>
            <pc:sldMk cId="1570625812" sldId="1691"/>
            <ac:spMk id="28" creationId="{00000000-0000-0000-0000-000000000000}"/>
          </ac:spMkLst>
        </pc:spChg>
        <pc:spChg chg="del mod">
          <ac:chgData name="Baskaran K" userId="859b37af33d81f45" providerId="LiveId" clId="{C67F2895-35EB-4B9B-97D9-305B9EEAA4B4}" dt="2022-01-23T20:32:30.486" v="1198" actId="478"/>
          <ac:spMkLst>
            <pc:docMk/>
            <pc:sldMk cId="1570625812" sldId="1691"/>
            <ac:spMk id="29" creationId="{00000000-0000-0000-0000-000000000000}"/>
          </ac:spMkLst>
        </pc:spChg>
        <pc:spChg chg="add del mod">
          <ac:chgData name="Baskaran K" userId="859b37af33d81f45" providerId="LiveId" clId="{C67F2895-35EB-4B9B-97D9-305B9EEAA4B4}" dt="2022-01-23T20:33:40.189" v="1210" actId="478"/>
          <ac:spMkLst>
            <pc:docMk/>
            <pc:sldMk cId="1570625812" sldId="1691"/>
            <ac:spMk id="41" creationId="{4E5D22B7-3015-41D7-A520-A60F7EE2BB5F}"/>
          </ac:spMkLst>
        </pc:spChg>
        <pc:spChg chg="del">
          <ac:chgData name="Baskaran K" userId="859b37af33d81f45" providerId="LiveId" clId="{C67F2895-35EB-4B9B-97D9-305B9EEAA4B4}" dt="2022-01-23T20:33:38.445" v="1208" actId="478"/>
          <ac:spMkLst>
            <pc:docMk/>
            <pc:sldMk cId="1570625812" sldId="1691"/>
            <ac:spMk id="43" creationId="{00000000-0000-0000-0000-000000000000}"/>
          </ac:spMkLst>
        </pc:spChg>
        <pc:spChg chg="add del mod">
          <ac:chgData name="Baskaran K" userId="859b37af33d81f45" providerId="LiveId" clId="{C67F2895-35EB-4B9B-97D9-305B9EEAA4B4}" dt="2022-01-23T20:33:45.131" v="1213" actId="478"/>
          <ac:spMkLst>
            <pc:docMk/>
            <pc:sldMk cId="1570625812" sldId="1691"/>
            <ac:spMk id="44" creationId="{65C6DAC8-EC60-403D-A7D6-80198E1E5BD5}"/>
          </ac:spMkLst>
        </pc:spChg>
        <pc:spChg chg="add mod">
          <ac:chgData name="Baskaran K" userId="859b37af33d81f45" providerId="LiveId" clId="{C67F2895-35EB-4B9B-97D9-305B9EEAA4B4}" dt="2022-01-23T20:44:50.005" v="1412" actId="14100"/>
          <ac:spMkLst>
            <pc:docMk/>
            <pc:sldMk cId="1570625812" sldId="1691"/>
            <ac:spMk id="46" creationId="{ED3D530E-6D0A-4679-B7D1-3B0BACDE87FE}"/>
          </ac:spMkLst>
        </pc:spChg>
        <pc:spChg chg="del">
          <ac:chgData name="Baskaran K" userId="859b37af33d81f45" providerId="LiveId" clId="{C67F2895-35EB-4B9B-97D9-305B9EEAA4B4}" dt="2022-01-23T20:33:42.693" v="1211" actId="478"/>
          <ac:spMkLst>
            <pc:docMk/>
            <pc:sldMk cId="1570625812" sldId="1691"/>
            <ac:spMk id="67" creationId="{00000000-0000-0000-0000-000000000000}"/>
          </ac:spMkLst>
        </pc:spChg>
        <pc:spChg chg="del">
          <ac:chgData name="Baskaran K" userId="859b37af33d81f45" providerId="LiveId" clId="{C67F2895-35EB-4B9B-97D9-305B9EEAA4B4}" dt="2022-01-23T20:32:15.129" v="1193" actId="21"/>
          <ac:spMkLst>
            <pc:docMk/>
            <pc:sldMk cId="1570625812" sldId="1691"/>
            <ac:spMk id="82" creationId="{00000000-0000-0000-0000-000000000000}"/>
          </ac:spMkLst>
        </pc:spChg>
        <pc:spChg chg="del topLvl">
          <ac:chgData name="Baskaran K" userId="859b37af33d81f45" providerId="LiveId" clId="{C67F2895-35EB-4B9B-97D9-305B9EEAA4B4}" dt="2022-01-23T20:32:20.934" v="1194" actId="21"/>
          <ac:spMkLst>
            <pc:docMk/>
            <pc:sldMk cId="1570625812" sldId="1691"/>
            <ac:spMk id="83" creationId="{00000000-0000-0000-0000-000000000000}"/>
          </ac:spMkLst>
        </pc:spChg>
        <pc:spChg chg="add del topLvl">
          <ac:chgData name="Baskaran K" userId="859b37af33d81f45" providerId="LiveId" clId="{C67F2895-35EB-4B9B-97D9-305B9EEAA4B4}" dt="2022-01-23T20:21:20.598" v="1075" actId="478"/>
          <ac:spMkLst>
            <pc:docMk/>
            <pc:sldMk cId="1570625812" sldId="1691"/>
            <ac:spMk id="91" creationId="{00000000-0000-0000-0000-000000000000}"/>
          </ac:spMkLst>
        </pc:spChg>
        <pc:spChg chg="del mod">
          <ac:chgData name="Baskaran K" userId="859b37af33d81f45" providerId="LiveId" clId="{C67F2895-35EB-4B9B-97D9-305B9EEAA4B4}" dt="2022-01-23T20:21:45.293" v="1080" actId="21"/>
          <ac:spMkLst>
            <pc:docMk/>
            <pc:sldMk cId="1570625812" sldId="1691"/>
            <ac:spMk id="92" creationId="{00000000-0000-0000-0000-000000000000}"/>
          </ac:spMkLst>
        </pc:spChg>
        <pc:spChg chg="mod">
          <ac:chgData name="Baskaran K" userId="859b37af33d81f45" providerId="LiveId" clId="{C67F2895-35EB-4B9B-97D9-305B9EEAA4B4}" dt="2022-01-23T20:11:43.730" v="1028" actId="165"/>
          <ac:spMkLst>
            <pc:docMk/>
            <pc:sldMk cId="1570625812" sldId="1691"/>
            <ac:spMk id="94" creationId="{00000000-0000-0000-0000-000000000000}"/>
          </ac:spMkLst>
        </pc:spChg>
        <pc:spChg chg="mod">
          <ac:chgData name="Baskaran K" userId="859b37af33d81f45" providerId="LiveId" clId="{C67F2895-35EB-4B9B-97D9-305B9EEAA4B4}" dt="2022-01-23T20:11:43.730" v="1028" actId="165"/>
          <ac:spMkLst>
            <pc:docMk/>
            <pc:sldMk cId="1570625812" sldId="1691"/>
            <ac:spMk id="95" creationId="{00000000-0000-0000-0000-000000000000}"/>
          </ac:spMkLst>
        </pc:spChg>
        <pc:spChg chg="mod">
          <ac:chgData name="Baskaran K" userId="859b37af33d81f45" providerId="LiveId" clId="{C67F2895-35EB-4B9B-97D9-305B9EEAA4B4}" dt="2022-01-23T20:11:43.730" v="1028" actId="165"/>
          <ac:spMkLst>
            <pc:docMk/>
            <pc:sldMk cId="1570625812" sldId="1691"/>
            <ac:spMk id="96" creationId="{00000000-0000-0000-0000-000000000000}"/>
          </ac:spMkLst>
        </pc:spChg>
        <pc:spChg chg="mod">
          <ac:chgData name="Baskaran K" userId="859b37af33d81f45" providerId="LiveId" clId="{C67F2895-35EB-4B9B-97D9-305B9EEAA4B4}" dt="2022-01-23T20:11:43.730" v="1028" actId="165"/>
          <ac:spMkLst>
            <pc:docMk/>
            <pc:sldMk cId="1570625812" sldId="1691"/>
            <ac:spMk id="97" creationId="{00000000-0000-0000-0000-000000000000}"/>
          </ac:spMkLst>
        </pc:spChg>
        <pc:spChg chg="mod">
          <ac:chgData name="Baskaran K" userId="859b37af33d81f45" providerId="LiveId" clId="{C67F2895-35EB-4B9B-97D9-305B9EEAA4B4}" dt="2022-01-23T20:11:43.730" v="1028" actId="165"/>
          <ac:spMkLst>
            <pc:docMk/>
            <pc:sldMk cId="1570625812" sldId="1691"/>
            <ac:spMk id="98" creationId="{00000000-0000-0000-0000-000000000000}"/>
          </ac:spMkLst>
        </pc:spChg>
        <pc:spChg chg="mod">
          <ac:chgData name="Baskaran K" userId="859b37af33d81f45" providerId="LiveId" clId="{C67F2895-35EB-4B9B-97D9-305B9EEAA4B4}" dt="2022-01-23T20:11:43.730" v="1028" actId="165"/>
          <ac:spMkLst>
            <pc:docMk/>
            <pc:sldMk cId="1570625812" sldId="1691"/>
            <ac:spMk id="99" creationId="{00000000-0000-0000-0000-000000000000}"/>
          </ac:spMkLst>
        </pc:spChg>
        <pc:spChg chg="del mod topLvl">
          <ac:chgData name="Baskaran K" userId="859b37af33d81f45" providerId="LiveId" clId="{C67F2895-35EB-4B9B-97D9-305B9EEAA4B4}" dt="2022-01-23T20:11:52.375" v="1030" actId="478"/>
          <ac:spMkLst>
            <pc:docMk/>
            <pc:sldMk cId="1570625812" sldId="1691"/>
            <ac:spMk id="100" creationId="{00000000-0000-0000-0000-000000000000}"/>
          </ac:spMkLst>
        </pc:spChg>
        <pc:spChg chg="mod topLvl">
          <ac:chgData name="Baskaran K" userId="859b37af33d81f45" providerId="LiveId" clId="{C67F2895-35EB-4B9B-97D9-305B9EEAA4B4}" dt="2022-01-23T20:30:27.198" v="1179" actId="1076"/>
          <ac:spMkLst>
            <pc:docMk/>
            <pc:sldMk cId="1570625812" sldId="1691"/>
            <ac:spMk id="101" creationId="{00000000-0000-0000-0000-000000000000}"/>
          </ac:spMkLst>
        </pc:spChg>
        <pc:spChg chg="del topLvl">
          <ac:chgData name="Baskaran K" userId="859b37af33d81f45" providerId="LiveId" clId="{C67F2895-35EB-4B9B-97D9-305B9EEAA4B4}" dt="2022-01-23T20:46:48.093" v="1424" actId="478"/>
          <ac:spMkLst>
            <pc:docMk/>
            <pc:sldMk cId="1570625812" sldId="1691"/>
            <ac:spMk id="117" creationId="{00000000-0000-0000-0000-000000000000}"/>
          </ac:spMkLst>
        </pc:spChg>
        <pc:spChg chg="del mod">
          <ac:chgData name="Baskaran K" userId="859b37af33d81f45" providerId="LiveId" clId="{C67F2895-35EB-4B9B-97D9-305B9EEAA4B4}" dt="2022-01-23T20:46:38.427" v="1422" actId="21"/>
          <ac:spMkLst>
            <pc:docMk/>
            <pc:sldMk cId="1570625812" sldId="1691"/>
            <ac:spMk id="118" creationId="{00000000-0000-0000-0000-000000000000}"/>
          </ac:spMkLst>
        </pc:spChg>
        <pc:spChg chg="del">
          <ac:chgData name="Baskaran K" userId="859b37af33d81f45" providerId="LiveId" clId="{C67F2895-35EB-4B9B-97D9-305B9EEAA4B4}" dt="2022-01-23T20:37:17.198" v="1231" actId="478"/>
          <ac:spMkLst>
            <pc:docMk/>
            <pc:sldMk cId="1570625812" sldId="1691"/>
            <ac:spMk id="127" creationId="{00000000-0000-0000-0000-000000000000}"/>
          </ac:spMkLst>
        </pc:spChg>
        <pc:spChg chg="del mod topLvl">
          <ac:chgData name="Baskaran K" userId="859b37af33d81f45" providerId="LiveId" clId="{C67F2895-35EB-4B9B-97D9-305B9EEAA4B4}" dt="2022-01-23T20:37:25.269" v="1232" actId="21"/>
          <ac:spMkLst>
            <pc:docMk/>
            <pc:sldMk cId="1570625812" sldId="1691"/>
            <ac:spMk id="128" creationId="{00000000-0000-0000-0000-000000000000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135" creationId="{A41B5CD9-58C8-4C48-BB90-5337B4F17AF4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136" creationId="{613CF144-C66C-40A7-ADFA-1BFB82C81B09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137" creationId="{EFCB935D-1B13-465B-8371-FFE3E94A60C6}"/>
          </ac:spMkLst>
        </pc:spChg>
        <pc:spChg chg="mod">
          <ac:chgData name="Baskaran K" userId="859b37af33d81f45" providerId="LiveId" clId="{C67F2895-35EB-4B9B-97D9-305B9EEAA4B4}" dt="2022-01-23T19:57:42.337" v="918" actId="164"/>
          <ac:spMkLst>
            <pc:docMk/>
            <pc:sldMk cId="1570625812" sldId="1691"/>
            <ac:spMk id="145" creationId="{53A542FD-70F2-4244-BC4C-036BA18FB96F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146" creationId="{C32368B5-01D5-4900-A2FB-6F628EC808AB}"/>
          </ac:spMkLst>
        </pc:spChg>
        <pc:spChg chg="add del mod">
          <ac:chgData name="Baskaran K" userId="859b37af33d81f45" providerId="LiveId" clId="{C67F2895-35EB-4B9B-97D9-305B9EEAA4B4}" dt="2022-01-23T20:12:32.470" v="1035" actId="478"/>
          <ac:spMkLst>
            <pc:docMk/>
            <pc:sldMk cId="1570625812" sldId="1691"/>
            <ac:spMk id="147" creationId="{F9942932-24C0-4441-8DC8-874D3065BD0A}"/>
          </ac:spMkLst>
        </pc:spChg>
        <pc:spChg chg="add mod">
          <ac:chgData name="Baskaran K" userId="859b37af33d81f45" providerId="LiveId" clId="{C67F2895-35EB-4B9B-97D9-305B9EEAA4B4}" dt="2022-01-23T20:44:28.389" v="1407" actId="207"/>
          <ac:spMkLst>
            <pc:docMk/>
            <pc:sldMk cId="1570625812" sldId="1691"/>
            <ac:spMk id="148" creationId="{74B290EF-3B7F-4478-AAF3-957D97410D26}"/>
          </ac:spMkLst>
        </pc:spChg>
        <pc:spChg chg="add del mod ord">
          <ac:chgData name="Baskaran K" userId="859b37af33d81f45" providerId="LiveId" clId="{C67F2895-35EB-4B9B-97D9-305B9EEAA4B4}" dt="2022-01-23T20:34:34.418" v="1217" actId="404"/>
          <ac:spMkLst>
            <pc:docMk/>
            <pc:sldMk cId="1570625812" sldId="1691"/>
            <ac:spMk id="149" creationId="{F5821757-240F-41EC-8B09-63593D60B40D}"/>
          </ac:spMkLst>
        </pc:spChg>
        <pc:spChg chg="add mod ord">
          <ac:chgData name="Baskaran K" userId="859b37af33d81f45" providerId="LiveId" clId="{C67F2895-35EB-4B9B-97D9-305B9EEAA4B4}" dt="2022-01-23T20:34:34.418" v="1217" actId="404"/>
          <ac:spMkLst>
            <pc:docMk/>
            <pc:sldMk cId="1570625812" sldId="1691"/>
            <ac:spMk id="150" creationId="{6F49AF3A-4793-4647-A8B4-C6E251A8047A}"/>
          </ac:spMkLst>
        </pc:spChg>
        <pc:spChg chg="add mod">
          <ac:chgData name="Baskaran K" userId="859b37af33d81f45" providerId="LiveId" clId="{C67F2895-35EB-4B9B-97D9-305B9EEAA4B4}" dt="2022-01-23T20:33:05.520" v="1204" actId="164"/>
          <ac:spMkLst>
            <pc:docMk/>
            <pc:sldMk cId="1570625812" sldId="1691"/>
            <ac:spMk id="151" creationId="{064A98C7-A1AE-4055-B3D7-E53BA3B8B95C}"/>
          </ac:spMkLst>
        </pc:spChg>
        <pc:spChg chg="add mod">
          <ac:chgData name="Baskaran K" userId="859b37af33d81f45" providerId="LiveId" clId="{C67F2895-35EB-4B9B-97D9-305B9EEAA4B4}" dt="2022-01-23T20:33:05.520" v="1204" actId="164"/>
          <ac:spMkLst>
            <pc:docMk/>
            <pc:sldMk cId="1570625812" sldId="1691"/>
            <ac:spMk id="152" creationId="{8DC9D89A-A446-47F4-943E-7B224991BE9D}"/>
          </ac:spMkLst>
        </pc:spChg>
        <pc:spChg chg="add mod ord">
          <ac:chgData name="Baskaran K" userId="859b37af33d81f45" providerId="LiveId" clId="{C67F2895-35EB-4B9B-97D9-305B9EEAA4B4}" dt="2022-01-23T20:38:50.554" v="1368" actId="164"/>
          <ac:spMkLst>
            <pc:docMk/>
            <pc:sldMk cId="1570625812" sldId="1691"/>
            <ac:spMk id="153" creationId="{2EA55AE9-9611-4E71-BB56-AC2C56085AC9}"/>
          </ac:spMkLst>
        </pc:spChg>
        <pc:spChg chg="add mod">
          <ac:chgData name="Baskaran K" userId="859b37af33d81f45" providerId="LiveId" clId="{C67F2895-35EB-4B9B-97D9-305B9EEAA4B4}" dt="2022-01-23T20:47:19.840" v="1443" actId="1038"/>
          <ac:spMkLst>
            <pc:docMk/>
            <pc:sldMk cId="1570625812" sldId="1691"/>
            <ac:spMk id="154" creationId="{6E20AA34-42B8-4591-8ADE-ACDFB0FD873D}"/>
          </ac:spMkLst>
        </pc:spChg>
        <pc:spChg chg="add mod">
          <ac:chgData name="Baskaran K" userId="859b37af33d81f45" providerId="LiveId" clId="{C67F2895-35EB-4B9B-97D9-305B9EEAA4B4}" dt="2022-01-23T20:46:57.992" v="1426" actId="164"/>
          <ac:spMkLst>
            <pc:docMk/>
            <pc:sldMk cId="1570625812" sldId="1691"/>
            <ac:spMk id="155" creationId="{28A39D09-C026-4C90-AA32-3B6A6E2AD280}"/>
          </ac:spMkLst>
        </pc:spChg>
        <pc:grpChg chg="add mod">
          <ac:chgData name="Baskaran K" userId="859b37af33d81f45" providerId="LiveId" clId="{C67F2895-35EB-4B9B-97D9-305B9EEAA4B4}" dt="2022-01-23T19:58:12.068" v="923" actId="164"/>
          <ac:grpSpMkLst>
            <pc:docMk/>
            <pc:sldMk cId="1570625812" sldId="1691"/>
            <ac:grpSpMk id="2" creationId="{882554EA-F354-4C75-9580-A68AFCCB7FDD}"/>
          </ac:grpSpMkLst>
        </pc:grpChg>
        <pc:grpChg chg="add del">
          <ac:chgData name="Baskaran K" userId="859b37af33d81f45" providerId="LiveId" clId="{C67F2895-35EB-4B9B-97D9-305B9EEAA4B4}" dt="2022-01-23T20:21:49.309" v="1082" actId="478"/>
          <ac:grpSpMkLst>
            <pc:docMk/>
            <pc:sldMk cId="1570625812" sldId="1691"/>
            <ac:grpSpMk id="3" creationId="{E49ADF93-A5DB-4031-B329-1B20814BC7CC}"/>
          </ac:grpSpMkLst>
        </pc:grpChg>
        <pc:grpChg chg="mod">
          <ac:chgData name="Baskaran K" userId="859b37af33d81f45" providerId="LiveId" clId="{C67F2895-35EB-4B9B-97D9-305B9EEAA4B4}" dt="2022-01-23T19:57:42.337" v="918" actId="164"/>
          <ac:grpSpMkLst>
            <pc:docMk/>
            <pc:sldMk cId="1570625812" sldId="1691"/>
            <ac:grpSpMk id="4" creationId="{00000000-0000-0000-0000-000000000000}"/>
          </ac:grpSpMkLst>
        </pc:grpChg>
        <pc:grpChg chg="add mod">
          <ac:chgData name="Baskaran K" userId="859b37af33d81f45" providerId="LiveId" clId="{C67F2895-35EB-4B9B-97D9-305B9EEAA4B4}" dt="2022-01-23T19:58:23.558" v="925" actId="1076"/>
          <ac:grpSpMkLst>
            <pc:docMk/>
            <pc:sldMk cId="1570625812" sldId="1691"/>
            <ac:grpSpMk id="30" creationId="{36645CBD-10E4-47A7-82A0-76C5D5967CA6}"/>
          </ac:grpSpMkLst>
        </pc:grpChg>
        <pc:grpChg chg="mod">
          <ac:chgData name="Baskaran K" userId="859b37af33d81f45" providerId="LiveId" clId="{C67F2895-35EB-4B9B-97D9-305B9EEAA4B4}" dt="2022-01-23T19:58:12.068" v="923" actId="164"/>
          <ac:grpSpMkLst>
            <pc:docMk/>
            <pc:sldMk cId="1570625812" sldId="1691"/>
            <ac:grpSpMk id="31" creationId="{00000000-0000-0000-0000-000000000000}"/>
          </ac:grpSpMkLst>
        </pc:grpChg>
        <pc:grpChg chg="mod">
          <ac:chgData name="Baskaran K" userId="859b37af33d81f45" providerId="LiveId" clId="{C67F2895-35EB-4B9B-97D9-305B9EEAA4B4}" dt="2022-01-23T19:58:12.068" v="923" actId="164"/>
          <ac:grpSpMkLst>
            <pc:docMk/>
            <pc:sldMk cId="1570625812" sldId="1691"/>
            <ac:grpSpMk id="32" creationId="{00000000-0000-0000-0000-000000000000}"/>
          </ac:grpSpMkLst>
        </pc:grpChg>
        <pc:grpChg chg="mod">
          <ac:chgData name="Baskaran K" userId="859b37af33d81f45" providerId="LiveId" clId="{C67F2895-35EB-4B9B-97D9-305B9EEAA4B4}" dt="2022-01-23T19:58:12.068" v="923" actId="164"/>
          <ac:grpSpMkLst>
            <pc:docMk/>
            <pc:sldMk cId="1570625812" sldId="1691"/>
            <ac:grpSpMk id="33" creationId="{00000000-0000-0000-0000-000000000000}"/>
          </ac:grpSpMkLst>
        </pc:grpChg>
        <pc:grpChg chg="mod">
          <ac:chgData name="Baskaran K" userId="859b37af33d81f45" providerId="LiveId" clId="{C67F2895-35EB-4B9B-97D9-305B9EEAA4B4}" dt="2022-01-23T19:58:12.068" v="923" actId="164"/>
          <ac:grpSpMkLst>
            <pc:docMk/>
            <pc:sldMk cId="1570625812" sldId="1691"/>
            <ac:grpSpMk id="34" creationId="{00000000-0000-0000-0000-000000000000}"/>
          </ac:grpSpMkLst>
        </pc:grpChg>
        <pc:grpChg chg="mod">
          <ac:chgData name="Baskaran K" userId="859b37af33d81f45" providerId="LiveId" clId="{C67F2895-35EB-4B9B-97D9-305B9EEAA4B4}" dt="2022-01-23T19:58:12.068" v="923" actId="164"/>
          <ac:grpSpMkLst>
            <pc:docMk/>
            <pc:sldMk cId="1570625812" sldId="1691"/>
            <ac:grpSpMk id="35" creationId="{00000000-0000-0000-0000-000000000000}"/>
          </ac:grpSpMkLst>
        </pc:grpChg>
        <pc:grpChg chg="add mod">
          <ac:chgData name="Baskaran K" userId="859b37af33d81f45" providerId="LiveId" clId="{C67F2895-35EB-4B9B-97D9-305B9EEAA4B4}" dt="2022-01-23T20:30:34.110" v="1180" actId="1076"/>
          <ac:grpSpMkLst>
            <pc:docMk/>
            <pc:sldMk cId="1570625812" sldId="1691"/>
            <ac:grpSpMk id="36" creationId="{7C86F449-EF31-4990-8BAD-E024D563EF40}"/>
          </ac:grpSpMkLst>
        </pc:grpChg>
        <pc:grpChg chg="add mod">
          <ac:chgData name="Baskaran K" userId="859b37af33d81f45" providerId="LiveId" clId="{C67F2895-35EB-4B9B-97D9-305B9EEAA4B4}" dt="2022-01-23T20:34:34.418" v="1217" actId="404"/>
          <ac:grpSpMkLst>
            <pc:docMk/>
            <pc:sldMk cId="1570625812" sldId="1691"/>
            <ac:grpSpMk id="37" creationId="{ED5F900D-CB15-466C-8A0B-2D33CAD27940}"/>
          </ac:grpSpMkLst>
        </pc:grpChg>
        <pc:grpChg chg="add mod">
          <ac:chgData name="Baskaran K" userId="859b37af33d81f45" providerId="LiveId" clId="{C67F2895-35EB-4B9B-97D9-305B9EEAA4B4}" dt="2022-01-23T20:34:58.717" v="1218" actId="1076"/>
          <ac:grpSpMkLst>
            <pc:docMk/>
            <pc:sldMk cId="1570625812" sldId="1691"/>
            <ac:grpSpMk id="38" creationId="{B79059C3-AB3A-425E-AEC1-3304D7239C66}"/>
          </ac:grpSpMkLst>
        </pc:grpChg>
        <pc:grpChg chg="add mod">
          <ac:chgData name="Baskaran K" userId="859b37af33d81f45" providerId="LiveId" clId="{C67F2895-35EB-4B9B-97D9-305B9EEAA4B4}" dt="2022-01-23T20:33:33.462" v="1207" actId="1076"/>
          <ac:grpSpMkLst>
            <pc:docMk/>
            <pc:sldMk cId="1570625812" sldId="1691"/>
            <ac:grpSpMk id="39" creationId="{7280FCBA-3A9E-4086-A1A3-BF78F85A0CC5}"/>
          </ac:grpSpMkLst>
        </pc:grpChg>
        <pc:grpChg chg="add mod">
          <ac:chgData name="Baskaran K" userId="859b37af33d81f45" providerId="LiveId" clId="{C67F2895-35EB-4B9B-97D9-305B9EEAA4B4}" dt="2022-01-23T20:38:50.554" v="1368" actId="164"/>
          <ac:grpSpMkLst>
            <pc:docMk/>
            <pc:sldMk cId="1570625812" sldId="1691"/>
            <ac:grpSpMk id="45" creationId="{0546B677-E891-4D08-AB1D-AA5E003B2E3D}"/>
          </ac:grpSpMkLst>
        </pc:grpChg>
        <pc:grpChg chg="add mod">
          <ac:chgData name="Baskaran K" userId="859b37af33d81f45" providerId="LiveId" clId="{C67F2895-35EB-4B9B-97D9-305B9EEAA4B4}" dt="2022-01-23T20:47:03.956" v="1427" actId="1076"/>
          <ac:grpSpMkLst>
            <pc:docMk/>
            <pc:sldMk cId="1570625812" sldId="1691"/>
            <ac:grpSpMk id="47" creationId="{F14B6E46-56D3-481B-9369-DC6A30313165}"/>
          </ac:grpSpMkLst>
        </pc:grpChg>
        <pc:grpChg chg="del topLvl">
          <ac:chgData name="Baskaran K" userId="859b37af33d81f45" providerId="LiveId" clId="{C67F2895-35EB-4B9B-97D9-305B9EEAA4B4}" dt="2022-01-23T20:32:26.478" v="1197" actId="478"/>
          <ac:grpSpMkLst>
            <pc:docMk/>
            <pc:sldMk cId="1570625812" sldId="1691"/>
            <ac:grpSpMk id="75" creationId="{00000000-0000-0000-0000-000000000000}"/>
          </ac:grpSpMkLst>
        </pc:grpChg>
        <pc:grpChg chg="del mod topLvl">
          <ac:chgData name="Baskaran K" userId="859b37af33d81f45" providerId="LiveId" clId="{C67F2895-35EB-4B9B-97D9-305B9EEAA4B4}" dt="2022-01-23T20:11:49.455" v="1029" actId="478"/>
          <ac:grpSpMkLst>
            <pc:docMk/>
            <pc:sldMk cId="1570625812" sldId="1691"/>
            <ac:grpSpMk id="93" creationId="{00000000-0000-0000-0000-000000000000}"/>
          </ac:grpSpMkLst>
        </pc:grpChg>
        <pc:grpChg chg="del mod">
          <ac:chgData name="Baskaran K" userId="859b37af33d81f45" providerId="LiveId" clId="{C67F2895-35EB-4B9B-97D9-305B9EEAA4B4}" dt="2022-01-23T20:32:20.934" v="1194" actId="21"/>
          <ac:grpSpMkLst>
            <pc:docMk/>
            <pc:sldMk cId="1570625812" sldId="1691"/>
            <ac:grpSpMk id="112" creationId="{00000000-0000-0000-0000-000000000000}"/>
          </ac:grpSpMkLst>
        </pc:grpChg>
        <pc:grpChg chg="del topLvl">
          <ac:chgData name="Baskaran K" userId="859b37af33d81f45" providerId="LiveId" clId="{C67F2895-35EB-4B9B-97D9-305B9EEAA4B4}" dt="2022-01-23T20:21:45.293" v="1080" actId="21"/>
          <ac:grpSpMkLst>
            <pc:docMk/>
            <pc:sldMk cId="1570625812" sldId="1691"/>
            <ac:grpSpMk id="113" creationId="{00000000-0000-0000-0000-000000000000}"/>
          </ac:grpSpMkLst>
        </pc:grpChg>
        <pc:grpChg chg="add del mod">
          <ac:chgData name="Baskaran K" userId="859b37af33d81f45" providerId="LiveId" clId="{C67F2895-35EB-4B9B-97D9-305B9EEAA4B4}" dt="2022-01-23T20:11:43.730" v="1028" actId="165"/>
          <ac:grpSpMkLst>
            <pc:docMk/>
            <pc:sldMk cId="1570625812" sldId="1691"/>
            <ac:grpSpMk id="114" creationId="{00000000-0000-0000-0000-000000000000}"/>
          </ac:grpSpMkLst>
        </pc:grpChg>
        <pc:grpChg chg="del mod">
          <ac:chgData name="Baskaran K" userId="859b37af33d81f45" providerId="LiveId" clId="{C67F2895-35EB-4B9B-97D9-305B9EEAA4B4}" dt="2022-01-23T20:46:48.093" v="1424" actId="478"/>
          <ac:grpSpMkLst>
            <pc:docMk/>
            <pc:sldMk cId="1570625812" sldId="1691"/>
            <ac:grpSpMk id="115" creationId="{00000000-0000-0000-0000-000000000000}"/>
          </ac:grpSpMkLst>
        </pc:grpChg>
        <pc:grpChg chg="del topLvl">
          <ac:chgData name="Baskaran K" userId="859b37af33d81f45" providerId="LiveId" clId="{C67F2895-35EB-4B9B-97D9-305B9EEAA4B4}" dt="2022-01-23T20:46:50.453" v="1425" actId="478"/>
          <ac:grpSpMkLst>
            <pc:docMk/>
            <pc:sldMk cId="1570625812" sldId="1691"/>
            <ac:grpSpMk id="116" creationId="{00000000-0000-0000-0000-000000000000}"/>
          </ac:grpSpMkLst>
        </pc:grpChg>
        <pc:grpChg chg="del">
          <ac:chgData name="Baskaran K" userId="859b37af33d81f45" providerId="LiveId" clId="{C67F2895-35EB-4B9B-97D9-305B9EEAA4B4}" dt="2022-01-23T20:37:25.269" v="1232" actId="21"/>
          <ac:grpSpMkLst>
            <pc:docMk/>
            <pc:sldMk cId="1570625812" sldId="1691"/>
            <ac:grpSpMk id="125" creationId="{00000000-0000-0000-0000-000000000000}"/>
          </ac:grpSpMkLst>
        </pc:grpChg>
        <pc:grpChg chg="del topLvl">
          <ac:chgData name="Baskaran K" userId="859b37af33d81f45" providerId="LiveId" clId="{C67F2895-35EB-4B9B-97D9-305B9EEAA4B4}" dt="2022-01-23T20:37:38.033" v="1236" actId="478"/>
          <ac:grpSpMkLst>
            <pc:docMk/>
            <pc:sldMk cId="1570625812" sldId="1691"/>
            <ac:grpSpMk id="126" creationId="{00000000-0000-0000-0000-000000000000}"/>
          </ac:grpSpMkLst>
        </pc:grpChg>
        <pc:grpChg chg="mod">
          <ac:chgData name="Baskaran K" userId="859b37af33d81f45" providerId="LiveId" clId="{C67F2895-35EB-4B9B-97D9-305B9EEAA4B4}" dt="2022-01-23T19:58:12.068" v="923" actId="164"/>
          <ac:grpSpMkLst>
            <pc:docMk/>
            <pc:sldMk cId="1570625812" sldId="1691"/>
            <ac:grpSpMk id="138" creationId="{63A4A589-32E7-4DD3-96AD-18FF7DF5B4F3}"/>
          </ac:grpSpMkLst>
        </pc:grpChg>
        <pc:grpChg chg="mod">
          <ac:chgData name="Baskaran K" userId="859b37af33d81f45" providerId="LiveId" clId="{C67F2895-35EB-4B9B-97D9-305B9EEAA4B4}" dt="2022-01-23T19:58:12.068" v="923" actId="164"/>
          <ac:grpSpMkLst>
            <pc:docMk/>
            <pc:sldMk cId="1570625812" sldId="1691"/>
            <ac:grpSpMk id="141" creationId="{91ED872C-C999-4C76-9052-088A05E34702}"/>
          </ac:grpSpMkLst>
        </pc:grpChg>
      </pc:sldChg>
      <pc:sldChg chg="add">
        <pc:chgData name="Baskaran K" userId="859b37af33d81f45" providerId="LiveId" clId="{C67F2895-35EB-4B9B-97D9-305B9EEAA4B4}" dt="2022-01-23T18:36:24.149" v="2"/>
        <pc:sldMkLst>
          <pc:docMk/>
          <pc:sldMk cId="2889789537" sldId="1692"/>
        </pc:sldMkLst>
      </pc:sldChg>
    </pc:docChg>
  </pc:docChgLst>
  <pc:docChgLst>
    <pc:chgData name="Baski K" userId="991febc015e97365" providerId="LiveId" clId="{59160104-1D85-4E77-8AD8-7B88963BDC99}"/>
    <pc:docChg chg="delSld">
      <pc:chgData name="Baski K" userId="991febc015e97365" providerId="LiveId" clId="{59160104-1D85-4E77-8AD8-7B88963BDC99}" dt="2023-07-18T19:08:19.799" v="0" actId="47"/>
      <pc:docMkLst>
        <pc:docMk/>
      </pc:docMkLst>
      <pc:sldChg chg="del">
        <pc:chgData name="Baski K" userId="991febc015e97365" providerId="LiveId" clId="{59160104-1D85-4E77-8AD8-7B88963BDC99}" dt="2023-07-18T19:08:19.799" v="0" actId="47"/>
        <pc:sldMkLst>
          <pc:docMk/>
          <pc:sldMk cId="3431641864" sldId="256"/>
        </pc:sldMkLst>
      </pc:sldChg>
      <pc:sldChg chg="del">
        <pc:chgData name="Baski K" userId="991febc015e97365" providerId="LiveId" clId="{59160104-1D85-4E77-8AD8-7B88963BDC99}" dt="2023-07-18T19:08:19.799" v="0" actId="47"/>
        <pc:sldMkLst>
          <pc:docMk/>
          <pc:sldMk cId="3672536525" sldId="280"/>
        </pc:sldMkLst>
      </pc:sldChg>
      <pc:sldChg chg="del">
        <pc:chgData name="Baski K" userId="991febc015e97365" providerId="LiveId" clId="{59160104-1D85-4E77-8AD8-7B88963BDC99}" dt="2023-07-18T19:08:19.799" v="0" actId="47"/>
        <pc:sldMkLst>
          <pc:docMk/>
          <pc:sldMk cId="1549889659" sldId="345"/>
        </pc:sldMkLst>
      </pc:sldChg>
      <pc:sldChg chg="del">
        <pc:chgData name="Baski K" userId="991febc015e97365" providerId="LiveId" clId="{59160104-1D85-4E77-8AD8-7B88963BDC99}" dt="2023-07-18T19:08:19.799" v="0" actId="47"/>
        <pc:sldMkLst>
          <pc:docMk/>
          <pc:sldMk cId="3914100132" sldId="477"/>
        </pc:sldMkLst>
      </pc:sldChg>
      <pc:sldChg chg="del">
        <pc:chgData name="Baski K" userId="991febc015e97365" providerId="LiveId" clId="{59160104-1D85-4E77-8AD8-7B88963BDC99}" dt="2023-07-18T19:08:19.799" v="0" actId="47"/>
        <pc:sldMkLst>
          <pc:docMk/>
          <pc:sldMk cId="3172049581" sldId="549"/>
        </pc:sldMkLst>
      </pc:sldChg>
      <pc:sldChg chg="del">
        <pc:chgData name="Baski K" userId="991febc015e97365" providerId="LiveId" clId="{59160104-1D85-4E77-8AD8-7B88963BDC99}" dt="2023-07-18T19:08:19.799" v="0" actId="47"/>
        <pc:sldMkLst>
          <pc:docMk/>
          <pc:sldMk cId="1037049462" sldId="638"/>
        </pc:sldMkLst>
      </pc:sldChg>
      <pc:sldChg chg="del">
        <pc:chgData name="Baski K" userId="991febc015e97365" providerId="LiveId" clId="{59160104-1D85-4E77-8AD8-7B88963BDC99}" dt="2023-07-18T19:08:19.799" v="0" actId="47"/>
        <pc:sldMkLst>
          <pc:docMk/>
          <pc:sldMk cId="3086839192" sldId="651"/>
        </pc:sldMkLst>
      </pc:sldChg>
      <pc:sldChg chg="del">
        <pc:chgData name="Baski K" userId="991febc015e97365" providerId="LiveId" clId="{59160104-1D85-4E77-8AD8-7B88963BDC99}" dt="2023-07-18T19:08:19.799" v="0" actId="47"/>
        <pc:sldMkLst>
          <pc:docMk/>
          <pc:sldMk cId="250472119" sldId="710"/>
        </pc:sldMkLst>
      </pc:sldChg>
      <pc:sldChg chg="del">
        <pc:chgData name="Baski K" userId="991febc015e97365" providerId="LiveId" clId="{59160104-1D85-4E77-8AD8-7B88963BDC99}" dt="2023-07-18T19:08:19.799" v="0" actId="47"/>
        <pc:sldMkLst>
          <pc:docMk/>
          <pc:sldMk cId="2246504443" sldId="728"/>
        </pc:sldMkLst>
      </pc:sldChg>
      <pc:sldChg chg="del">
        <pc:chgData name="Baski K" userId="991febc015e97365" providerId="LiveId" clId="{59160104-1D85-4E77-8AD8-7B88963BDC99}" dt="2023-07-18T19:08:19.799" v="0" actId="47"/>
        <pc:sldMkLst>
          <pc:docMk/>
          <pc:sldMk cId="1247758444" sldId="845"/>
        </pc:sldMkLst>
      </pc:sldChg>
      <pc:sldChg chg="del">
        <pc:chgData name="Baski K" userId="991febc015e97365" providerId="LiveId" clId="{59160104-1D85-4E77-8AD8-7B88963BDC99}" dt="2023-07-18T19:08:19.799" v="0" actId="47"/>
        <pc:sldMkLst>
          <pc:docMk/>
          <pc:sldMk cId="3429131370" sldId="846"/>
        </pc:sldMkLst>
      </pc:sldChg>
      <pc:sldChg chg="del">
        <pc:chgData name="Baski K" userId="991febc015e97365" providerId="LiveId" clId="{59160104-1D85-4E77-8AD8-7B88963BDC99}" dt="2023-07-18T19:08:19.799" v="0" actId="47"/>
        <pc:sldMkLst>
          <pc:docMk/>
          <pc:sldMk cId="1143443382" sldId="1678"/>
        </pc:sldMkLst>
      </pc:sldChg>
      <pc:sldChg chg="del">
        <pc:chgData name="Baski K" userId="991febc015e97365" providerId="LiveId" clId="{59160104-1D85-4E77-8AD8-7B88963BDC99}" dt="2023-07-18T19:08:19.799" v="0" actId="47"/>
        <pc:sldMkLst>
          <pc:docMk/>
          <pc:sldMk cId="1570625812" sldId="1691"/>
        </pc:sldMkLst>
      </pc:sldChg>
      <pc:sldChg chg="del">
        <pc:chgData name="Baski K" userId="991febc015e97365" providerId="LiveId" clId="{59160104-1D85-4E77-8AD8-7B88963BDC99}" dt="2023-07-18T19:08:19.799" v="0" actId="47"/>
        <pc:sldMkLst>
          <pc:docMk/>
          <pc:sldMk cId="2889789537" sldId="1692"/>
        </pc:sldMkLst>
      </pc:sldChg>
      <pc:sldChg chg="del">
        <pc:chgData name="Baski K" userId="991febc015e97365" providerId="LiveId" clId="{59160104-1D85-4E77-8AD8-7B88963BDC99}" dt="2023-07-18T19:08:19.799" v="0" actId="47"/>
        <pc:sldMkLst>
          <pc:docMk/>
          <pc:sldMk cId="3770629972" sldId="1693"/>
        </pc:sldMkLst>
      </pc:sldChg>
      <pc:sldChg chg="del">
        <pc:chgData name="Baski K" userId="991febc015e97365" providerId="LiveId" clId="{59160104-1D85-4E77-8AD8-7B88963BDC99}" dt="2023-07-18T19:08:19.799" v="0" actId="47"/>
        <pc:sldMkLst>
          <pc:docMk/>
          <pc:sldMk cId="433434260" sldId="1694"/>
        </pc:sldMkLst>
      </pc:sldChg>
      <pc:sldChg chg="del">
        <pc:chgData name="Baski K" userId="991febc015e97365" providerId="LiveId" clId="{59160104-1D85-4E77-8AD8-7B88963BDC99}" dt="2023-07-18T19:08:19.799" v="0" actId="47"/>
        <pc:sldMkLst>
          <pc:docMk/>
          <pc:sldMk cId="2814445557" sldId="1695"/>
        </pc:sldMkLst>
      </pc:sldChg>
      <pc:sldChg chg="del">
        <pc:chgData name="Baski K" userId="991febc015e97365" providerId="LiveId" clId="{59160104-1D85-4E77-8AD8-7B88963BDC99}" dt="2023-07-18T19:08:19.799" v="0" actId="47"/>
        <pc:sldMkLst>
          <pc:docMk/>
          <pc:sldMk cId="1565022068" sldId="1696"/>
        </pc:sldMkLst>
      </pc:sldChg>
      <pc:sldChg chg="del">
        <pc:chgData name="Baski K" userId="991febc015e97365" providerId="LiveId" clId="{59160104-1D85-4E77-8AD8-7B88963BDC99}" dt="2023-07-18T19:08:19.799" v="0" actId="47"/>
        <pc:sldMkLst>
          <pc:docMk/>
          <pc:sldMk cId="4096023793" sldId="1698"/>
        </pc:sldMkLst>
      </pc:sldChg>
      <pc:sldChg chg="del">
        <pc:chgData name="Baski K" userId="991febc015e97365" providerId="LiveId" clId="{59160104-1D85-4E77-8AD8-7B88963BDC99}" dt="2023-07-18T19:08:19.799" v="0" actId="47"/>
        <pc:sldMkLst>
          <pc:docMk/>
          <pc:sldMk cId="4136176845" sldId="1699"/>
        </pc:sldMkLst>
      </pc:sldChg>
      <pc:sldChg chg="del">
        <pc:chgData name="Baski K" userId="991febc015e97365" providerId="LiveId" clId="{59160104-1D85-4E77-8AD8-7B88963BDC99}" dt="2023-07-18T19:08:19.799" v="0" actId="47"/>
        <pc:sldMkLst>
          <pc:docMk/>
          <pc:sldMk cId="3766504672" sldId="1700"/>
        </pc:sldMkLst>
      </pc:sldChg>
      <pc:sldChg chg="del">
        <pc:chgData name="Baski K" userId="991febc015e97365" providerId="LiveId" clId="{59160104-1D85-4E77-8AD8-7B88963BDC99}" dt="2023-07-18T19:08:19.799" v="0" actId="47"/>
        <pc:sldMkLst>
          <pc:docMk/>
          <pc:sldMk cId="1204390736" sldId="1702"/>
        </pc:sldMkLst>
      </pc:sldChg>
      <pc:sldChg chg="del">
        <pc:chgData name="Baski K" userId="991febc015e97365" providerId="LiveId" clId="{59160104-1D85-4E77-8AD8-7B88963BDC99}" dt="2023-07-18T19:08:19.799" v="0" actId="47"/>
        <pc:sldMkLst>
          <pc:docMk/>
          <pc:sldMk cId="1800341306" sldId="1703"/>
        </pc:sldMkLst>
      </pc:sldChg>
      <pc:sldChg chg="del">
        <pc:chgData name="Baski K" userId="991febc015e97365" providerId="LiveId" clId="{59160104-1D85-4E77-8AD8-7B88963BDC99}" dt="2023-07-18T19:08:19.799" v="0" actId="47"/>
        <pc:sldMkLst>
          <pc:docMk/>
          <pc:sldMk cId="1700909381" sldId="1706"/>
        </pc:sldMkLst>
      </pc:sldChg>
      <pc:sldChg chg="del">
        <pc:chgData name="Baski K" userId="991febc015e97365" providerId="LiveId" clId="{59160104-1D85-4E77-8AD8-7B88963BDC99}" dt="2023-07-18T19:08:19.799" v="0" actId="47"/>
        <pc:sldMkLst>
          <pc:docMk/>
          <pc:sldMk cId="2455936560" sldId="1707"/>
        </pc:sldMkLst>
      </pc:sldChg>
      <pc:sldChg chg="del">
        <pc:chgData name="Baski K" userId="991febc015e97365" providerId="LiveId" clId="{59160104-1D85-4E77-8AD8-7B88963BDC99}" dt="2023-07-18T19:08:19.799" v="0" actId="47"/>
        <pc:sldMkLst>
          <pc:docMk/>
          <pc:sldMk cId="3473444367" sldId="1708"/>
        </pc:sldMkLst>
      </pc:sldChg>
      <pc:sldChg chg="del">
        <pc:chgData name="Baski K" userId="991febc015e97365" providerId="LiveId" clId="{59160104-1D85-4E77-8AD8-7B88963BDC99}" dt="2023-07-18T19:08:19.799" v="0" actId="47"/>
        <pc:sldMkLst>
          <pc:docMk/>
          <pc:sldMk cId="1788941994" sldId="1709"/>
        </pc:sldMkLst>
      </pc:sldChg>
    </pc:docChg>
  </pc:docChgLst>
  <pc:docChgLst>
    <pc:chgData name="Baski K" userId="991febc015e97365" providerId="LiveId" clId="{A60374E5-C65D-43E4-BFA4-AD7A67D21CD2}"/>
    <pc:docChg chg="undo custSel modSld">
      <pc:chgData name="Baski K" userId="991febc015e97365" providerId="LiveId" clId="{A60374E5-C65D-43E4-BFA4-AD7A67D21CD2}" dt="2023-07-18T18:17:12.301" v="289" actId="1076"/>
      <pc:docMkLst>
        <pc:docMk/>
      </pc:docMkLst>
      <pc:sldChg chg="addSp delSp modSp mod delAnim modAnim">
        <pc:chgData name="Baski K" userId="991febc015e97365" providerId="LiveId" clId="{A60374E5-C65D-43E4-BFA4-AD7A67D21CD2}" dt="2023-07-18T18:17:12.301" v="289" actId="1076"/>
        <pc:sldMkLst>
          <pc:docMk/>
          <pc:sldMk cId="3902391281" sldId="1701"/>
        </pc:sldMkLst>
        <pc:spChg chg="add del mod ord">
          <ac:chgData name="Baski K" userId="991febc015e97365" providerId="LiveId" clId="{A60374E5-C65D-43E4-BFA4-AD7A67D21CD2}" dt="2023-07-18T18:12:56.197" v="258" actId="20577"/>
          <ac:spMkLst>
            <pc:docMk/>
            <pc:sldMk cId="3902391281" sldId="1701"/>
            <ac:spMk id="2" creationId="{C49F569D-198A-9801-90A9-CAE0316070AA}"/>
          </ac:spMkLst>
        </pc:spChg>
        <pc:spChg chg="add del mod">
          <ac:chgData name="Baski K" userId="991febc015e97365" providerId="LiveId" clId="{A60374E5-C65D-43E4-BFA4-AD7A67D21CD2}" dt="2023-07-18T18:17:12.301" v="289" actId="1076"/>
          <ac:spMkLst>
            <pc:docMk/>
            <pc:sldMk cId="3902391281" sldId="1701"/>
            <ac:spMk id="4" creationId="{75320670-EE92-4CDA-9B1C-1E2D89CF72DD}"/>
          </ac:spMkLst>
        </pc:spChg>
        <pc:spChg chg="mod ord">
          <ac:chgData name="Baski K" userId="991febc015e97365" providerId="LiveId" clId="{A60374E5-C65D-43E4-BFA4-AD7A67D21CD2}" dt="2023-07-18T18:11:21.509" v="191" actId="1076"/>
          <ac:spMkLst>
            <pc:docMk/>
            <pc:sldMk cId="3902391281" sldId="1701"/>
            <ac:spMk id="11" creationId="{A9610454-60C5-48EA-9504-542A1FA13977}"/>
          </ac:spMkLst>
        </pc:spChg>
        <pc:spChg chg="mod">
          <ac:chgData name="Baski K" userId="991febc015e97365" providerId="LiveId" clId="{A60374E5-C65D-43E4-BFA4-AD7A67D21CD2}" dt="2023-07-18T18:10:08.660" v="133"/>
          <ac:spMkLst>
            <pc:docMk/>
            <pc:sldMk cId="3902391281" sldId="1701"/>
            <ac:spMk id="13" creationId="{BC14C349-B190-B4A1-4FEF-AD21360BC2F7}"/>
          </ac:spMkLst>
        </pc:spChg>
        <pc:spChg chg="mod">
          <ac:chgData name="Baski K" userId="991febc015e97365" providerId="LiveId" clId="{A60374E5-C65D-43E4-BFA4-AD7A67D21CD2}" dt="2023-07-18T18:10:08.660" v="133"/>
          <ac:spMkLst>
            <pc:docMk/>
            <pc:sldMk cId="3902391281" sldId="1701"/>
            <ac:spMk id="15" creationId="{E2BC16F5-E452-6138-F2C4-79F0359D02A0}"/>
          </ac:spMkLst>
        </pc:spChg>
        <pc:spChg chg="add del">
          <ac:chgData name="Baski K" userId="991febc015e97365" providerId="LiveId" clId="{A60374E5-C65D-43E4-BFA4-AD7A67D21CD2}" dt="2023-07-18T18:10:03.778" v="132" actId="478"/>
          <ac:spMkLst>
            <pc:docMk/>
            <pc:sldMk cId="3902391281" sldId="1701"/>
            <ac:spMk id="19" creationId="{A1ADA322-AB61-4BB7-8682-AAC535862AD4}"/>
          </ac:spMkLst>
        </pc:spChg>
        <pc:spChg chg="mod">
          <ac:chgData name="Baski K" userId="991febc015e97365" providerId="LiveId" clId="{A60374E5-C65D-43E4-BFA4-AD7A67D21CD2}" dt="2023-07-18T18:10:34.711" v="157" actId="1037"/>
          <ac:spMkLst>
            <pc:docMk/>
            <pc:sldMk cId="3902391281" sldId="1701"/>
            <ac:spMk id="21" creationId="{44412481-5739-4FC0-92C9-24B0CFC0AE22}"/>
          </ac:spMkLst>
        </pc:spChg>
        <pc:spChg chg="mod">
          <ac:chgData name="Baski K" userId="991febc015e97365" providerId="LiveId" clId="{A60374E5-C65D-43E4-BFA4-AD7A67D21CD2}" dt="2023-07-18T18:10:08.660" v="133"/>
          <ac:spMkLst>
            <pc:docMk/>
            <pc:sldMk cId="3902391281" sldId="1701"/>
            <ac:spMk id="23" creationId="{4FCB36F4-FF5B-438E-D45D-BB5C632BDFB6}"/>
          </ac:spMkLst>
        </pc:spChg>
        <pc:spChg chg="mod">
          <ac:chgData name="Baski K" userId="991febc015e97365" providerId="LiveId" clId="{A60374E5-C65D-43E4-BFA4-AD7A67D21CD2}" dt="2023-07-18T18:10:08.660" v="133"/>
          <ac:spMkLst>
            <pc:docMk/>
            <pc:sldMk cId="3902391281" sldId="1701"/>
            <ac:spMk id="24" creationId="{4CAA618D-A014-C388-2032-3CABFB055DB6}"/>
          </ac:spMkLst>
        </pc:spChg>
        <pc:spChg chg="mod">
          <ac:chgData name="Baski K" userId="991febc015e97365" providerId="LiveId" clId="{A60374E5-C65D-43E4-BFA4-AD7A67D21CD2}" dt="2023-07-18T18:10:08.660" v="133"/>
          <ac:spMkLst>
            <pc:docMk/>
            <pc:sldMk cId="3902391281" sldId="1701"/>
            <ac:spMk id="25" creationId="{FF573B5B-76E9-C6D4-4EB3-2C543AFAF1B8}"/>
          </ac:spMkLst>
        </pc:spChg>
        <pc:spChg chg="mod">
          <ac:chgData name="Baski K" userId="991febc015e97365" providerId="LiveId" clId="{A60374E5-C65D-43E4-BFA4-AD7A67D21CD2}" dt="2023-07-18T18:10:34.711" v="157" actId="1037"/>
          <ac:spMkLst>
            <pc:docMk/>
            <pc:sldMk cId="3902391281" sldId="1701"/>
            <ac:spMk id="26" creationId="{7CEDFEAF-862E-4EED-94C5-34C231DC09B7}"/>
          </ac:spMkLst>
        </pc:spChg>
        <pc:spChg chg="mod">
          <ac:chgData name="Baski K" userId="991febc015e97365" providerId="LiveId" clId="{A60374E5-C65D-43E4-BFA4-AD7A67D21CD2}" dt="2023-07-18T18:10:08.660" v="133"/>
          <ac:spMkLst>
            <pc:docMk/>
            <pc:sldMk cId="3902391281" sldId="1701"/>
            <ac:spMk id="27" creationId="{8BA8A142-69F7-AA80-FF20-BD5106B4EBA8}"/>
          </ac:spMkLst>
        </pc:spChg>
        <pc:spChg chg="mod">
          <ac:chgData name="Baski K" userId="991febc015e97365" providerId="LiveId" clId="{A60374E5-C65D-43E4-BFA4-AD7A67D21CD2}" dt="2023-07-18T18:10:34.711" v="157" actId="1037"/>
          <ac:spMkLst>
            <pc:docMk/>
            <pc:sldMk cId="3902391281" sldId="1701"/>
            <ac:spMk id="28" creationId="{D6AC6CA1-F118-4F30-BD53-8F9A183C98ED}"/>
          </ac:spMkLst>
        </pc:spChg>
        <pc:spChg chg="mod">
          <ac:chgData name="Baski K" userId="991febc015e97365" providerId="LiveId" clId="{A60374E5-C65D-43E4-BFA4-AD7A67D21CD2}" dt="2023-07-18T18:10:08.660" v="133"/>
          <ac:spMkLst>
            <pc:docMk/>
            <pc:sldMk cId="3902391281" sldId="1701"/>
            <ac:spMk id="29" creationId="{F1BDD875-7BE7-2485-0AB2-87B85E6DBDB1}"/>
          </ac:spMkLst>
        </pc:spChg>
        <pc:spChg chg="mod">
          <ac:chgData name="Baski K" userId="991febc015e97365" providerId="LiveId" clId="{A60374E5-C65D-43E4-BFA4-AD7A67D21CD2}" dt="2023-07-18T18:09:27.022" v="92" actId="1038"/>
          <ac:spMkLst>
            <pc:docMk/>
            <pc:sldMk cId="3902391281" sldId="1701"/>
            <ac:spMk id="30" creationId="{29A25F44-A48E-4765-9DAA-98FDE7251845}"/>
          </ac:spMkLst>
        </pc:spChg>
        <pc:spChg chg="add mod">
          <ac:chgData name="Baski K" userId="991febc015e97365" providerId="LiveId" clId="{A60374E5-C65D-43E4-BFA4-AD7A67D21CD2}" dt="2023-07-18T18:13:30.996" v="282" actId="1037"/>
          <ac:spMkLst>
            <pc:docMk/>
            <pc:sldMk cId="3902391281" sldId="1701"/>
            <ac:spMk id="31" creationId="{956AFF7E-97C9-3D1F-D84C-737D6D565B04}"/>
          </ac:spMkLst>
        </pc:spChg>
        <pc:spChg chg="mod">
          <ac:chgData name="Baski K" userId="991febc015e97365" providerId="LiveId" clId="{A60374E5-C65D-43E4-BFA4-AD7A67D21CD2}" dt="2023-07-18T18:09:12.744" v="15" actId="1037"/>
          <ac:spMkLst>
            <pc:docMk/>
            <pc:sldMk cId="3902391281" sldId="1701"/>
            <ac:spMk id="81" creationId="{6E4A2BD8-9AD7-4C0B-9D30-07C634C8C00B}"/>
          </ac:spMkLst>
        </pc:spChg>
        <pc:spChg chg="mod">
          <ac:chgData name="Baski K" userId="991febc015e97365" providerId="LiveId" clId="{A60374E5-C65D-43E4-BFA4-AD7A67D21CD2}" dt="2023-07-18T18:09:54.348" v="131" actId="1038"/>
          <ac:spMkLst>
            <pc:docMk/>
            <pc:sldMk cId="3902391281" sldId="1701"/>
            <ac:spMk id="82" creationId="{8E638E7B-993D-44E9-A2B8-216D3C6D2C38}"/>
          </ac:spMkLst>
        </pc:spChg>
        <pc:spChg chg="mod">
          <ac:chgData name="Baski K" userId="991febc015e97365" providerId="LiveId" clId="{A60374E5-C65D-43E4-BFA4-AD7A67D21CD2}" dt="2023-07-18T18:10:43.543" v="182" actId="1037"/>
          <ac:spMkLst>
            <pc:docMk/>
            <pc:sldMk cId="3902391281" sldId="1701"/>
            <ac:spMk id="83" creationId="{3F617EDC-BB77-4B4C-B3FE-98BF06B12605}"/>
          </ac:spMkLst>
        </pc:spChg>
        <pc:grpChg chg="add del mod">
          <ac:chgData name="Baski K" userId="991febc015e97365" providerId="LiveId" clId="{A60374E5-C65D-43E4-BFA4-AD7A67D21CD2}" dt="2023-07-18T18:11:16.197" v="189" actId="478"/>
          <ac:grpSpMkLst>
            <pc:docMk/>
            <pc:sldMk cId="3902391281" sldId="1701"/>
            <ac:grpSpMk id="8" creationId="{6073445A-8E89-8129-0769-4331D76F5E12}"/>
          </ac:grpSpMkLst>
        </pc:grpChg>
        <pc:grpChg chg="mod">
          <ac:chgData name="Baski K" userId="991febc015e97365" providerId="LiveId" clId="{A60374E5-C65D-43E4-BFA4-AD7A67D21CD2}" dt="2023-07-18T18:10:08.660" v="133"/>
          <ac:grpSpMkLst>
            <pc:docMk/>
            <pc:sldMk cId="3902391281" sldId="1701"/>
            <ac:grpSpMk id="18" creationId="{97DDD8E8-ADC9-3F39-6633-A8773223610F}"/>
          </ac:grpSpMkLst>
        </pc:grpChg>
        <pc:grpChg chg="mod">
          <ac:chgData name="Baski K" userId="991febc015e97365" providerId="LiveId" clId="{A60374E5-C65D-43E4-BFA4-AD7A67D21CD2}" dt="2023-07-18T18:10:08.660" v="133"/>
          <ac:grpSpMkLst>
            <pc:docMk/>
            <pc:sldMk cId="3902391281" sldId="1701"/>
            <ac:grpSpMk id="20" creationId="{B12AB46B-62C6-BAAB-E245-4C9787C22A2B}"/>
          </ac:grpSpMkLst>
        </pc:grpChg>
        <pc:grpChg chg="mod">
          <ac:chgData name="Baski K" userId="991febc015e97365" providerId="LiveId" clId="{A60374E5-C65D-43E4-BFA4-AD7A67D21CD2}" dt="2023-07-18T18:09:27.022" v="92" actId="1038"/>
          <ac:grpSpMkLst>
            <pc:docMk/>
            <pc:sldMk cId="3902391281" sldId="1701"/>
            <ac:grpSpMk id="96" creationId="{A425DB4D-AFA6-45F7-8110-A1C36952D660}"/>
          </ac:grpSpMkLst>
        </pc:grpChg>
        <pc:grpChg chg="mod">
          <ac:chgData name="Baski K" userId="991febc015e97365" providerId="LiveId" clId="{A60374E5-C65D-43E4-BFA4-AD7A67D21CD2}" dt="2023-07-18T18:10:34.711" v="157" actId="1037"/>
          <ac:grpSpMkLst>
            <pc:docMk/>
            <pc:sldMk cId="3902391281" sldId="1701"/>
            <ac:grpSpMk id="97" creationId="{D2E792F2-4364-4C34-B5E4-318F7A436907}"/>
          </ac:grpSpMkLst>
        </pc:grpChg>
        <pc:grpChg chg="mod">
          <ac:chgData name="Baski K" userId="991febc015e97365" providerId="LiveId" clId="{A60374E5-C65D-43E4-BFA4-AD7A67D21CD2}" dt="2023-07-18T18:10:34.711" v="157" actId="1037"/>
          <ac:grpSpMkLst>
            <pc:docMk/>
            <pc:sldMk cId="3902391281" sldId="1701"/>
            <ac:grpSpMk id="426" creationId="{26009C3B-4996-437A-B84C-A18E0D256B72}"/>
          </ac:grpSpMkLst>
        </pc:grpChg>
        <pc:grpChg chg="mod">
          <ac:chgData name="Baski K" userId="991febc015e97365" providerId="LiveId" clId="{A60374E5-C65D-43E4-BFA4-AD7A67D21CD2}" dt="2023-07-18T18:13:30.996" v="282" actId="1037"/>
          <ac:grpSpMkLst>
            <pc:docMk/>
            <pc:sldMk cId="3902391281" sldId="1701"/>
            <ac:grpSpMk id="524" creationId="{908657B4-F2C7-4701-9961-90783BCEBFD3}"/>
          </ac:grpSpMkLst>
        </pc:grpChg>
        <pc:picChg chg="add del mod">
          <ac:chgData name="Baski K" userId="991febc015e97365" providerId="LiveId" clId="{A60374E5-C65D-43E4-BFA4-AD7A67D21CD2}" dt="2023-07-18T18:11:45.964" v="230" actId="478"/>
          <ac:picMkLst>
            <pc:docMk/>
            <pc:sldMk cId="3902391281" sldId="1701"/>
            <ac:picMk id="3" creationId="{A92A1F5A-11E6-B99D-DCA3-A1FD0F28415F}"/>
          </ac:picMkLst>
        </pc:picChg>
        <pc:picChg chg="mod">
          <ac:chgData name="Baski K" userId="991febc015e97365" providerId="LiveId" clId="{A60374E5-C65D-43E4-BFA4-AD7A67D21CD2}" dt="2023-07-18T18:10:34.711" v="157" actId="1037"/>
          <ac:picMkLst>
            <pc:docMk/>
            <pc:sldMk cId="3902391281" sldId="1701"/>
            <ac:picMk id="16" creationId="{00A49815-DBC9-4EDA-913F-FE2430292621}"/>
          </ac:picMkLst>
        </pc:picChg>
        <pc:picChg chg="mod">
          <ac:chgData name="Baski K" userId="991febc015e97365" providerId="LiveId" clId="{A60374E5-C65D-43E4-BFA4-AD7A67D21CD2}" dt="2023-07-18T18:10:43.543" v="182" actId="1037"/>
          <ac:picMkLst>
            <pc:docMk/>
            <pc:sldMk cId="3902391281" sldId="1701"/>
            <ac:picMk id="17" creationId="{822332D9-D4F4-44F9-A354-CEB8FA305747}"/>
          </ac:picMkLst>
        </pc:picChg>
        <pc:picChg chg="mod">
          <ac:chgData name="Baski K" userId="991febc015e97365" providerId="LiveId" clId="{A60374E5-C65D-43E4-BFA4-AD7A67D21CD2}" dt="2023-07-18T18:09:12.744" v="15" actId="1037"/>
          <ac:picMkLst>
            <pc:docMk/>
            <pc:sldMk cId="3902391281" sldId="1701"/>
            <ac:picMk id="22" creationId="{2C2839F8-8798-4847-A462-824A8B9CE31A}"/>
          </ac:picMkLst>
        </pc:picChg>
        <pc:picChg chg="add mod">
          <ac:chgData name="Baski K" userId="991febc015e97365" providerId="LiveId" clId="{A60374E5-C65D-43E4-BFA4-AD7A67D21CD2}" dt="2023-07-18T18:12:42.136" v="236" actId="1076"/>
          <ac:picMkLst>
            <pc:docMk/>
            <pc:sldMk cId="3902391281" sldId="1701"/>
            <ac:picMk id="33" creationId="{03083D02-2E4D-CDC2-AE9F-C165C30D7418}"/>
          </ac:picMkLst>
        </pc:picChg>
        <pc:picChg chg="mod">
          <ac:chgData name="Baski K" userId="991febc015e97365" providerId="LiveId" clId="{A60374E5-C65D-43E4-BFA4-AD7A67D21CD2}" dt="2023-07-18T18:09:54.348" v="131" actId="1038"/>
          <ac:picMkLst>
            <pc:docMk/>
            <pc:sldMk cId="3902391281" sldId="1701"/>
            <ac:picMk id="87" creationId="{902717F9-8660-46D4-B4C1-9DF7B05B2007}"/>
          </ac:picMkLst>
        </pc:picChg>
      </pc:sldChg>
    </pc:docChg>
  </pc:docChgLst>
  <pc:docChgLst>
    <pc:chgData name="Baski K" userId="991febc015e97365" providerId="LiveId" clId="{9A43FFE2-9D85-4831-9B6F-B7A55D186F58}"/>
    <pc:docChg chg="undo custSel modSld">
      <pc:chgData name="Baski K" userId="991febc015e97365" providerId="LiveId" clId="{9A43FFE2-9D85-4831-9B6F-B7A55D186F58}" dt="2022-02-09T05:19:06.037" v="572" actId="14100"/>
      <pc:docMkLst>
        <pc:docMk/>
      </pc:docMkLst>
      <pc:sldChg chg="addSp delSp modSp mod">
        <pc:chgData name="Baski K" userId="991febc015e97365" providerId="LiveId" clId="{9A43FFE2-9D85-4831-9B6F-B7A55D186F58}" dt="2022-02-09T05:19:06.037" v="572" actId="14100"/>
        <pc:sldMkLst>
          <pc:docMk/>
          <pc:sldMk cId="3902391281" sldId="1701"/>
        </pc:sldMkLst>
        <pc:spChg chg="add mo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2" creationId="{2236D3F8-A43D-4528-9320-AA73C4367C03}"/>
          </ac:spMkLst>
        </pc:spChg>
        <pc:spChg chg="add mod or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3" creationId="{625A9107-B412-423A-B0F8-E55B55493CB1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" creationId="{75320670-EE92-4CDA-9B1C-1E2D89CF72DD}"/>
          </ac:spMkLst>
        </pc:spChg>
        <pc:spChg chg="mod">
          <ac:chgData name="Baski K" userId="991febc015e97365" providerId="LiveId" clId="{9A43FFE2-9D85-4831-9B6F-B7A55D186F58}" dt="2022-02-09T04:39:56.235" v="189" actId="1076"/>
          <ac:spMkLst>
            <pc:docMk/>
            <pc:sldMk cId="3902391281" sldId="1701"/>
            <ac:spMk id="7" creationId="{DE404593-E96C-425A-A06E-836696A92DAA}"/>
          </ac:spMkLst>
        </pc:spChg>
        <pc:spChg chg="mod">
          <ac:chgData name="Baski K" userId="991febc015e97365" providerId="LiveId" clId="{9A43FFE2-9D85-4831-9B6F-B7A55D186F58}" dt="2022-02-09T04:57:00.421" v="334" actId="1076"/>
          <ac:spMkLst>
            <pc:docMk/>
            <pc:sldMk cId="3902391281" sldId="1701"/>
            <ac:spMk id="10" creationId="{2BD7E5E7-1306-4AAD-9BAE-72B95C380D0A}"/>
          </ac:spMkLst>
        </pc:spChg>
        <pc:spChg chg="del mod">
          <ac:chgData name="Baski K" userId="991febc015e97365" providerId="LiveId" clId="{9A43FFE2-9D85-4831-9B6F-B7A55D186F58}" dt="2022-02-09T04:44:50.234" v="224" actId="478"/>
          <ac:spMkLst>
            <pc:docMk/>
            <pc:sldMk cId="3902391281" sldId="1701"/>
            <ac:spMk id="11" creationId="{B7DAEE64-49B4-4D92-99EB-64FB0C35EA65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19" creationId="{A1ADA322-AB61-4BB7-8682-AAC535862AD4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21" creationId="{44412481-5739-4FC0-92C9-24B0CFC0AE22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26" creationId="{7CEDFEAF-862E-4EED-94C5-34C231DC09B7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28" creationId="{D6AC6CA1-F118-4F30-BD53-8F9A183C98ED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30" creationId="{29A25F44-A48E-4765-9DAA-98FDE7251845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32" creationId="{72145261-D5EA-4F8D-BAE5-0452ECC28EC3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34" creationId="{E4FAC4B5-C2DD-4A36-98A4-7B13A87E6EFF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35" creationId="{8277CB50-92B3-42D4-8F57-27A1578DA203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36" creationId="{AA1E8FA7-9A29-4B26-AD8B-D76707757338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37" creationId="{BAEED4F7-A0D6-4F4F-A578-274D44E74958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38" creationId="{7159F5D4-5BEF-4B3C-A1C2-7DA34D586406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39" creationId="{A9B6598C-2BA7-4F43-ADC8-B9A9ECE2A6C8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0" creationId="{3B0677D6-27F5-482B-80F7-D3591B675526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1" creationId="{69B81BE4-E86C-472E-A854-F68837056CC0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2" creationId="{E0D98F1F-AA53-4547-8A3A-433426B4E3F7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3" creationId="{8673D098-4634-4139-92A2-E41498CCBB6F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4" creationId="{76A36F8B-794E-413E-86C1-A0BE492C8B4C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5" creationId="{AAAF4768-7001-4963-8717-43D64389065F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6" creationId="{F5071568-4664-4C48-8E17-58AB94327D50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7" creationId="{3FCB1E81-343F-441C-B971-5FC8E4452E0C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8" creationId="{C2C2FB11-0040-49F1-92E5-C79710FBE175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9" creationId="{4E5BD9FA-B034-48C3-884A-2ED38378F4A8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0" creationId="{8B5F1864-EC54-4F9F-83D8-AFC657AE5330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1" creationId="{DF8B1879-DE35-420D-8048-204E22576FFC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2" creationId="{E5ABCBC8-B722-4740-8C48-017A7D2A9566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3" creationId="{B149D67B-EFF7-4089-A0DD-8FBDF54B8F71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4" creationId="{BF9FB012-D949-47FA-B83C-63BCD07CCEBE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5" creationId="{75D3B429-EC58-468E-AB34-0AA717A5113F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6" creationId="{93505893-0350-434E-AD77-395DEE426DA6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7" creationId="{6AFC92AC-071A-4C11-AF0F-390A25C5A062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8" creationId="{96E5FDCB-9ECC-4881-84B9-916736BE1A3E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9" creationId="{34672232-E0CA-4F5B-8139-391A3989065D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0" creationId="{B0FEFE73-3336-42DB-8545-7DCB5FA4A1F5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1" creationId="{0A068EB6-7378-4B08-A2D8-3E17A4244DDF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2" creationId="{E11EF758-F391-4754-BDEF-58ED8DC28DA3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3" creationId="{652C5971-5C16-4663-9A51-882488ACD60C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4" creationId="{E275EC8D-F2B0-4F7C-B394-7CBA10535E85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5" creationId="{D5644240-FF9A-4B3E-BDB2-AC74B7D6C5A8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6" creationId="{5312CD6E-F60E-4362-B236-1D85A18A2BB4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7" creationId="{83A772E0-F1BB-4555-8851-58D1621AA143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8" creationId="{29048CE5-9778-4DC1-81A4-FF2402EF3623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9" creationId="{E17F34B0-E744-4CFB-B254-95A651B22228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0" creationId="{89340452-A869-49A8-9A9B-241CC0539B88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1" creationId="{8CD44A92-D590-4AE4-9C13-8943A7D28A2A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2" creationId="{73641DF3-7241-4931-863E-D0B94AF54A07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3" creationId="{AE1299DB-E3FD-487A-AD7F-EA15136F1E77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4" creationId="{3DA08604-4701-4144-ADC1-E1A0E1B32485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5" creationId="{B5DD4EEB-33F6-4D22-B560-42B5978A0F5A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6" creationId="{FFEFB83B-C6F4-4977-8BE8-ABC62DB93E36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7" creationId="{8E27E2AF-1775-4F5E-ACFF-DBC6CAF6A3A1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8" creationId="{386AD1B0-EE8D-4570-A12B-37D0E53B9F9E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9" creationId="{63E9EAAF-7491-410C-A3CF-905C2034A15F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80" creationId="{EC9F914E-A248-48B8-9AD4-2CF5A65B31B2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81" creationId="{6E4A2BD8-9AD7-4C0B-9D30-07C634C8C00B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82" creationId="{8E638E7B-993D-44E9-A2B8-216D3C6D2C38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83" creationId="{3F617EDC-BB77-4B4C-B3FE-98BF06B12605}"/>
          </ac:spMkLst>
        </pc:spChg>
        <pc:spChg chg="del mod">
          <ac:chgData name="Baski K" userId="991febc015e97365" providerId="LiveId" clId="{9A43FFE2-9D85-4831-9B6F-B7A55D186F58}" dt="2022-02-09T05:00:23.912" v="397" actId="478"/>
          <ac:spMkLst>
            <pc:docMk/>
            <pc:sldMk cId="3902391281" sldId="1701"/>
            <ac:spMk id="92" creationId="{62CB790A-2BFB-45D2-B4D6-C588A09335E4}"/>
          </ac:spMkLst>
        </pc:spChg>
        <pc:spChg chg="mod">
          <ac:chgData name="Baski K" userId="991febc015e97365" providerId="LiveId" clId="{9A43FFE2-9D85-4831-9B6F-B7A55D186F58}" dt="2022-02-09T05:00:55.320" v="402" actId="207"/>
          <ac:spMkLst>
            <pc:docMk/>
            <pc:sldMk cId="3902391281" sldId="1701"/>
            <ac:spMk id="93" creationId="{0B1DB8FC-2ADD-4F89-9E95-C209E404E917}"/>
          </ac:spMkLst>
        </pc:spChg>
        <pc:spChg chg="add mo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102" creationId="{268FB57E-B27A-4E8D-A68D-966096F433DA}"/>
          </ac:spMkLst>
        </pc:spChg>
        <pc:spChg chg="add mod or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103" creationId="{B61C406C-0E57-4B18-9F98-7EA0773C32D8}"/>
          </ac:spMkLst>
        </pc:spChg>
        <pc:spChg chg="add mod">
          <ac:chgData name="Baski K" userId="991febc015e97365" providerId="LiveId" clId="{9A43FFE2-9D85-4831-9B6F-B7A55D186F58}" dt="2022-02-09T05:07:13.187" v="513" actId="20577"/>
          <ac:spMkLst>
            <pc:docMk/>
            <pc:sldMk cId="3902391281" sldId="1701"/>
            <ac:spMk id="104" creationId="{BC69090F-FE1B-4D83-9A6C-8F9C33BD8EA5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107" creationId="{75682446-EA06-485C-85D2-1E543DD52430}"/>
          </ac:spMkLst>
        </pc:spChg>
        <pc:spChg chg="del mod">
          <ac:chgData name="Baski K" userId="991febc015e97365" providerId="LiveId" clId="{9A43FFE2-9D85-4831-9B6F-B7A55D186F58}" dt="2022-02-09T04:57:40.324" v="339" actId="478"/>
          <ac:spMkLst>
            <pc:docMk/>
            <pc:sldMk cId="3902391281" sldId="1701"/>
            <ac:spMk id="110" creationId="{DC2FDCC9-7679-44F3-8F0B-FA199E6AA3F8}"/>
          </ac:spMkLst>
        </pc:spChg>
        <pc:spChg chg="mod">
          <ac:chgData name="Baski K" userId="991febc015e97365" providerId="LiveId" clId="{9A43FFE2-9D85-4831-9B6F-B7A55D186F58}" dt="2022-02-09T04:33:19.866" v="155" actId="1076"/>
          <ac:spMkLst>
            <pc:docMk/>
            <pc:sldMk cId="3902391281" sldId="1701"/>
            <ac:spMk id="111" creationId="{D8D070F2-123D-4F41-A39F-4FAE4D00ABE1}"/>
          </ac:spMkLst>
        </pc:spChg>
        <pc:spChg chg="add mod">
          <ac:chgData name="Baski K" userId="991febc015e97365" providerId="LiveId" clId="{9A43FFE2-9D85-4831-9B6F-B7A55D186F58}" dt="2022-02-09T04:36:43.562" v="159"/>
          <ac:spMkLst>
            <pc:docMk/>
            <pc:sldMk cId="3902391281" sldId="1701"/>
            <ac:spMk id="114" creationId="{53BC5AF9-EE49-4253-8CDA-FE04D3B0BACB}"/>
          </ac:spMkLst>
        </pc:spChg>
        <pc:spChg chg="mo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115" creationId="{3D1195F8-5122-491B-AB5B-0FC13E1F4E87}"/>
          </ac:spMkLst>
        </pc:spChg>
        <pc:spChg chg="mo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116" creationId="{E79F9D00-76BB-412C-AEA9-D0AB7D20B2B9}"/>
          </ac:spMkLst>
        </pc:spChg>
        <pc:spChg chg="mo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118" creationId="{E5399D4F-42CE-4585-A6B6-C4DB389505B9}"/>
          </ac:spMkLst>
        </pc:spChg>
        <pc:spChg chg="mo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119" creationId="{20F6A3FB-AFEC-4241-856A-B86E62E6F2AB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120" creationId="{7A71B169-275B-4EAC-859A-DD29DAD295BD}"/>
          </ac:spMkLst>
        </pc:spChg>
        <pc:spChg chg="mo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121" creationId="{E46A3145-47E5-4455-8B92-DAD5F13321DE}"/>
          </ac:spMkLst>
        </pc:spChg>
        <pc:spChg chg="mo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122" creationId="{B2BCBD0F-FDD1-4EE5-9311-3D4002E91477}"/>
          </ac:spMkLst>
        </pc:spChg>
        <pc:spChg chg="mod">
          <ac:chgData name="Baski K" userId="991febc015e97365" providerId="LiveId" clId="{9A43FFE2-9D85-4831-9B6F-B7A55D186F58}" dt="2022-02-09T04:55:15.013" v="324" actId="1076"/>
          <ac:spMkLst>
            <pc:docMk/>
            <pc:sldMk cId="3902391281" sldId="1701"/>
            <ac:spMk id="123" creationId="{26F63AD7-CD19-463B-A3FF-5CF26A23466A}"/>
          </ac:spMkLst>
        </pc:spChg>
        <pc:spChg chg="mod">
          <ac:chgData name="Baski K" userId="991febc015e97365" providerId="LiveId" clId="{9A43FFE2-9D85-4831-9B6F-B7A55D186F58}" dt="2022-02-09T04:55:15.013" v="324" actId="1076"/>
          <ac:spMkLst>
            <pc:docMk/>
            <pc:sldMk cId="3902391281" sldId="1701"/>
            <ac:spMk id="124" creationId="{DFB4330A-14BD-4935-98A2-95A1395036A8}"/>
          </ac:spMkLst>
        </pc:spChg>
        <pc:spChg chg="add mod">
          <ac:chgData name="Baski K" userId="991febc015e97365" providerId="LiveId" clId="{9A43FFE2-9D85-4831-9B6F-B7A55D186F58}" dt="2022-02-09T04:36:43.562" v="159"/>
          <ac:spMkLst>
            <pc:docMk/>
            <pc:sldMk cId="3902391281" sldId="1701"/>
            <ac:spMk id="125" creationId="{72243068-A32E-4226-9F78-A96467276D7D}"/>
          </ac:spMkLst>
        </pc:spChg>
        <pc:spChg chg="add mod">
          <ac:chgData name="Baski K" userId="991febc015e97365" providerId="LiveId" clId="{9A43FFE2-9D85-4831-9B6F-B7A55D186F58}" dt="2022-02-09T04:36:43.562" v="159"/>
          <ac:spMkLst>
            <pc:docMk/>
            <pc:sldMk cId="3902391281" sldId="1701"/>
            <ac:spMk id="126" creationId="{92B7EDCC-37FC-4F98-8E64-A07B17153909}"/>
          </ac:spMkLst>
        </pc:spChg>
        <pc:spChg chg="add mod">
          <ac:chgData name="Baski K" userId="991febc015e97365" providerId="LiveId" clId="{9A43FFE2-9D85-4831-9B6F-B7A55D186F58}" dt="2022-02-09T04:36:58.396" v="162" actId="1076"/>
          <ac:spMkLst>
            <pc:docMk/>
            <pc:sldMk cId="3902391281" sldId="1701"/>
            <ac:spMk id="127" creationId="{28D8A112-193E-45BD-9CCC-57750F07D890}"/>
          </ac:spMkLst>
        </pc:spChg>
        <pc:spChg chg="add mod">
          <ac:chgData name="Baski K" userId="991febc015e97365" providerId="LiveId" clId="{9A43FFE2-9D85-4831-9B6F-B7A55D186F58}" dt="2022-02-09T04:36:43.562" v="159"/>
          <ac:spMkLst>
            <pc:docMk/>
            <pc:sldMk cId="3902391281" sldId="1701"/>
            <ac:spMk id="128" creationId="{FF9C9E24-AA49-4731-9193-ED30093DE6B5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33" creationId="{B973985F-596F-4527-B9DD-1767183640EE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34" creationId="{CA88C076-5469-449E-9293-505BECCF8CD0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35" creationId="{1299D9D0-DBDF-4D1E-BD2E-D5C3CEC9B4A5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36" creationId="{12CEB7DD-18E5-4639-85CB-C7750A9F2C16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37" creationId="{FAF6E662-7EB8-493F-812B-134509887283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38" creationId="{90EF8BF2-6A9A-4E7B-BC2F-BF062D66003B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39" creationId="{80340856-3D41-4D38-9CA8-8A09B0A39FF3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56" creationId="{F9B15A85-1DFA-4B34-BA2E-84A3B22DA761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57" creationId="{3F31C19E-D3CF-465E-B160-A63BE875631B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58" creationId="{6079F7A2-7312-47CB-8D5F-217A84DB8448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59" creationId="{4A274BD8-A6D6-4A19-AECB-9A73AB432253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0" creationId="{EFDEF611-685D-433C-ABB7-AE744EEF3CAC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1" creationId="{024A0816-D6F1-4FA1-833B-92A6D2EF739D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2" creationId="{51E95AC3-4797-43B3-841D-A7769049E0DB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3" creationId="{00CA6202-B3CD-408E-BAE0-8577F92D4A1F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4" creationId="{F7FCFD99-F0A2-4523-B410-FEE0074DD11B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5" creationId="{E328EF4D-EAD6-4B75-B1CE-A75D542A2B1A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6" creationId="{331C235D-2C43-4183-8230-DDA3DD470DCA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7" creationId="{EAF64A8B-7DD6-45F2-B205-FB45D4EBC4BD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8" creationId="{8E24EE13-1D62-4389-A06D-2C71C353DB90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9" creationId="{51B76934-AB17-4849-9DDF-D6964E3F9ED7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0" creationId="{F912F29D-D929-44D2-93F1-A8AAEBECB214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1" creationId="{6DE9B0A7-C48A-4E17-8393-93C7739E5339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2" creationId="{375D28C9-AA17-4814-8EE3-319220E8269C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3" creationId="{1CEE8CEF-8C9B-400F-BB8A-27C5514CF804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4" creationId="{28AC948D-0AC2-40AD-96CB-DB82D2A9B05C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5" creationId="{9E45CD00-E099-44B4-B406-30159FBD8A3A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6" creationId="{87F81FB1-F5E0-41E1-9DF5-0025F0F0514F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7" creationId="{FEEEC70A-5905-4EF7-AEED-17971FC08D9A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8" creationId="{1E90AE8F-0BA6-4613-8F40-4B15EE3561F0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9" creationId="{5A5B128E-BE60-499D-89BF-79380D2E32C2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0" creationId="{C4780838-128B-43E7-89A5-90967896116D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1" creationId="{68E928B1-A950-4EF6-BF31-77573C812ADB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2" creationId="{929FD52C-2AB3-44A4-BF10-77996B105D86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3" creationId="{2014FFE2-729E-43AA-8050-04E1E6633E32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4" creationId="{2A5011B7-9932-449B-BE5D-8CD3C8E1347D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5" creationId="{300C362A-89C5-4A7B-A35E-49B6AB0AE0E0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6" creationId="{90AF6B72-9C87-4CC6-B34E-C23A40EC7D52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7" creationId="{564FB5CE-D196-4DDD-B47A-4CB91ABD9761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8" creationId="{8900C402-7211-4A51-8FE8-A3A55227C962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9" creationId="{1AF2787B-8C7A-460F-8C5D-3270A2C2C837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90" creationId="{7913EDD1-2B02-4971-9882-ECDF8137A31D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91" creationId="{90640D24-EECF-4CF5-8316-472680ADF15C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92" creationId="{69AB78B7-2ADF-4A1E-862E-E364561CA2B2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93" creationId="{8265D06C-CD50-438D-AC71-6FC928CCE821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94" creationId="{DCD856DC-A27E-45FF-B2AD-B6C0E9D083F8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199" creationId="{B973985F-596F-4527-B9DD-1767183640EE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00" creationId="{CA88C076-5469-449E-9293-505BECCF8CD0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01" creationId="{1299D9D0-DBDF-4D1E-BD2E-D5C3CEC9B4A5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02" creationId="{12CEB7DD-18E5-4639-85CB-C7750A9F2C16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03" creationId="{FAF6E662-7EB8-493F-812B-134509887283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04" creationId="{90EF8BF2-6A9A-4E7B-BC2F-BF062D66003B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05" creationId="{80340856-3D41-4D38-9CA8-8A09B0A39FF3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22" creationId="{F9B15A85-1DFA-4B34-BA2E-84A3B22DA761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23" creationId="{3F31C19E-D3CF-465E-B160-A63BE875631B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24" creationId="{6079F7A2-7312-47CB-8D5F-217A84DB8448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25" creationId="{4A274BD8-A6D6-4A19-AECB-9A73AB432253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26" creationId="{EFDEF611-685D-433C-ABB7-AE744EEF3CAC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27" creationId="{024A0816-D6F1-4FA1-833B-92A6D2EF739D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28" creationId="{51E95AC3-4797-43B3-841D-A7769049E0DB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29" creationId="{00CA6202-B3CD-408E-BAE0-8577F92D4A1F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0" creationId="{F7FCFD99-F0A2-4523-B410-FEE0074DD11B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1" creationId="{E328EF4D-EAD6-4B75-B1CE-A75D542A2B1A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2" creationId="{331C235D-2C43-4183-8230-DDA3DD470DCA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3" creationId="{EAF64A8B-7DD6-45F2-B205-FB45D4EBC4BD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4" creationId="{8E24EE13-1D62-4389-A06D-2C71C353DB90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5" creationId="{51B76934-AB17-4849-9DDF-D6964E3F9ED7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6" creationId="{F912F29D-D929-44D2-93F1-A8AAEBECB214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7" creationId="{6DE9B0A7-C48A-4E17-8393-93C7739E5339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8" creationId="{375D28C9-AA17-4814-8EE3-319220E8269C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9" creationId="{1CEE8CEF-8C9B-400F-BB8A-27C5514CF804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0" creationId="{28AC948D-0AC2-40AD-96CB-DB82D2A9B05C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1" creationId="{9E45CD00-E099-44B4-B406-30159FBD8A3A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2" creationId="{87F81FB1-F5E0-41E1-9DF5-0025F0F0514F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3" creationId="{FEEEC70A-5905-4EF7-AEED-17971FC08D9A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4" creationId="{1E90AE8F-0BA6-4613-8F40-4B15EE3561F0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5" creationId="{5A5B128E-BE60-499D-89BF-79380D2E32C2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6" creationId="{C4780838-128B-43E7-89A5-90967896116D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7" creationId="{68E928B1-A950-4EF6-BF31-77573C812ADB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8" creationId="{929FD52C-2AB3-44A4-BF10-77996B105D86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9" creationId="{2014FFE2-729E-43AA-8050-04E1E6633E32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0" creationId="{2A5011B7-9932-449B-BE5D-8CD3C8E1347D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1" creationId="{300C362A-89C5-4A7B-A35E-49B6AB0AE0E0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2" creationId="{90AF6B72-9C87-4CC6-B34E-C23A40EC7D52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3" creationId="{564FB5CE-D196-4DDD-B47A-4CB91ABD9761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4" creationId="{8900C402-7211-4A51-8FE8-A3A55227C962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5" creationId="{1AF2787B-8C7A-460F-8C5D-3270A2C2C837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6" creationId="{7913EDD1-2B02-4971-9882-ECDF8137A31D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7" creationId="{90640D24-EECF-4CF5-8316-472680ADF15C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8" creationId="{69AB78B7-2ADF-4A1E-862E-E364561CA2B2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9" creationId="{8265D06C-CD50-438D-AC71-6FC928CCE821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60" creationId="{DCD856DC-A27E-45FF-B2AD-B6C0E9D083F8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65" creationId="{3E4D3C59-43D3-44A5-A86C-C91B84BC9989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66" creationId="{473C31F7-4188-401C-878B-6C946D23E18B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67" creationId="{423093D6-DF5C-43AF-9E24-299253EB3F98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68" creationId="{3770477A-B072-4088-AF69-F071817C7C22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69" creationId="{C80F7D7D-3632-4B7E-A326-4D375E0C6CD4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70" creationId="{4E91354A-12E6-4E2A-9A9D-B1A5F3A7B47A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71" creationId="{45472198-8BC5-44B7-9540-B4DDC2C241F6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88" creationId="{D1E055D8-4DDD-48DC-BAE4-CBA4EE5AB638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89" creationId="{B98AE813-C6DA-4F32-9F91-CAA757F3A68B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0" creationId="{C25E586C-00D5-41A9-9DED-2EA5501D5AD9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1" creationId="{97EFBC6B-65D0-4DD4-960D-3D85AA9A858A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2" creationId="{4DCA19E2-10AE-4517-BECF-829A37757F4A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3" creationId="{6CB14704-D965-4EB9-9560-70A003776EAE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4" creationId="{E87ED82E-44DD-406D-8752-C7F0B875C084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5" creationId="{ADC541E8-23D7-40D5-8388-FCB6C028B357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6" creationId="{44E5E504-4AAC-4175-B7AF-9B5E506315A7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7" creationId="{6E699782-3EC5-47DE-AAE9-0C59BB86A43E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8" creationId="{7C94B560-7F18-49FD-ADBC-8BB5ABB54E66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9" creationId="{E79BA77D-4C51-45F0-8079-CA5BC2BDC97F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0" creationId="{A872D54D-4094-4C55-89E4-7AD402D923AB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1" creationId="{3D971618-DF3F-42BA-A630-764BCEFAB7C2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2" creationId="{E3C4A798-F988-47A5-A838-FC55DA6AF322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3" creationId="{BC318E1D-E08E-4065-801E-DA373DC62AE4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4" creationId="{50F0AAE1-CDF0-4B4B-B09A-E996D325E9A5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5" creationId="{395098EA-58C1-4BAE-A282-905B07FB8C60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6" creationId="{CD2CA71E-6982-4922-AC62-C01F5789C68D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7" creationId="{B23562BB-EB54-43FF-A0B1-8C528A5ADF81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8" creationId="{4BDE5305-0A29-458A-AFB5-147BC1119205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9" creationId="{D50D23F6-E611-46AD-93D4-579DACFD75DB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0" creationId="{0D05EAE0-F68A-41C0-A369-C8D9A7510303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1" creationId="{589FF64B-058A-408D-ACA4-4F73B687BDBD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2" creationId="{6AF0862C-BE70-46CC-A54B-E9310188BFE0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3" creationId="{02510275-0201-4CDE-A431-E706FECB7505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4" creationId="{19ADEC51-7418-4C80-9FE9-C47730E89135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5" creationId="{5EC000A2-7EFB-46A2-A24C-A9F68740D557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6" creationId="{AF8E53FC-63CE-4A7F-AAD9-D1B1BC31B96E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7" creationId="{24D252C7-3E75-4177-BF96-AA7858AE9042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8" creationId="{29A484BD-4CC2-4370-B4C9-47FC4B492FE1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9" creationId="{D2EB87FA-A854-435B-B52D-1A983D7DA495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20" creationId="{343FC5B3-5C4D-4344-886D-3D735073C5F8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21" creationId="{B55A704B-3032-455B-A7EA-F714951A805D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22" creationId="{D4DE122D-82D5-4943-8A35-A2EBD2F20031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23" creationId="{C008D606-A9EB-4643-82BB-4F610A024544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24" creationId="{601F6814-F962-4EBC-877B-66F0AA023A41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25" creationId="{E63C2087-DB0B-4EB1-B060-266F5E971CE6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26" creationId="{6BF22C02-42EF-406F-B696-D987187767BF}"/>
          </ac:spMkLst>
        </pc:spChg>
        <pc:spChg chg="mod">
          <ac:chgData name="Baski K" userId="991febc015e97365" providerId="LiveId" clId="{9A43FFE2-9D85-4831-9B6F-B7A55D186F58}" dt="2022-02-09T04:41:46.640" v="200"/>
          <ac:spMkLst>
            <pc:docMk/>
            <pc:sldMk cId="3902391281" sldId="1701"/>
            <ac:spMk id="328" creationId="{87A5F8B3-B655-4BFA-B132-D3EC7F03AC42}"/>
          </ac:spMkLst>
        </pc:spChg>
        <pc:spChg chg="mod">
          <ac:chgData name="Baski K" userId="991febc015e97365" providerId="LiveId" clId="{9A43FFE2-9D85-4831-9B6F-B7A55D186F58}" dt="2022-02-09T04:41:46.640" v="200"/>
          <ac:spMkLst>
            <pc:docMk/>
            <pc:sldMk cId="3902391281" sldId="1701"/>
            <ac:spMk id="329" creationId="{BFCBE646-42DC-4EE0-AD31-7F85E520F796}"/>
          </ac:spMkLst>
        </pc:spChg>
        <pc:spChg chg="mod">
          <ac:chgData name="Baski K" userId="991febc015e97365" providerId="LiveId" clId="{9A43FFE2-9D85-4831-9B6F-B7A55D186F58}" dt="2022-02-09T04:41:46.640" v="200"/>
          <ac:spMkLst>
            <pc:docMk/>
            <pc:sldMk cId="3902391281" sldId="1701"/>
            <ac:spMk id="330" creationId="{3A914A85-3B09-4850-AE9B-2D43B1E6CCAE}"/>
          </ac:spMkLst>
        </pc:spChg>
        <pc:spChg chg="add del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33" creationId="{79259F46-E04B-45DB-B4FD-F9155482D919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41" creationId="{6F06962C-F5DE-47AA-91B1-4B81B77A90FA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42" creationId="{C47428CA-AB82-415C-B789-6613D6E7A17A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43" creationId="{4C083FA5-E308-4A1F-9B05-F66F42DD9433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44" creationId="{010AD88F-7503-4CCB-9355-766990687651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45" creationId="{31C210C0-D0C7-4DCF-BEA3-2E075020D76A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46" creationId="{F2A19956-7D26-464F-8668-1CA0B849F967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47" creationId="{9FF2BA05-4AF2-4AF5-AA0E-19BBED1E2132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48" creationId="{FC399710-A7C9-4E94-B39D-F500BEF0B021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49" creationId="{DF9E89E3-50FD-4EBF-9C25-150F2920D636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0" creationId="{077F02B5-76C6-44C1-A040-AA46084A7A7A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1" creationId="{1320E872-1421-46FC-AECB-F49EB8CC91F8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2" creationId="{09E36E15-D4E7-46C5-9DAB-31E5202C6257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3" creationId="{CC013CDF-EBDA-4284-A631-0E0E771D79B2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4" creationId="{8699EF3A-E733-4B85-921C-B5B39C2739FE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5" creationId="{ED3BF0C7-0835-424F-8DD3-6C43192BD351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6" creationId="{AC69210A-A874-43F4-B7C6-9937F5BB328D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7" creationId="{1E120CE6-5BFB-4281-A970-EAFFF36E07D2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8" creationId="{766FA0C9-0E3A-448E-B321-3ABD844E9291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9" creationId="{6F858882-838B-49F9-9C73-CB261F0DFC09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60" creationId="{6F839D76-9E69-4B79-B522-AAA0AD9E953F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61" creationId="{2259FC50-60F6-43F0-9E89-F77C7C979596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62" creationId="{BED5D2E0-CE98-46DF-B1A4-BE371D1CCF88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63" creationId="{CCF3C24E-9E2D-496D-A972-25F1889C9372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64" creationId="{06E34030-959E-4D90-A2F4-82A49C71FDDB}"/>
          </ac:spMkLst>
        </pc:spChg>
        <pc:spChg chg="add del mod">
          <ac:chgData name="Baski K" userId="991febc015e97365" providerId="LiveId" clId="{9A43FFE2-9D85-4831-9B6F-B7A55D186F58}" dt="2022-02-09T04:43:12.042" v="212" actId="478"/>
          <ac:spMkLst>
            <pc:docMk/>
            <pc:sldMk cId="3902391281" sldId="1701"/>
            <ac:spMk id="367" creationId="{C4754A86-354A-49B5-BBA6-05EF4B9B0C20}"/>
          </ac:spMkLst>
        </pc:spChg>
        <pc:spChg chg="add del mod">
          <ac:chgData name="Baski K" userId="991febc015e97365" providerId="LiveId" clId="{9A43FFE2-9D85-4831-9B6F-B7A55D186F58}" dt="2022-02-09T04:43:32.179" v="216" actId="478"/>
          <ac:spMkLst>
            <pc:docMk/>
            <pc:sldMk cId="3902391281" sldId="1701"/>
            <ac:spMk id="370" creationId="{F4C2A95D-1D84-495C-B28D-AA882CBCC992}"/>
          </ac:spMkLst>
        </pc:spChg>
        <pc:spChg chg="add del mod">
          <ac:chgData name="Baski K" userId="991febc015e97365" providerId="LiveId" clId="{9A43FFE2-9D85-4831-9B6F-B7A55D186F58}" dt="2022-02-09T04:43:28.538" v="215" actId="478"/>
          <ac:spMkLst>
            <pc:docMk/>
            <pc:sldMk cId="3902391281" sldId="1701"/>
            <ac:spMk id="371" creationId="{AB1B1744-FE9E-4030-A10B-AD95F1AE5311}"/>
          </ac:spMkLst>
        </pc:spChg>
        <pc:spChg chg="add del mod">
          <ac:chgData name="Baski K" userId="991febc015e97365" providerId="LiveId" clId="{9A43FFE2-9D85-4831-9B6F-B7A55D186F58}" dt="2022-02-09T04:43:19.807" v="214" actId="478"/>
          <ac:spMkLst>
            <pc:docMk/>
            <pc:sldMk cId="3902391281" sldId="1701"/>
            <ac:spMk id="372" creationId="{0EAED230-1154-4E23-B506-C94890051D68}"/>
          </ac:spMkLst>
        </pc:spChg>
        <pc:spChg chg="add mod">
          <ac:chgData name="Baski K" userId="991febc015e97365" providerId="LiveId" clId="{9A43FFE2-9D85-4831-9B6F-B7A55D186F58}" dt="2022-02-09T04:47:59.918" v="265" actId="165"/>
          <ac:spMkLst>
            <pc:docMk/>
            <pc:sldMk cId="3902391281" sldId="1701"/>
            <ac:spMk id="373" creationId="{CD98596D-9085-42C7-990D-774A2A20CE02}"/>
          </ac:spMkLst>
        </pc:spChg>
        <pc:spChg chg="add mod">
          <ac:chgData name="Baski K" userId="991febc015e97365" providerId="LiveId" clId="{9A43FFE2-9D85-4831-9B6F-B7A55D186F58}" dt="2022-02-09T04:47:59.918" v="265" actId="165"/>
          <ac:spMkLst>
            <pc:docMk/>
            <pc:sldMk cId="3902391281" sldId="1701"/>
            <ac:spMk id="374" creationId="{BF4A5F29-7569-4EA8-8F1A-9AADEE037A3B}"/>
          </ac:spMkLst>
        </pc:spChg>
        <pc:spChg chg="add mod">
          <ac:chgData name="Baski K" userId="991febc015e97365" providerId="LiveId" clId="{9A43FFE2-9D85-4831-9B6F-B7A55D186F58}" dt="2022-02-09T04:47:59.918" v="265" actId="165"/>
          <ac:spMkLst>
            <pc:docMk/>
            <pc:sldMk cId="3902391281" sldId="1701"/>
            <ac:spMk id="375" creationId="{77A2602A-A1DD-45DF-A433-63DB61313F73}"/>
          </ac:spMkLst>
        </pc:spChg>
        <pc:spChg chg="add mod">
          <ac:chgData name="Baski K" userId="991febc015e97365" providerId="LiveId" clId="{9A43FFE2-9D85-4831-9B6F-B7A55D186F58}" dt="2022-02-09T04:47:59.918" v="265" actId="165"/>
          <ac:spMkLst>
            <pc:docMk/>
            <pc:sldMk cId="3902391281" sldId="1701"/>
            <ac:spMk id="376" creationId="{BC0F41ED-FBC8-48A7-991A-8B0C12E3FC83}"/>
          </ac:spMkLst>
        </pc:spChg>
        <pc:spChg chg="add mod">
          <ac:chgData name="Baski K" userId="991febc015e97365" providerId="LiveId" clId="{9A43FFE2-9D85-4831-9B6F-B7A55D186F58}" dt="2022-02-09T04:47:59.918" v="265" actId="165"/>
          <ac:spMkLst>
            <pc:docMk/>
            <pc:sldMk cId="3902391281" sldId="1701"/>
            <ac:spMk id="377" creationId="{E3B4717C-7C92-4A93-BC4F-6A488EBC0FA8}"/>
          </ac:spMkLst>
        </pc:spChg>
        <pc:spChg chg="add mod">
          <ac:chgData name="Baski K" userId="991febc015e97365" providerId="LiveId" clId="{9A43FFE2-9D85-4831-9B6F-B7A55D186F58}" dt="2022-02-09T04:47:59.918" v="265" actId="165"/>
          <ac:spMkLst>
            <pc:docMk/>
            <pc:sldMk cId="3902391281" sldId="1701"/>
            <ac:spMk id="378" creationId="{4B1E1C0E-AC55-4177-9B93-3C9B25B11D18}"/>
          </ac:spMkLst>
        </pc:spChg>
        <pc:spChg chg="add mod">
          <ac:chgData name="Baski K" userId="991febc015e97365" providerId="LiveId" clId="{9A43FFE2-9D85-4831-9B6F-B7A55D186F58}" dt="2022-02-09T04:47:12.717" v="262" actId="1035"/>
          <ac:spMkLst>
            <pc:docMk/>
            <pc:sldMk cId="3902391281" sldId="1701"/>
            <ac:spMk id="379" creationId="{D2D06414-80CB-449A-843F-E99C4F2DC73D}"/>
          </ac:spMkLst>
        </pc:spChg>
        <pc:spChg chg="add mod">
          <ac:chgData name="Baski K" userId="991febc015e97365" providerId="LiveId" clId="{9A43FFE2-9D85-4831-9B6F-B7A55D186F58}" dt="2022-02-09T04:47:07.842" v="255" actId="1035"/>
          <ac:spMkLst>
            <pc:docMk/>
            <pc:sldMk cId="3902391281" sldId="1701"/>
            <ac:spMk id="380" creationId="{DC9EF194-FDB2-432A-8986-C4C187C27449}"/>
          </ac:spMkLst>
        </pc:spChg>
        <pc:spChg chg="add mod">
          <ac:chgData name="Baski K" userId="991febc015e97365" providerId="LiveId" clId="{9A43FFE2-9D85-4831-9B6F-B7A55D186F58}" dt="2022-02-09T04:46:53.488" v="239" actId="14100"/>
          <ac:spMkLst>
            <pc:docMk/>
            <pc:sldMk cId="3902391281" sldId="1701"/>
            <ac:spMk id="381" creationId="{B04DF1F9-B23B-4D78-A251-13F7C547DD2C}"/>
          </ac:spMkLst>
        </pc:spChg>
        <pc:spChg chg="add del mod">
          <ac:chgData name="Baski K" userId="991febc015e97365" providerId="LiveId" clId="{9A43FFE2-9D85-4831-9B6F-B7A55D186F58}" dt="2022-02-09T04:54:46.595" v="323" actId="478"/>
          <ac:spMkLst>
            <pc:docMk/>
            <pc:sldMk cId="3902391281" sldId="1701"/>
            <ac:spMk id="382" creationId="{DF71F92E-97D9-4D4C-9974-D7F523436074}"/>
          </ac:spMkLst>
        </pc:spChg>
        <pc:spChg chg="add mod">
          <ac:chgData name="Baski K" userId="991febc015e97365" providerId="LiveId" clId="{9A43FFE2-9D85-4831-9B6F-B7A55D186F58}" dt="2022-02-09T04:48:32.038" v="272" actId="164"/>
          <ac:spMkLst>
            <pc:docMk/>
            <pc:sldMk cId="3902391281" sldId="1701"/>
            <ac:spMk id="383" creationId="{DDA24E4B-6E4B-46C5-81D4-627503027B8B}"/>
          </ac:spMkLst>
        </pc:spChg>
        <pc:spChg chg="add mod">
          <ac:chgData name="Baski K" userId="991febc015e97365" providerId="LiveId" clId="{9A43FFE2-9D85-4831-9B6F-B7A55D186F58}" dt="2022-02-09T04:48:32.038" v="272" actId="164"/>
          <ac:spMkLst>
            <pc:docMk/>
            <pc:sldMk cId="3902391281" sldId="1701"/>
            <ac:spMk id="384" creationId="{A91BB7DA-48E7-451C-ACBF-9486B68C7DD7}"/>
          </ac:spMkLst>
        </pc:spChg>
        <pc:spChg chg="add mod">
          <ac:chgData name="Baski K" userId="991febc015e97365" providerId="LiveId" clId="{9A43FFE2-9D85-4831-9B6F-B7A55D186F58}" dt="2022-02-09T05:18:32.937" v="564" actId="1076"/>
          <ac:spMkLst>
            <pc:docMk/>
            <pc:sldMk cId="3902391281" sldId="1701"/>
            <ac:spMk id="386" creationId="{E0861F8B-B651-405D-AA2D-360F098363C0}"/>
          </ac:spMkLst>
        </pc:spChg>
        <pc:spChg chg="add mod">
          <ac:chgData name="Baski K" userId="991febc015e97365" providerId="LiveId" clId="{9A43FFE2-9D85-4831-9B6F-B7A55D186F58}" dt="2022-02-09T05:02:00.723" v="453" actId="20577"/>
          <ac:spMkLst>
            <pc:docMk/>
            <pc:sldMk cId="3902391281" sldId="1701"/>
            <ac:spMk id="387" creationId="{F2D1B0B1-4D65-4C05-8372-B9B2F44A20D2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392" creationId="{7D4E5353-2499-4A1D-9A47-06E225023195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394" creationId="{6A2166FC-2CB7-4A29-B635-2E7CC44CA30B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395" creationId="{BCE21CFE-4EF4-45F2-B123-7B725C8D4C8D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396" creationId="{D69C7DB7-415B-4B45-B0DE-D96CEB4F3B05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397" creationId="{E5E5B808-3BE9-4798-8A76-A22E23FE05C9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398" creationId="{1F585F68-C2AF-4466-A505-A2A8BAA443A4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399" creationId="{C6BACAF9-3D26-42B6-9042-B9881773D742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400" creationId="{069DA498-B16C-4ACB-A9E8-216EC7EBD849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401" creationId="{0DA38BF0-5398-4948-B881-3DB1FA57EA99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402" creationId="{68B4BF54-AF1D-4A14-A474-939DD8793769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403" creationId="{849B53DE-9F51-4200-8108-00DBC6CD3004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405" creationId="{260B3E1C-A375-49A6-BEFE-F447A1D102BB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406" creationId="{DAA554CF-3A30-48F5-AEA8-50E7E7A2A418}"/>
          </ac:spMkLst>
        </pc:spChg>
        <pc:grpChg chg="add mod">
          <ac:chgData name="Baski K" userId="991febc015e97365" providerId="LiveId" clId="{9A43FFE2-9D85-4831-9B6F-B7A55D186F58}" dt="2022-02-09T04:50:06.942" v="291" actId="1038"/>
          <ac:grpSpMkLst>
            <pc:docMk/>
            <pc:sldMk cId="3902391281" sldId="1701"/>
            <ac:grpSpMk id="6" creationId="{96413618-61F4-42B4-8CD3-A63B19B39798}"/>
          </ac:grpSpMkLst>
        </pc:grpChg>
        <pc:grpChg chg="mod">
          <ac:chgData name="Baski K" userId="991febc015e97365" providerId="LiveId" clId="{9A43FFE2-9D85-4831-9B6F-B7A55D186F58}" dt="2022-02-09T04:24:06.606" v="76" actId="1036"/>
          <ac:grpSpMkLst>
            <pc:docMk/>
            <pc:sldMk cId="3902391281" sldId="1701"/>
            <ac:grpSpMk id="8" creationId="{ED2C0A1C-D86D-49AC-9A85-3620C7F66031}"/>
          </ac:grpSpMkLst>
        </pc:grpChg>
        <pc:grpChg chg="mod">
          <ac:chgData name="Baski K" userId="991febc015e97365" providerId="LiveId" clId="{9A43FFE2-9D85-4831-9B6F-B7A55D186F58}" dt="2022-02-09T04:24:06.606" v="76" actId="1036"/>
          <ac:grpSpMkLst>
            <pc:docMk/>
            <pc:sldMk cId="3902391281" sldId="1701"/>
            <ac:grpSpMk id="12" creationId="{8D4E759D-F399-4872-AA5E-6C382E168DBB}"/>
          </ac:grpSpMkLst>
        </pc:grpChg>
        <pc:grpChg chg="mod">
          <ac:chgData name="Baski K" userId="991febc015e97365" providerId="LiveId" clId="{9A43FFE2-9D85-4831-9B6F-B7A55D186F58}" dt="2022-02-09T04:24:06.606" v="76" actId="1036"/>
          <ac:grpSpMkLst>
            <pc:docMk/>
            <pc:sldMk cId="3902391281" sldId="1701"/>
            <ac:grpSpMk id="15" creationId="{A14DF495-67D0-4C62-A3D2-6285D3A293F0}"/>
          </ac:grpSpMkLst>
        </pc:grpChg>
        <pc:grpChg chg="mod">
          <ac:chgData name="Baski K" userId="991febc015e97365" providerId="LiveId" clId="{9A43FFE2-9D85-4831-9B6F-B7A55D186F58}" dt="2022-02-09T04:24:06.606" v="76" actId="1036"/>
          <ac:grpSpMkLst>
            <pc:docMk/>
            <pc:sldMk cId="3902391281" sldId="1701"/>
            <ac:grpSpMk id="18" creationId="{B76C31D5-B15F-4F54-B45C-FF4CBB026541}"/>
          </ac:grpSpMkLst>
        </pc:grpChg>
        <pc:grpChg chg="mod">
          <ac:chgData name="Baski K" userId="991febc015e97365" providerId="LiveId" clId="{9A43FFE2-9D85-4831-9B6F-B7A55D186F58}" dt="2022-02-09T04:24:06.606" v="76" actId="1036"/>
          <ac:grpSpMkLst>
            <pc:docMk/>
            <pc:sldMk cId="3902391281" sldId="1701"/>
            <ac:grpSpMk id="22" creationId="{F5104156-F8A1-4DBB-A3D7-C9F2961AC060}"/>
          </ac:grpSpMkLst>
        </pc:grpChg>
        <pc:grpChg chg="mod">
          <ac:chgData name="Baski K" userId="991febc015e97365" providerId="LiveId" clId="{9A43FFE2-9D85-4831-9B6F-B7A55D186F58}" dt="2022-02-09T04:24:06.606" v="76" actId="1036"/>
          <ac:grpSpMkLst>
            <pc:docMk/>
            <pc:sldMk cId="3902391281" sldId="1701"/>
            <ac:grpSpMk id="23" creationId="{2405296A-5311-49E4-8C4B-0505141F96FE}"/>
          </ac:grpSpMkLst>
        </pc:grpChg>
        <pc:grpChg chg="mod">
          <ac:chgData name="Baski K" userId="991febc015e97365" providerId="LiveId" clId="{9A43FFE2-9D85-4831-9B6F-B7A55D186F58}" dt="2022-02-09T04:24:06.606" v="76" actId="1036"/>
          <ac:grpSpMkLst>
            <pc:docMk/>
            <pc:sldMk cId="3902391281" sldId="1701"/>
            <ac:grpSpMk id="24" creationId="{FB726CD7-F624-46DB-9C4B-3E91AF7E578B}"/>
          </ac:grpSpMkLst>
        </pc:grpChg>
        <pc:grpChg chg="mod">
          <ac:chgData name="Baski K" userId="991febc015e97365" providerId="LiveId" clId="{9A43FFE2-9D85-4831-9B6F-B7A55D186F58}" dt="2022-02-09T04:24:06.606" v="76" actId="1036"/>
          <ac:grpSpMkLst>
            <pc:docMk/>
            <pc:sldMk cId="3902391281" sldId="1701"/>
            <ac:grpSpMk id="25" creationId="{18305F17-592B-4E4E-B334-79880DE82EC7}"/>
          </ac:grpSpMkLst>
        </pc:grpChg>
        <pc:grpChg chg="add mod">
          <ac:chgData name="Baski K" userId="991febc015e97365" providerId="LiveId" clId="{9A43FFE2-9D85-4831-9B6F-B7A55D186F58}" dt="2022-02-09T05:03:20.108" v="454" actId="1076"/>
          <ac:grpSpMkLst>
            <pc:docMk/>
            <pc:sldMk cId="3902391281" sldId="1701"/>
            <ac:grpSpMk id="84" creationId="{4C2D296A-F997-40DA-B743-8ADA1E47B5D7}"/>
          </ac:grpSpMkLst>
        </pc:grpChg>
        <pc:grpChg chg="add del mod">
          <ac:chgData name="Baski K" userId="991febc015e97365" providerId="LiveId" clId="{9A43FFE2-9D85-4831-9B6F-B7A55D186F58}" dt="2022-02-09T04:37:31.220" v="170" actId="164"/>
          <ac:grpSpMkLst>
            <pc:docMk/>
            <pc:sldMk cId="3902391281" sldId="1701"/>
            <ac:grpSpMk id="106" creationId="{2AAEA439-088E-4F27-A2DB-0AC2010E9619}"/>
          </ac:grpSpMkLst>
        </pc:grpChg>
        <pc:grpChg chg="add mod">
          <ac:chgData name="Baski K" userId="991febc015e97365" providerId="LiveId" clId="{9A43FFE2-9D85-4831-9B6F-B7A55D186F58}" dt="2022-02-09T04:37:31.220" v="170" actId="164"/>
          <ac:grpSpMkLst>
            <pc:docMk/>
            <pc:sldMk cId="3902391281" sldId="1701"/>
            <ac:grpSpMk id="112" creationId="{DA097850-0470-463C-A5AF-54F1AF916A6D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29" creationId="{59C2A7A2-EDEF-458C-BE87-30EFC3BCD588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30" creationId="{7B75F74C-7ADE-48FB-B8B5-C51504789784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32" creationId="{6F7A481E-B2B6-4336-A85B-D94FDB0A1D28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0" creationId="{DE15C1FB-7DFC-4B5F-B6CA-048AB5E33208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1" creationId="{2626715A-5664-4BBB-AE08-72526D86F4F3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2" creationId="{A0F9E8E1-6B33-4D7F-B213-BD45546B85E8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3" creationId="{6FC0BF0F-5464-4142-9A9B-EAD24D4462DF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4" creationId="{61BC816A-E707-4FA0-9E60-59B5F7A47F6D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5" creationId="{5C38BC8B-B4FE-40DF-ADA4-11B0251A52EB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6" creationId="{699B3C63-AC97-4441-A7C1-DF01C180ECDE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7" creationId="{AB359184-4ADC-41ED-8F9F-ADDFE4A314D8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8" creationId="{1D149AF6-D262-4DBA-BC3B-1F727AF31F35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9" creationId="{91DF7F46-BC34-431B-AC6F-C9149F839A78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50" creationId="{53EC2A96-80B8-4FB2-8155-DBCD2E5E43AC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51" creationId="{40B8AF1C-FEAB-4CD9-B46F-2B37C5FCD562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52" creationId="{0A4FA07E-594C-41F4-B6B1-CA4282272A05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53" creationId="{D9D7A95C-82C1-4E8B-B092-CB702598E6B3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54" creationId="{CFB85DB7-0D1B-4657-82C6-9A955ADAE1F0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55" creationId="{2E1C3729-8B4E-43C7-970C-D80CCFF5266D}"/>
          </ac:grpSpMkLst>
        </pc:grpChg>
        <pc:grpChg chg="add del mod">
          <ac:chgData name="Baski K" userId="991febc015e97365" providerId="LiveId" clId="{9A43FFE2-9D85-4831-9B6F-B7A55D186F58}" dt="2022-02-09T04:38:59.935" v="182" actId="21"/>
          <ac:grpSpMkLst>
            <pc:docMk/>
            <pc:sldMk cId="3902391281" sldId="1701"/>
            <ac:grpSpMk id="195" creationId="{59C2A7A2-EDEF-458C-BE87-30EFC3BCD588}"/>
          </ac:grpSpMkLst>
        </pc:grpChg>
        <pc:grpChg chg="add del mod">
          <ac:chgData name="Baski K" userId="991febc015e97365" providerId="LiveId" clId="{9A43FFE2-9D85-4831-9B6F-B7A55D186F58}" dt="2022-02-09T04:38:59.935" v="182" actId="21"/>
          <ac:grpSpMkLst>
            <pc:docMk/>
            <pc:sldMk cId="3902391281" sldId="1701"/>
            <ac:grpSpMk id="196" creationId="{7B75F74C-7ADE-48FB-B8B5-C51504789784}"/>
          </ac:grpSpMkLst>
        </pc:grpChg>
        <pc:grpChg chg="add del mod">
          <ac:chgData name="Baski K" userId="991febc015e97365" providerId="LiveId" clId="{9A43FFE2-9D85-4831-9B6F-B7A55D186F58}" dt="2022-02-09T04:38:59.935" v="182" actId="21"/>
          <ac:grpSpMkLst>
            <pc:docMk/>
            <pc:sldMk cId="3902391281" sldId="1701"/>
            <ac:grpSpMk id="198" creationId="{6F7A481E-B2B6-4336-A85B-D94FDB0A1D28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06" creationId="{DE15C1FB-7DFC-4B5F-B6CA-048AB5E33208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07" creationId="{2626715A-5664-4BBB-AE08-72526D86F4F3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08" creationId="{A0F9E8E1-6B33-4D7F-B213-BD45546B85E8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09" creationId="{6FC0BF0F-5464-4142-9A9B-EAD24D4462DF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0" creationId="{61BC816A-E707-4FA0-9E60-59B5F7A47F6D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1" creationId="{5C38BC8B-B4FE-40DF-ADA4-11B0251A52EB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2" creationId="{699B3C63-AC97-4441-A7C1-DF01C180ECDE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3" creationId="{AB359184-4ADC-41ED-8F9F-ADDFE4A314D8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4" creationId="{1D149AF6-D262-4DBA-BC3B-1F727AF31F35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5" creationId="{91DF7F46-BC34-431B-AC6F-C9149F839A78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6" creationId="{53EC2A96-80B8-4FB2-8155-DBCD2E5E43AC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7" creationId="{40B8AF1C-FEAB-4CD9-B46F-2B37C5FCD562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8" creationId="{0A4FA07E-594C-41F4-B6B1-CA4282272A05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9" creationId="{D9D7A95C-82C1-4E8B-B092-CB702598E6B3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20" creationId="{CFB85DB7-0D1B-4657-82C6-9A955ADAE1F0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21" creationId="{2E1C3729-8B4E-43C7-970C-D80CCFF5266D}"/>
          </ac:grpSpMkLst>
        </pc:grpChg>
        <pc:grpChg chg="add mod">
          <ac:chgData name="Baski K" userId="991febc015e97365" providerId="LiveId" clId="{9A43FFE2-9D85-4831-9B6F-B7A55D186F58}" dt="2022-02-09T04:40:23.903" v="196" actId="14100"/>
          <ac:grpSpMkLst>
            <pc:docMk/>
            <pc:sldMk cId="3902391281" sldId="1701"/>
            <ac:grpSpMk id="261" creationId="{FEA73367-3C5C-4FB1-91AE-D6BAD7FECB2E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62" creationId="{217E4F51-F519-4917-99A8-BACBFB23031B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63" creationId="{7152D051-A7AC-43ED-976A-4B681AA4FAAD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64" creationId="{73DA240A-7AF2-455B-A6E2-721912577A0D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72" creationId="{338C5384-0BA3-46C7-B2CE-167CBAC01E9D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73" creationId="{56FA45C6-FDCE-4BC5-8107-455E0630F5F1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74" creationId="{22DDAB48-03E9-46C6-A2ED-4C065790D372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75" creationId="{81CBE7FD-5E5C-4861-86B7-05270678125F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76" creationId="{D4D4A6B4-8A1D-42C5-8148-507F9813711C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77" creationId="{1EFCE8FD-795A-40B6-93F7-C8BC0F1FBB7F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78" creationId="{8CD7ECC4-B00C-492A-8EAA-463779D2001C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79" creationId="{26D71C22-F0B1-43BD-A692-1808CDB063E1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80" creationId="{644E95A4-C4EC-4354-87A0-263455BDFC40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81" creationId="{F7A24168-52C3-40F7-BFB8-B669E1D57DD1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82" creationId="{5A379EEE-0DBF-42B4-A4CC-97A1AE41D5A8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83" creationId="{4C539A86-1A38-4BE9-89C3-88F079CAAC09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84" creationId="{0FDBF9A1-E79F-4D6A-8BB1-B08A0B9C98EF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85" creationId="{B930B404-CBCC-43DD-834C-93196FBAB776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86" creationId="{5F57E157-7220-40A7-97A6-FFD9B419BE1F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87" creationId="{ABCAFE62-861B-4E8E-8E85-351BA4A04011}"/>
          </ac:grpSpMkLst>
        </pc:grpChg>
        <pc:grpChg chg="add mod">
          <ac:chgData name="Baski K" userId="991febc015e97365" providerId="LiveId" clId="{9A43FFE2-9D85-4831-9B6F-B7A55D186F58}" dt="2022-02-09T04:48:46.050" v="274" actId="1076"/>
          <ac:grpSpMkLst>
            <pc:docMk/>
            <pc:sldMk cId="3902391281" sldId="1701"/>
            <ac:grpSpMk id="327" creationId="{913BF6CE-B1E4-449F-8D7C-3C6497734B05}"/>
          </ac:grpSpMkLst>
        </pc:grpChg>
        <pc:grpChg chg="add mod">
          <ac:chgData name="Baski K" userId="991febc015e97365" providerId="LiveId" clId="{9A43FFE2-9D85-4831-9B6F-B7A55D186F58}" dt="2022-02-09T04:42:56.704" v="209"/>
          <ac:grpSpMkLst>
            <pc:docMk/>
            <pc:sldMk cId="3902391281" sldId="1701"/>
            <ac:grpSpMk id="331" creationId="{11C17659-F37A-4837-8FE8-97A2610A518C}"/>
          </ac:grpSpMkLst>
        </pc:grpChg>
        <pc:grpChg chg="add mod">
          <ac:chgData name="Baski K" userId="991febc015e97365" providerId="LiveId" clId="{9A43FFE2-9D85-4831-9B6F-B7A55D186F58}" dt="2022-02-09T04:42:56.704" v="209"/>
          <ac:grpSpMkLst>
            <pc:docMk/>
            <pc:sldMk cId="3902391281" sldId="1701"/>
            <ac:grpSpMk id="332" creationId="{90010D80-FA20-4083-86C7-8DE9DDFDAE5E}"/>
          </ac:grpSpMkLst>
        </pc:grpChg>
        <pc:grpChg chg="add mod">
          <ac:chgData name="Baski K" userId="991febc015e97365" providerId="LiveId" clId="{9A43FFE2-9D85-4831-9B6F-B7A55D186F58}" dt="2022-02-09T04:42:56.704" v="209"/>
          <ac:grpSpMkLst>
            <pc:docMk/>
            <pc:sldMk cId="3902391281" sldId="1701"/>
            <ac:grpSpMk id="334" creationId="{CA86A92B-5433-4322-B6CB-A618EA80F3EC}"/>
          </ac:grpSpMkLst>
        </pc:grpChg>
        <pc:grpChg chg="add mod">
          <ac:chgData name="Baski K" userId="991febc015e97365" providerId="LiveId" clId="{9A43FFE2-9D85-4831-9B6F-B7A55D186F58}" dt="2022-02-09T04:42:56.704" v="209"/>
          <ac:grpSpMkLst>
            <pc:docMk/>
            <pc:sldMk cId="3902391281" sldId="1701"/>
            <ac:grpSpMk id="335" creationId="{B9B87F25-70F7-4963-9435-BD48DE23E3AA}"/>
          </ac:grpSpMkLst>
        </pc:grpChg>
        <pc:grpChg chg="add mod">
          <ac:chgData name="Baski K" userId="991febc015e97365" providerId="LiveId" clId="{9A43FFE2-9D85-4831-9B6F-B7A55D186F58}" dt="2022-02-09T04:42:56.704" v="209"/>
          <ac:grpSpMkLst>
            <pc:docMk/>
            <pc:sldMk cId="3902391281" sldId="1701"/>
            <ac:grpSpMk id="336" creationId="{54242ECA-7E6F-45C9-BCC3-14D3AC781321}"/>
          </ac:grpSpMkLst>
        </pc:grpChg>
        <pc:grpChg chg="add mod">
          <ac:chgData name="Baski K" userId="991febc015e97365" providerId="LiveId" clId="{9A43FFE2-9D85-4831-9B6F-B7A55D186F58}" dt="2022-02-09T04:42:56.704" v="209"/>
          <ac:grpSpMkLst>
            <pc:docMk/>
            <pc:sldMk cId="3902391281" sldId="1701"/>
            <ac:grpSpMk id="337" creationId="{E5B11A99-7BD7-4F0C-B66B-F19ADC863AA3}"/>
          </ac:grpSpMkLst>
        </pc:grpChg>
        <pc:grpChg chg="add mod">
          <ac:chgData name="Baski K" userId="991febc015e97365" providerId="LiveId" clId="{9A43FFE2-9D85-4831-9B6F-B7A55D186F58}" dt="2022-02-09T04:42:56.704" v="209"/>
          <ac:grpSpMkLst>
            <pc:docMk/>
            <pc:sldMk cId="3902391281" sldId="1701"/>
            <ac:grpSpMk id="338" creationId="{294B7AA2-30E0-4C4A-B420-A986949951F3}"/>
          </ac:grpSpMkLst>
        </pc:grpChg>
        <pc:grpChg chg="add mod">
          <ac:chgData name="Baski K" userId="991febc015e97365" providerId="LiveId" clId="{9A43FFE2-9D85-4831-9B6F-B7A55D186F58}" dt="2022-02-09T04:42:56.704" v="209"/>
          <ac:grpSpMkLst>
            <pc:docMk/>
            <pc:sldMk cId="3902391281" sldId="1701"/>
            <ac:grpSpMk id="339" creationId="{8862B163-0D57-4FC4-B091-8D76B2158209}"/>
          </ac:grpSpMkLst>
        </pc:grpChg>
        <pc:grpChg chg="add mod">
          <ac:chgData name="Baski K" userId="991febc015e97365" providerId="LiveId" clId="{9A43FFE2-9D85-4831-9B6F-B7A55D186F58}" dt="2022-02-09T04:42:56.704" v="209"/>
          <ac:grpSpMkLst>
            <pc:docMk/>
            <pc:sldMk cId="3902391281" sldId="1701"/>
            <ac:grpSpMk id="340" creationId="{250D96D4-CFC9-40D4-9595-472A099EE640}"/>
          </ac:grpSpMkLst>
        </pc:grpChg>
        <pc:grpChg chg="add del mod">
          <ac:chgData name="Baski K" userId="991febc015e97365" providerId="LiveId" clId="{9A43FFE2-9D85-4831-9B6F-B7A55D186F58}" dt="2022-02-09T04:47:59.918" v="265" actId="165"/>
          <ac:grpSpMkLst>
            <pc:docMk/>
            <pc:sldMk cId="3902391281" sldId="1701"/>
            <ac:grpSpMk id="365" creationId="{8A7EBD8F-658A-48DF-AB62-0AFADBF48F14}"/>
          </ac:grpSpMkLst>
        </pc:grpChg>
        <pc:grpChg chg="add mod topLvl">
          <ac:chgData name="Baski K" userId="991febc015e97365" providerId="LiveId" clId="{9A43FFE2-9D85-4831-9B6F-B7A55D186F58}" dt="2022-02-09T04:48:32.038" v="272" actId="164"/>
          <ac:grpSpMkLst>
            <pc:docMk/>
            <pc:sldMk cId="3902391281" sldId="1701"/>
            <ac:grpSpMk id="366" creationId="{DCC3A0B0-F5A2-48E8-8A66-A7AEED471F16}"/>
          </ac:grpSpMkLst>
        </pc:grpChg>
        <pc:grpChg chg="add mod topLvl">
          <ac:chgData name="Baski K" userId="991febc015e97365" providerId="LiveId" clId="{9A43FFE2-9D85-4831-9B6F-B7A55D186F58}" dt="2022-02-09T04:48:32.038" v="272" actId="164"/>
          <ac:grpSpMkLst>
            <pc:docMk/>
            <pc:sldMk cId="3902391281" sldId="1701"/>
            <ac:grpSpMk id="368" creationId="{0C8505DA-98F2-437A-B7D5-C873072F7006}"/>
          </ac:grpSpMkLst>
        </pc:grpChg>
        <pc:grpChg chg="add del mod">
          <ac:chgData name="Baski K" userId="991febc015e97365" providerId="LiveId" clId="{9A43FFE2-9D85-4831-9B6F-B7A55D186F58}" dt="2022-02-09T04:43:28.538" v="215" actId="478"/>
          <ac:grpSpMkLst>
            <pc:docMk/>
            <pc:sldMk cId="3902391281" sldId="1701"/>
            <ac:grpSpMk id="369" creationId="{7B4F8837-A1AC-4985-A5D2-A6258B160FC6}"/>
          </ac:grpSpMkLst>
        </pc:grpChg>
        <pc:grpChg chg="add mod">
          <ac:chgData name="Baski K" userId="991febc015e97365" providerId="LiveId" clId="{9A43FFE2-9D85-4831-9B6F-B7A55D186F58}" dt="2022-02-09T05:19:06.037" v="572" actId="14100"/>
          <ac:grpSpMkLst>
            <pc:docMk/>
            <pc:sldMk cId="3902391281" sldId="1701"/>
            <ac:grpSpMk id="388" creationId="{D4FBCF94-229C-4213-88B3-B7E8A9893B8F}"/>
          </ac:grpSpMkLst>
        </pc:grpChg>
        <pc:grpChg chg="mod">
          <ac:chgData name="Baski K" userId="991febc015e97365" providerId="LiveId" clId="{9A43FFE2-9D85-4831-9B6F-B7A55D186F58}" dt="2022-02-09T05:17:50.796" v="561"/>
          <ac:grpSpMkLst>
            <pc:docMk/>
            <pc:sldMk cId="3902391281" sldId="1701"/>
            <ac:grpSpMk id="389" creationId="{1F10B037-FBFE-47CE-B84C-6855CB2EF432}"/>
          </ac:grpSpMkLst>
        </pc:grpChg>
        <pc:grpChg chg="mod">
          <ac:chgData name="Baski K" userId="991febc015e97365" providerId="LiveId" clId="{9A43FFE2-9D85-4831-9B6F-B7A55D186F58}" dt="2022-02-09T05:17:50.796" v="561"/>
          <ac:grpSpMkLst>
            <pc:docMk/>
            <pc:sldMk cId="3902391281" sldId="1701"/>
            <ac:grpSpMk id="390" creationId="{6B7D5BD5-F89D-4618-AAB8-B9EB7519BA0E}"/>
          </ac:grpSpMkLst>
        </pc:grpChg>
        <pc:grpChg chg="mod">
          <ac:chgData name="Baski K" userId="991febc015e97365" providerId="LiveId" clId="{9A43FFE2-9D85-4831-9B6F-B7A55D186F58}" dt="2022-02-09T05:17:50.796" v="561"/>
          <ac:grpSpMkLst>
            <pc:docMk/>
            <pc:sldMk cId="3902391281" sldId="1701"/>
            <ac:grpSpMk id="391" creationId="{F21EC37F-A31B-4A38-BF14-8F42C2F237A6}"/>
          </ac:grpSpMkLst>
        </pc:grpChg>
        <pc:grpChg chg="mod">
          <ac:chgData name="Baski K" userId="991febc015e97365" providerId="LiveId" clId="{9A43FFE2-9D85-4831-9B6F-B7A55D186F58}" dt="2022-02-09T05:17:50.796" v="561"/>
          <ac:grpSpMkLst>
            <pc:docMk/>
            <pc:sldMk cId="3902391281" sldId="1701"/>
            <ac:grpSpMk id="393" creationId="{903BEEE7-5908-4B0B-9F3E-5D6C3501EB5F}"/>
          </ac:grpSpMkLst>
        </pc:grpChg>
        <pc:grpChg chg="mod">
          <ac:chgData name="Baski K" userId="991febc015e97365" providerId="LiveId" clId="{9A43FFE2-9D85-4831-9B6F-B7A55D186F58}" dt="2022-02-09T05:17:50.796" v="561"/>
          <ac:grpSpMkLst>
            <pc:docMk/>
            <pc:sldMk cId="3902391281" sldId="1701"/>
            <ac:grpSpMk id="404" creationId="{17141CBE-3D2D-43C4-858A-3E6318ACAF0C}"/>
          </ac:grpSpMkLst>
        </pc:grpChg>
        <pc:graphicFrameChg chg="mod">
          <ac:chgData name="Baski K" userId="991febc015e97365" providerId="LiveId" clId="{9A43FFE2-9D85-4831-9B6F-B7A55D186F58}" dt="2022-02-09T04:24:06.606" v="76" actId="1036"/>
          <ac:graphicFrameMkLst>
            <pc:docMk/>
            <pc:sldMk cId="3902391281" sldId="1701"/>
            <ac:graphicFrameMk id="89" creationId="{8C44649F-E90B-47AA-883E-75990F9B7048}"/>
          </ac:graphicFrameMkLst>
        </pc:graphicFrameChg>
        <pc:picChg chg="mod">
          <ac:chgData name="Baski K" userId="991febc015e97365" providerId="LiveId" clId="{9A43FFE2-9D85-4831-9B6F-B7A55D186F58}" dt="2022-02-09T04:24:06.606" v="76" actId="1036"/>
          <ac:picMkLst>
            <pc:docMk/>
            <pc:sldMk cId="3902391281" sldId="1701"/>
            <ac:picMk id="13" creationId="{FB6C6BF0-898A-48E8-828F-85296EC750E8}"/>
          </ac:picMkLst>
        </pc:picChg>
        <pc:picChg chg="mod">
          <ac:chgData name="Baski K" userId="991febc015e97365" providerId="LiveId" clId="{9A43FFE2-9D85-4831-9B6F-B7A55D186F58}" dt="2022-02-09T04:24:06.606" v="76" actId="1036"/>
          <ac:picMkLst>
            <pc:docMk/>
            <pc:sldMk cId="3902391281" sldId="1701"/>
            <ac:picMk id="14" creationId="{4F474C81-9DC4-4D21-AEEC-78301222852B}"/>
          </ac:picMkLst>
        </pc:picChg>
        <pc:picChg chg="mod">
          <ac:chgData name="Baski K" userId="991febc015e97365" providerId="LiveId" clId="{9A43FFE2-9D85-4831-9B6F-B7A55D186F58}" dt="2022-02-09T04:24:06.606" v="76" actId="1036"/>
          <ac:picMkLst>
            <pc:docMk/>
            <pc:sldMk cId="3902391281" sldId="1701"/>
            <ac:picMk id="16" creationId="{00A49815-DBC9-4EDA-913F-FE2430292621}"/>
          </ac:picMkLst>
        </pc:picChg>
        <pc:picChg chg="mod">
          <ac:chgData name="Baski K" userId="991febc015e97365" providerId="LiveId" clId="{9A43FFE2-9D85-4831-9B6F-B7A55D186F58}" dt="2022-02-09T04:24:06.606" v="76" actId="1036"/>
          <ac:picMkLst>
            <pc:docMk/>
            <pc:sldMk cId="3902391281" sldId="1701"/>
            <ac:picMk id="17" creationId="{822332D9-D4F4-44F9-A354-CEB8FA305747}"/>
          </ac:picMkLst>
        </pc:picChg>
        <pc:picChg chg="mod">
          <ac:chgData name="Baski K" userId="991febc015e97365" providerId="LiveId" clId="{9A43FFE2-9D85-4831-9B6F-B7A55D186F58}" dt="2022-02-09T04:24:06.606" v="76" actId="1036"/>
          <ac:picMkLst>
            <pc:docMk/>
            <pc:sldMk cId="3902391281" sldId="1701"/>
            <ac:picMk id="20" creationId="{D36F35A6-33FB-49D9-84FE-3E8CC7A76E56}"/>
          </ac:picMkLst>
        </pc:picChg>
        <pc:picChg chg="mod">
          <ac:chgData name="Baski K" userId="991febc015e97365" providerId="LiveId" clId="{9A43FFE2-9D85-4831-9B6F-B7A55D186F58}" dt="2022-02-09T04:24:06.606" v="76" actId="1036"/>
          <ac:picMkLst>
            <pc:docMk/>
            <pc:sldMk cId="3902391281" sldId="1701"/>
            <ac:picMk id="90" creationId="{D1FEED6B-926E-4218-B8A1-4AD1AE69814C}"/>
          </ac:picMkLst>
        </pc:picChg>
        <pc:picChg chg="add mod">
          <ac:chgData name="Baski K" userId="991febc015e97365" providerId="LiveId" clId="{9A43FFE2-9D85-4831-9B6F-B7A55D186F58}" dt="2022-02-09T04:37:31.220" v="170" actId="164"/>
          <ac:picMkLst>
            <pc:docMk/>
            <pc:sldMk cId="3902391281" sldId="1701"/>
            <ac:picMk id="108" creationId="{F5173ED0-ABB1-496F-88CD-9BD6D41BFEA9}"/>
          </ac:picMkLst>
        </pc:picChg>
        <pc:picChg chg="mod">
          <ac:chgData name="Baski K" userId="991febc015e97365" providerId="LiveId" clId="{9A43FFE2-9D85-4831-9B6F-B7A55D186F58}" dt="2022-02-09T05:01:04.613" v="403" actId="1076"/>
          <ac:picMkLst>
            <pc:docMk/>
            <pc:sldMk cId="3902391281" sldId="1701"/>
            <ac:picMk id="109" creationId="{6216D587-A2B0-405D-AA3D-301EE0E1A6AC}"/>
          </ac:picMkLst>
        </pc:picChg>
        <pc:picChg chg="mod">
          <ac:chgData name="Baski K" userId="991febc015e97365" providerId="LiveId" clId="{9A43FFE2-9D85-4831-9B6F-B7A55D186F58}" dt="2022-02-09T04:24:06.606" v="76" actId="1036"/>
          <ac:picMkLst>
            <pc:docMk/>
            <pc:sldMk cId="3902391281" sldId="1701"/>
            <ac:picMk id="113" creationId="{18B3C808-07EB-495D-BBE2-B4A834147D22}"/>
          </ac:picMkLst>
        </pc:picChg>
        <pc:picChg chg="mod">
          <ac:chgData name="Baski K" userId="991febc015e97365" providerId="LiveId" clId="{9A43FFE2-9D85-4831-9B6F-B7A55D186F58}" dt="2022-02-09T04:24:06.606" v="76" actId="1036"/>
          <ac:picMkLst>
            <pc:docMk/>
            <pc:sldMk cId="3902391281" sldId="1701"/>
            <ac:picMk id="117" creationId="{D9FE0061-2D2D-4088-9339-66267FCB3F0C}"/>
          </ac:picMkLst>
        </pc:picChg>
        <pc:cxnChg chg="mod">
          <ac:chgData name="Baski K" userId="991febc015e97365" providerId="LiveId" clId="{9A43FFE2-9D85-4831-9B6F-B7A55D186F58}" dt="2022-02-09T04:24:06.606" v="76" actId="1036"/>
          <ac:cxnSpMkLst>
            <pc:docMk/>
            <pc:sldMk cId="3902391281" sldId="1701"/>
            <ac:cxnSpMk id="27" creationId="{1D5A82BB-1B1E-4BB3-8A6D-9052F6853CEF}"/>
          </ac:cxnSpMkLst>
        </pc:cxnChg>
        <pc:cxnChg chg="mod">
          <ac:chgData name="Baski K" userId="991febc015e97365" providerId="LiveId" clId="{9A43FFE2-9D85-4831-9B6F-B7A55D186F58}" dt="2022-02-09T04:24:06.606" v="76" actId="1036"/>
          <ac:cxnSpMkLst>
            <pc:docMk/>
            <pc:sldMk cId="3902391281" sldId="1701"/>
            <ac:cxnSpMk id="29" creationId="{084FF974-13B4-472D-B512-8469A4B84CA8}"/>
          </ac:cxnSpMkLst>
        </pc:cxnChg>
        <pc:cxnChg chg="mod">
          <ac:chgData name="Baski K" userId="991febc015e97365" providerId="LiveId" clId="{9A43FFE2-9D85-4831-9B6F-B7A55D186F58}" dt="2022-02-09T04:24:06.606" v="76" actId="1036"/>
          <ac:cxnSpMkLst>
            <pc:docMk/>
            <pc:sldMk cId="3902391281" sldId="1701"/>
            <ac:cxnSpMk id="31" creationId="{21E1574A-1183-4E14-9449-6398E386892A}"/>
          </ac:cxnSpMkLst>
        </pc:cxnChg>
        <pc:cxnChg chg="mod">
          <ac:chgData name="Baski K" userId="991febc015e97365" providerId="LiveId" clId="{9A43FFE2-9D85-4831-9B6F-B7A55D186F58}" dt="2022-02-09T04:24:06.606" v="76" actId="1036"/>
          <ac:cxnSpMkLst>
            <pc:docMk/>
            <pc:sldMk cId="3902391281" sldId="1701"/>
            <ac:cxnSpMk id="33" creationId="{948EFADA-2FC7-4714-8C77-75F7F1E12052}"/>
          </ac:cxnSpMkLst>
        </pc:cxnChg>
        <pc:cxnChg chg="add mod">
          <ac:chgData name="Baski K" userId="991febc015e97365" providerId="LiveId" clId="{9A43FFE2-9D85-4831-9B6F-B7A55D186F58}" dt="2022-02-09T05:03:34.625" v="456" actId="14100"/>
          <ac:cxnSpMkLst>
            <pc:docMk/>
            <pc:sldMk cId="3902391281" sldId="1701"/>
            <ac:cxnSpMk id="86" creationId="{80F67ED9-48D3-4B60-A8A0-8D60F11B136C}"/>
          </ac:cxnSpMkLst>
        </pc:cxnChg>
        <pc:cxnChg chg="add del mod">
          <ac:chgData name="Baski K" userId="991febc015e97365" providerId="LiveId" clId="{9A43FFE2-9D85-4831-9B6F-B7A55D186F58}" dt="2022-02-09T04:37:02.078" v="163" actId="478"/>
          <ac:cxnSpMkLst>
            <pc:docMk/>
            <pc:sldMk cId="3902391281" sldId="1701"/>
            <ac:cxnSpMk id="105" creationId="{C0F002CC-433B-4943-9416-F70B2B3AA1A8}"/>
          </ac:cxnSpMkLst>
        </pc:cxnChg>
        <pc:cxnChg chg="add mod">
          <ac:chgData name="Baski K" userId="991febc015e97365" providerId="LiveId" clId="{9A43FFE2-9D85-4831-9B6F-B7A55D186F58}" dt="2022-02-09T04:38:46.217" v="178"/>
          <ac:cxnSpMkLst>
            <pc:docMk/>
            <pc:sldMk cId="3902391281" sldId="1701"/>
            <ac:cxnSpMk id="131" creationId="{AA833190-C655-4D87-8DFD-F7F6647B983E}"/>
          </ac:cxnSpMkLst>
        </pc:cxnChg>
        <pc:cxnChg chg="add del mod">
          <ac:chgData name="Baski K" userId="991febc015e97365" providerId="LiveId" clId="{9A43FFE2-9D85-4831-9B6F-B7A55D186F58}" dt="2022-02-09T04:38:59.935" v="182" actId="21"/>
          <ac:cxnSpMkLst>
            <pc:docMk/>
            <pc:sldMk cId="3902391281" sldId="1701"/>
            <ac:cxnSpMk id="197" creationId="{AA833190-C655-4D87-8DFD-F7F6647B983E}"/>
          </ac:cxnSpMkLst>
        </pc:cxnChg>
        <pc:cxnChg chg="add mod">
          <ac:chgData name="Baski K" userId="991febc015e97365" providerId="LiveId" clId="{9A43FFE2-9D85-4831-9B6F-B7A55D186F58}" dt="2022-02-09T05:03:49.357" v="466" actId="1038"/>
          <ac:cxnSpMkLst>
            <pc:docMk/>
            <pc:sldMk cId="3902391281" sldId="1701"/>
            <ac:cxnSpMk id="385" creationId="{90318D1D-F40E-436C-AA8A-9D66BD8FB17A}"/>
          </ac:cxnSpMkLst>
        </pc:cxnChg>
        <pc:cxnChg chg="add mod">
          <ac:chgData name="Baski K" userId="991febc015e97365" providerId="LiveId" clId="{9A43FFE2-9D85-4831-9B6F-B7A55D186F58}" dt="2022-02-09T05:18:42.141" v="567" actId="1038"/>
          <ac:cxnSpMkLst>
            <pc:docMk/>
            <pc:sldMk cId="3902391281" sldId="1701"/>
            <ac:cxnSpMk id="407" creationId="{AE82F4AC-D8DA-4689-8DF7-5B2CD07FD827}"/>
          </ac:cxnSpMkLst>
        </pc:cxnChg>
        <pc:cxnChg chg="add mod">
          <ac:chgData name="Baski K" userId="991febc015e97365" providerId="LiveId" clId="{9A43FFE2-9D85-4831-9B6F-B7A55D186F58}" dt="2022-02-09T05:18:42.141" v="567" actId="1038"/>
          <ac:cxnSpMkLst>
            <pc:docMk/>
            <pc:sldMk cId="3902391281" sldId="1701"/>
            <ac:cxnSpMk id="408" creationId="{9AE97FC8-284A-4451-BA3B-FEC73348DBCF}"/>
          </ac:cxnSpMkLst>
        </pc:cxnChg>
        <pc:cxnChg chg="add mod">
          <ac:chgData name="Baski K" userId="991febc015e97365" providerId="LiveId" clId="{9A43FFE2-9D85-4831-9B6F-B7A55D186F58}" dt="2022-02-09T05:18:42.141" v="567" actId="1038"/>
          <ac:cxnSpMkLst>
            <pc:docMk/>
            <pc:sldMk cId="3902391281" sldId="1701"/>
            <ac:cxnSpMk id="409" creationId="{A0E871A3-1C48-4BE2-935D-B98615E9BB5C}"/>
          </ac:cxnSpMkLst>
        </pc:cxnChg>
      </pc:sldChg>
    </pc:docChg>
  </pc:docChgLst>
  <pc:docChgLst>
    <pc:chgData name="Baski K" userId="991febc015e97365" providerId="LiveId" clId="{D58B00FB-993F-47F5-AF37-F071A5063640}"/>
    <pc:docChg chg="undo redo custSel addSld delSld modSld sldOrd">
      <pc:chgData name="Baski K" userId="991febc015e97365" providerId="LiveId" clId="{D58B00FB-993F-47F5-AF37-F071A5063640}" dt="2022-02-14T15:28:46.381" v="11194" actId="1076"/>
      <pc:docMkLst>
        <pc:docMk/>
      </pc:docMkLst>
      <pc:sldChg chg="addSp delSp modSp mod ord modAnim">
        <pc:chgData name="Baski K" userId="991febc015e97365" providerId="LiveId" clId="{D58B00FB-993F-47F5-AF37-F071A5063640}" dt="2022-02-04T03:50:28.029" v="2585"/>
        <pc:sldMkLst>
          <pc:docMk/>
          <pc:sldMk cId="3914100132" sldId="477"/>
        </pc:sldMkLst>
        <pc:spChg chg="add del mod ord">
          <ac:chgData name="Baski K" userId="991febc015e97365" providerId="LiveId" clId="{D58B00FB-993F-47F5-AF37-F071A5063640}" dt="2022-02-03T23:46:25.374" v="86"/>
          <ac:spMkLst>
            <pc:docMk/>
            <pc:sldMk cId="3914100132" sldId="477"/>
            <ac:spMk id="3" creationId="{37625F5F-9384-4CB0-8B84-A22F37C33607}"/>
          </ac:spMkLst>
        </pc:spChg>
        <pc:spChg chg="mod">
          <ac:chgData name="Baski K" userId="991febc015e97365" providerId="LiveId" clId="{D58B00FB-993F-47F5-AF37-F071A5063640}" dt="2022-02-04T00:01:12.095" v="459" actId="14100"/>
          <ac:spMkLst>
            <pc:docMk/>
            <pc:sldMk cId="3914100132" sldId="477"/>
            <ac:spMk id="10" creationId="{00000000-0000-0000-0000-000000000000}"/>
          </ac:spMkLst>
        </pc:spChg>
        <pc:spChg chg="mod">
          <ac:chgData name="Baski K" userId="991febc015e97365" providerId="LiveId" clId="{D58B00FB-993F-47F5-AF37-F071A5063640}" dt="2022-02-04T00:00:27.543" v="458" actId="20577"/>
          <ac:spMkLst>
            <pc:docMk/>
            <pc:sldMk cId="3914100132" sldId="477"/>
            <ac:spMk id="13" creationId="{00000000-0000-0000-0000-000000000000}"/>
          </ac:spMkLst>
        </pc:spChg>
        <pc:spChg chg="add del mod ord">
          <ac:chgData name="Baski K" userId="991febc015e97365" providerId="LiveId" clId="{D58B00FB-993F-47F5-AF37-F071A5063640}" dt="2022-02-03T23:46:25.374" v="86"/>
          <ac:spMkLst>
            <pc:docMk/>
            <pc:sldMk cId="3914100132" sldId="477"/>
            <ac:spMk id="20" creationId="{74B9D4A7-C9F9-4486-B781-85822CEB490B}"/>
          </ac:spMkLst>
        </pc:spChg>
        <pc:spChg chg="add del mod ord">
          <ac:chgData name="Baski K" userId="991febc015e97365" providerId="LiveId" clId="{D58B00FB-993F-47F5-AF37-F071A5063640}" dt="2022-02-03T23:49:40.596" v="148"/>
          <ac:spMkLst>
            <pc:docMk/>
            <pc:sldMk cId="3914100132" sldId="477"/>
            <ac:spMk id="21" creationId="{F5A375F7-08A9-42F4-91E8-AD9C09A8283D}"/>
          </ac:spMkLst>
        </pc:spChg>
        <pc:spChg chg="add del ord">
          <ac:chgData name="Baski K" userId="991febc015e97365" providerId="LiveId" clId="{D58B00FB-993F-47F5-AF37-F071A5063640}" dt="2022-02-03T23:49:40.596" v="148"/>
          <ac:spMkLst>
            <pc:docMk/>
            <pc:sldMk cId="3914100132" sldId="477"/>
            <ac:spMk id="22" creationId="{5B3B8D24-3699-4B1B-B08D-3002E860C1B1}"/>
          </ac:spMkLst>
        </pc:spChg>
        <pc:spChg chg="add del mod ord">
          <ac:chgData name="Baski K" userId="991febc015e97365" providerId="LiveId" clId="{D58B00FB-993F-47F5-AF37-F071A5063640}" dt="2022-02-03T23:50:14.314" v="161"/>
          <ac:spMkLst>
            <pc:docMk/>
            <pc:sldMk cId="3914100132" sldId="477"/>
            <ac:spMk id="23" creationId="{9D73E768-4BFE-41C6-BC1E-07E6D4DB3403}"/>
          </ac:spMkLst>
        </pc:spChg>
        <pc:spChg chg="mod">
          <ac:chgData name="Baski K" userId="991febc015e97365" providerId="LiveId" clId="{D58B00FB-993F-47F5-AF37-F071A5063640}" dt="2022-02-03T23:56:45.893" v="330" actId="14100"/>
          <ac:spMkLst>
            <pc:docMk/>
            <pc:sldMk cId="3914100132" sldId="477"/>
            <ac:spMk id="58" creationId="{89F47C6B-B20B-4157-8719-272E2B3E8835}"/>
          </ac:spMkLst>
        </pc:spChg>
        <pc:spChg chg="del mod">
          <ac:chgData name="Baski K" userId="991febc015e97365" providerId="LiveId" clId="{D58B00FB-993F-47F5-AF37-F071A5063640}" dt="2022-02-03T23:48:20.056" v="137" actId="478"/>
          <ac:spMkLst>
            <pc:docMk/>
            <pc:sldMk cId="3914100132" sldId="477"/>
            <ac:spMk id="115" creationId="{8D9EED49-C3EA-409B-9D72-B8CD4ECD94AD}"/>
          </ac:spMkLst>
        </pc:spChg>
        <pc:spChg chg="del mod ord">
          <ac:chgData name="Baski K" userId="991febc015e97365" providerId="LiveId" clId="{D58B00FB-993F-47F5-AF37-F071A5063640}" dt="2022-02-03T23:50:14.314" v="161"/>
          <ac:spMkLst>
            <pc:docMk/>
            <pc:sldMk cId="3914100132" sldId="477"/>
            <ac:spMk id="117" creationId="{60547E20-7042-410C-84DF-76F57DA0745D}"/>
          </ac:spMkLst>
        </pc:spChg>
        <pc:spChg chg="mod ord">
          <ac:chgData name="Baski K" userId="991febc015e97365" providerId="LiveId" clId="{D58B00FB-993F-47F5-AF37-F071A5063640}" dt="2022-02-03T23:54:24.763" v="170" actId="167"/>
          <ac:spMkLst>
            <pc:docMk/>
            <pc:sldMk cId="3914100132" sldId="477"/>
            <ac:spMk id="118" creationId="{7AB02AE9-1F20-4F1B-AD53-A4C21B4F7E98}"/>
          </ac:spMkLst>
        </pc:spChg>
        <pc:spChg chg="add mod ord">
          <ac:chgData name="Baski K" userId="991febc015e97365" providerId="LiveId" clId="{D58B00FB-993F-47F5-AF37-F071A5063640}" dt="2022-02-03T23:54:21.821" v="169" actId="167"/>
          <ac:spMkLst>
            <pc:docMk/>
            <pc:sldMk cId="3914100132" sldId="477"/>
            <ac:spMk id="120" creationId="{1927D38E-E76B-433F-9278-13B24ECB1FEA}"/>
          </ac:spMkLst>
        </pc:spChg>
        <pc:spChg chg="add del mod">
          <ac:chgData name="Baski K" userId="991febc015e97365" providerId="LiveId" clId="{D58B00FB-993F-47F5-AF37-F071A5063640}" dt="2022-02-04T00:02:08.246" v="468" actId="478"/>
          <ac:spMkLst>
            <pc:docMk/>
            <pc:sldMk cId="3914100132" sldId="477"/>
            <ac:spMk id="121" creationId="{34A21590-E622-4A4C-9F41-7C21C0C56F38}"/>
          </ac:spMkLst>
        </pc:spChg>
        <pc:spChg chg="add mod">
          <ac:chgData name="Baski K" userId="991febc015e97365" providerId="LiveId" clId="{D58B00FB-993F-47F5-AF37-F071A5063640}" dt="2022-02-04T00:02:24.637" v="532" actId="1038"/>
          <ac:spMkLst>
            <pc:docMk/>
            <pc:sldMk cId="3914100132" sldId="477"/>
            <ac:spMk id="122" creationId="{0CF77878-AC94-42EC-8EBF-83B5D28D1D4A}"/>
          </ac:spMkLst>
        </pc:spChg>
      </pc:sldChg>
      <pc:sldChg chg="addSp delSp modSp mod addAnim delAnim modAnim">
        <pc:chgData name="Baski K" userId="991febc015e97365" providerId="LiveId" clId="{D58B00FB-993F-47F5-AF37-F071A5063640}" dt="2022-02-03T23:59:06.671" v="385" actId="478"/>
        <pc:sldMkLst>
          <pc:docMk/>
          <pc:sldMk cId="250472119" sldId="710"/>
        </pc:sldMkLst>
        <pc:spChg chg="mod">
          <ac:chgData name="Baski K" userId="991febc015e97365" providerId="LiveId" clId="{D58B00FB-993F-47F5-AF37-F071A5063640}" dt="2022-02-03T23:59:02.066" v="384" actId="1076"/>
          <ac:spMkLst>
            <pc:docMk/>
            <pc:sldMk cId="250472119" sldId="710"/>
            <ac:spMk id="5" creationId="{7C7D5B7D-DE10-42CF-9606-1B79A446C437}"/>
          </ac:spMkLst>
        </pc:spChg>
        <pc:spChg chg="mod">
          <ac:chgData name="Baski K" userId="991febc015e97365" providerId="LiveId" clId="{D58B00FB-993F-47F5-AF37-F071A5063640}" dt="2022-02-03T23:56:27" v="316" actId="1037"/>
          <ac:spMkLst>
            <pc:docMk/>
            <pc:sldMk cId="250472119" sldId="710"/>
            <ac:spMk id="10" creationId="{308FED15-F251-4033-A9DF-63DE031DD1BD}"/>
          </ac:spMkLst>
        </pc:spChg>
        <pc:spChg chg="add mod">
          <ac:chgData name="Baski K" userId="991febc015e97365" providerId="LiveId" clId="{D58B00FB-993F-47F5-AF37-F071A5063640}" dt="2022-02-03T23:54:33.040" v="171"/>
          <ac:spMkLst>
            <pc:docMk/>
            <pc:sldMk cId="250472119" sldId="710"/>
            <ac:spMk id="25" creationId="{712C34EE-BD78-4623-9E15-E6F709D99D0A}"/>
          </ac:spMkLst>
        </pc:spChg>
        <pc:spChg chg="mod">
          <ac:chgData name="Baski K" userId="991febc015e97365" providerId="LiveId" clId="{D58B00FB-993F-47F5-AF37-F071A5063640}" dt="2022-02-03T23:56:27" v="316" actId="1037"/>
          <ac:spMkLst>
            <pc:docMk/>
            <pc:sldMk cId="250472119" sldId="710"/>
            <ac:spMk id="29" creationId="{543B6A46-3235-40C0-8929-BB5E513AE5DA}"/>
          </ac:spMkLst>
        </pc:spChg>
        <pc:spChg chg="add mod">
          <ac:chgData name="Baski K" userId="991febc015e97365" providerId="LiveId" clId="{D58B00FB-993F-47F5-AF37-F071A5063640}" dt="2022-02-03T23:55:59.816" v="230" actId="1038"/>
          <ac:spMkLst>
            <pc:docMk/>
            <pc:sldMk cId="250472119" sldId="710"/>
            <ac:spMk id="33" creationId="{B10690A7-3746-4ADE-813B-35A84B66BF08}"/>
          </ac:spMkLst>
        </pc:spChg>
        <pc:spChg chg="add del mod">
          <ac:chgData name="Baski K" userId="991febc015e97365" providerId="LiveId" clId="{D58B00FB-993F-47F5-AF37-F071A5063640}" dt="2022-02-03T23:59:06.671" v="385" actId="478"/>
          <ac:spMkLst>
            <pc:docMk/>
            <pc:sldMk cId="250472119" sldId="710"/>
            <ac:spMk id="34" creationId="{9EFCF411-5105-486A-A5D9-2A5B5D3CE0F5}"/>
          </ac:spMkLst>
        </pc:spChg>
        <pc:cxnChg chg="mod">
          <ac:chgData name="Baski K" userId="991febc015e97365" providerId="LiveId" clId="{D58B00FB-993F-47F5-AF37-F071A5063640}" dt="2022-02-03T23:54:53.745" v="173" actId="14100"/>
          <ac:cxnSpMkLst>
            <pc:docMk/>
            <pc:sldMk cId="250472119" sldId="710"/>
            <ac:cxnSpMk id="4" creationId="{CF0A3CF0-5A94-4CFF-9484-50FCFA93FA86}"/>
          </ac:cxnSpMkLst>
        </pc:cxnChg>
        <pc:cxnChg chg="mod">
          <ac:chgData name="Baski K" userId="991febc015e97365" providerId="LiveId" clId="{D58B00FB-993F-47F5-AF37-F071A5063640}" dt="2022-02-03T23:56:27" v="316" actId="1037"/>
          <ac:cxnSpMkLst>
            <pc:docMk/>
            <pc:sldMk cId="250472119" sldId="710"/>
            <ac:cxnSpMk id="15" creationId="{D564B803-F06D-4E4C-8E6D-A2E1AF98E78C}"/>
          </ac:cxnSpMkLst>
        </pc:cxnChg>
      </pc:sldChg>
      <pc:sldChg chg="addSp delSp modAnim">
        <pc:chgData name="Baski K" userId="991febc015e97365" providerId="LiveId" clId="{D58B00FB-993F-47F5-AF37-F071A5063640}" dt="2022-02-07T01:00:32.849" v="3021" actId="21"/>
        <pc:sldMkLst>
          <pc:docMk/>
          <pc:sldMk cId="2246504443" sldId="728"/>
        </pc:sldMkLst>
        <pc:grpChg chg="add del">
          <ac:chgData name="Baski K" userId="991febc015e97365" providerId="LiveId" clId="{D58B00FB-993F-47F5-AF37-F071A5063640}" dt="2022-02-07T01:00:32.849" v="3021" actId="21"/>
          <ac:grpSpMkLst>
            <pc:docMk/>
            <pc:sldMk cId="2246504443" sldId="728"/>
            <ac:grpSpMk id="85" creationId="{26C87DB9-4E55-4248-80F6-75AD48BC92EF}"/>
          </ac:grpSpMkLst>
        </pc:grpChg>
      </pc:sldChg>
      <pc:sldChg chg="addSp delSp modSp mod delAnim modAnim">
        <pc:chgData name="Baski K" userId="991febc015e97365" providerId="LiveId" clId="{D58B00FB-993F-47F5-AF37-F071A5063640}" dt="2022-02-07T03:01:39.045" v="5234" actId="207"/>
        <pc:sldMkLst>
          <pc:docMk/>
          <pc:sldMk cId="3429131370" sldId="846"/>
        </pc:sldMkLst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51" creationId="{C422BA0A-E77B-47D8-A59D-8CB490CD6931}"/>
          </ac:spMkLst>
        </pc:spChg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52" creationId="{93187F46-0FA0-4667-B515-0061DF09387D}"/>
          </ac:spMkLst>
        </pc:spChg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53" creationId="{BEBFC8B3-D41D-4554-BCF3-BD8887D48869}"/>
          </ac:spMkLst>
        </pc:spChg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54" creationId="{BFE4DF1F-4026-4F41-BE0A-F0B04CAE25E2}"/>
          </ac:spMkLst>
        </pc:spChg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55" creationId="{3470302A-989A-459F-9381-36F0B27D1880}"/>
          </ac:spMkLst>
        </pc:spChg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56" creationId="{D0A612D4-4996-4CC4-AB4E-0CE76C3EC9D4}"/>
          </ac:spMkLst>
        </pc:spChg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57" creationId="{4906B4DA-B977-4B32-97A3-5AFF32780E06}"/>
          </ac:spMkLst>
        </pc:spChg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58" creationId="{D0664D29-4F44-4E1F-89EE-8441621C16D9}"/>
          </ac:spMkLst>
        </pc:spChg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59" creationId="{399E0D22-7248-4E47-8261-64AA3E6422F5}"/>
          </ac:spMkLst>
        </pc:spChg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60" creationId="{0EA73C3B-97DC-448F-9966-2EDCE3B454D7}"/>
          </ac:spMkLst>
        </pc:spChg>
        <pc:spChg chg="add del mod">
          <ac:chgData name="Baski K" userId="991febc015e97365" providerId="LiveId" clId="{D58B00FB-993F-47F5-AF37-F071A5063640}" dt="2022-02-07T03:00:52.483" v="5228" actId="478"/>
          <ac:spMkLst>
            <pc:docMk/>
            <pc:sldMk cId="3429131370" sldId="846"/>
            <ac:spMk id="83" creationId="{97FF03E4-0FCE-4CF8-9461-C4A9134C64CC}"/>
          </ac:spMkLst>
        </pc:spChg>
        <pc:spChg chg="mod">
          <ac:chgData name="Baski K" userId="991febc015e97365" providerId="LiveId" clId="{D58B00FB-993F-47F5-AF37-F071A5063640}" dt="2022-02-07T03:00:40.650" v="5226"/>
          <ac:spMkLst>
            <pc:docMk/>
            <pc:sldMk cId="3429131370" sldId="846"/>
            <ac:spMk id="85" creationId="{2E85EC47-4CE2-4F7F-A333-D03604CCD5E0}"/>
          </ac:spMkLst>
        </pc:spChg>
        <pc:spChg chg="mod">
          <ac:chgData name="Baski K" userId="991febc015e97365" providerId="LiveId" clId="{D58B00FB-993F-47F5-AF37-F071A5063640}" dt="2022-02-07T03:01:17.238" v="5233" actId="207"/>
          <ac:spMkLst>
            <pc:docMk/>
            <pc:sldMk cId="3429131370" sldId="846"/>
            <ac:spMk id="86" creationId="{5AED7F29-407E-4693-8D83-56912E3E4065}"/>
          </ac:spMkLst>
        </pc:spChg>
        <pc:spChg chg="add mod">
          <ac:chgData name="Baski K" userId="991febc015e97365" providerId="LiveId" clId="{D58B00FB-993F-47F5-AF37-F071A5063640}" dt="2022-02-07T03:01:39.045" v="5234" actId="207"/>
          <ac:spMkLst>
            <pc:docMk/>
            <pc:sldMk cId="3429131370" sldId="846"/>
            <ac:spMk id="87" creationId="{44193A0F-5E1B-40A4-B1C5-97D2AF30BFF3}"/>
          </ac:spMkLst>
        </pc:spChg>
        <pc:spChg chg="mod">
          <ac:chgData name="Baski K" userId="991febc015e97365" providerId="LiveId" clId="{D58B00FB-993F-47F5-AF37-F071A5063640}" dt="2022-02-07T03:00:53.529" v="5229"/>
          <ac:spMkLst>
            <pc:docMk/>
            <pc:sldMk cId="3429131370" sldId="846"/>
            <ac:spMk id="89" creationId="{60A0A302-6247-4CF2-83D1-FBD020E83C4E}"/>
          </ac:spMkLst>
        </pc:spChg>
        <pc:spChg chg="mod">
          <ac:chgData name="Baski K" userId="991febc015e97365" providerId="LiveId" clId="{D58B00FB-993F-47F5-AF37-F071A5063640}" dt="2022-02-07T03:00:53.529" v="5229"/>
          <ac:spMkLst>
            <pc:docMk/>
            <pc:sldMk cId="3429131370" sldId="846"/>
            <ac:spMk id="90" creationId="{A747B97C-8E69-491D-85E9-44DC7A1EC1AF}"/>
          </ac:spMkLst>
        </pc:spChg>
        <pc:grpChg chg="mod">
          <ac:chgData name="Baski K" userId="991febc015e97365" providerId="LiveId" clId="{D58B00FB-993F-47F5-AF37-F071A5063640}" dt="2022-02-07T03:00:35.478" v="5225" actId="1076"/>
          <ac:grpSpMkLst>
            <pc:docMk/>
            <pc:sldMk cId="3429131370" sldId="846"/>
            <ac:grpSpMk id="6" creationId="{ABED5E06-D16F-4F06-93FF-F74056ECD0EF}"/>
          </ac:grpSpMkLst>
        </pc:grpChg>
        <pc:grpChg chg="del">
          <ac:chgData name="Baski K" userId="991febc015e97365" providerId="LiveId" clId="{D58B00FB-993F-47F5-AF37-F071A5063640}" dt="2022-02-07T03:00:20.033" v="5219" actId="478"/>
          <ac:grpSpMkLst>
            <pc:docMk/>
            <pc:sldMk cId="3429131370" sldId="846"/>
            <ac:grpSpMk id="18" creationId="{5D20C61B-1B45-4C05-83A9-CEE3B6AC3341}"/>
          </ac:grpSpMkLst>
        </pc:grpChg>
        <pc:grpChg chg="add mod">
          <ac:chgData name="Baski K" userId="991febc015e97365" providerId="LiveId" clId="{D58B00FB-993F-47F5-AF37-F071A5063640}" dt="2022-02-07T03:00:44.589" v="5227" actId="1076"/>
          <ac:grpSpMkLst>
            <pc:docMk/>
            <pc:sldMk cId="3429131370" sldId="846"/>
            <ac:grpSpMk id="84" creationId="{629C657D-9714-48F1-8150-A70886F417DC}"/>
          </ac:grpSpMkLst>
        </pc:grpChg>
        <pc:grpChg chg="add mod">
          <ac:chgData name="Baski K" userId="991febc015e97365" providerId="LiveId" clId="{D58B00FB-993F-47F5-AF37-F071A5063640}" dt="2022-02-07T03:01:01.221" v="5230" actId="1076"/>
          <ac:grpSpMkLst>
            <pc:docMk/>
            <pc:sldMk cId="3429131370" sldId="846"/>
            <ac:grpSpMk id="88" creationId="{D7FEB37E-6A14-4271-9C91-10E323763956}"/>
          </ac:grpSpMkLst>
        </pc:grpChg>
      </pc:sldChg>
      <pc:sldChg chg="addSp delSp modSp mod ord modTransition addAnim delAnim modAnim">
        <pc:chgData name="Baski K" userId="991febc015e97365" providerId="LiveId" clId="{D58B00FB-993F-47F5-AF37-F071A5063640}" dt="2022-02-07T03:21:20.499" v="5494" actId="6549"/>
        <pc:sldMkLst>
          <pc:docMk/>
          <pc:sldMk cId="1570625812" sldId="1691"/>
        </pc:sldMkLst>
        <pc:spChg chg="add mod">
          <ac:chgData name="Baski K" userId="991febc015e97365" providerId="LiveId" clId="{D58B00FB-993F-47F5-AF37-F071A5063640}" dt="2022-02-07T03:13:16.075" v="5313" actId="1076"/>
          <ac:spMkLst>
            <pc:docMk/>
            <pc:sldMk cId="1570625812" sldId="1691"/>
            <ac:spMk id="3" creationId="{0FC420C7-5677-49D4-89D1-748F1B2BFC7A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5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6" creationId="{00000000-0000-0000-0000-000000000000}"/>
          </ac:spMkLst>
        </pc:spChg>
        <pc:spChg chg="mod">
          <ac:chgData name="Baski K" userId="991febc015e97365" providerId="LiveId" clId="{D58B00FB-993F-47F5-AF37-F071A5063640}" dt="2022-02-07T03:09:36.249" v="5275" actId="207"/>
          <ac:spMkLst>
            <pc:docMk/>
            <pc:sldMk cId="1570625812" sldId="1691"/>
            <ac:spMk id="7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8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9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0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1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2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3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4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5" creationId="{00000000-0000-0000-0000-000000000000}"/>
          </ac:spMkLst>
        </pc:spChg>
        <pc:spChg chg="mod">
          <ac:chgData name="Baski K" userId="991febc015e97365" providerId="LiveId" clId="{D58B00FB-993F-47F5-AF37-F071A5063640}" dt="2022-02-07T01:51:10.240" v="3841" actId="207"/>
          <ac:spMkLst>
            <pc:docMk/>
            <pc:sldMk cId="1570625812" sldId="1691"/>
            <ac:spMk id="16" creationId="{00000000-0000-0000-0000-000000000000}"/>
          </ac:spMkLst>
        </pc:spChg>
        <pc:spChg chg="mod">
          <ac:chgData name="Baski K" userId="991febc015e97365" providerId="LiveId" clId="{D58B00FB-993F-47F5-AF37-F071A5063640}" dt="2022-02-07T03:09:32.947" v="5274" actId="207"/>
          <ac:spMkLst>
            <pc:docMk/>
            <pc:sldMk cId="1570625812" sldId="1691"/>
            <ac:spMk id="17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8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9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20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21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22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23" creationId="{00000000-0000-0000-0000-000000000000}"/>
          </ac:spMkLst>
        </pc:spChg>
        <pc:spChg chg="mod">
          <ac:chgData name="Baski K" userId="991febc015e97365" providerId="LiveId" clId="{D58B00FB-993F-47F5-AF37-F071A5063640}" dt="2022-02-07T03:02:59.742" v="5237" actId="1076"/>
          <ac:spMkLst>
            <pc:docMk/>
            <pc:sldMk cId="1570625812" sldId="1691"/>
            <ac:spMk id="24" creationId="{00000000-0000-0000-0000-000000000000}"/>
          </ac:spMkLst>
        </pc:spChg>
        <pc:spChg chg="mod topLvl">
          <ac:chgData name="Baski K" userId="991febc015e97365" providerId="LiveId" clId="{D58B00FB-993F-47F5-AF37-F071A5063640}" dt="2022-02-04T03:42:40.336" v="2535" actId="1035"/>
          <ac:spMkLst>
            <pc:docMk/>
            <pc:sldMk cId="1570625812" sldId="1691"/>
            <ac:spMk id="25" creationId="{00000000-0000-0000-0000-000000000000}"/>
          </ac:spMkLst>
        </pc:spChg>
        <pc:spChg chg="mod">
          <ac:chgData name="Baski K" userId="991febc015e97365" providerId="LiveId" clId="{D58B00FB-993F-47F5-AF37-F071A5063640}" dt="2022-02-04T03:42:40.336" v="2535" actId="1035"/>
          <ac:spMkLst>
            <pc:docMk/>
            <pc:sldMk cId="1570625812" sldId="1691"/>
            <ac:spMk id="26" creationId="{00000000-0000-0000-0000-000000000000}"/>
          </ac:spMkLst>
        </pc:spChg>
        <pc:spChg chg="del mod topLvl">
          <ac:chgData name="Baski K" userId="991febc015e97365" providerId="LiveId" clId="{D58B00FB-993F-47F5-AF37-F071A5063640}" dt="2022-02-07T03:17:43.455" v="5387" actId="478"/>
          <ac:spMkLst>
            <pc:docMk/>
            <pc:sldMk cId="1570625812" sldId="1691"/>
            <ac:spMk id="27" creationId="{00000000-0000-0000-0000-000000000000}"/>
          </ac:spMkLst>
        </pc:spChg>
        <pc:spChg chg="mod">
          <ac:chgData name="Baski K" userId="991febc015e97365" providerId="LiveId" clId="{D58B00FB-993F-47F5-AF37-F071A5063640}" dt="2022-02-07T03:16:34.231" v="5380" actId="14100"/>
          <ac:spMkLst>
            <pc:docMk/>
            <pc:sldMk cId="1570625812" sldId="1691"/>
            <ac:spMk id="28" creationId="{00000000-0000-0000-0000-000000000000}"/>
          </ac:spMkLst>
        </pc:spChg>
        <pc:spChg chg="add mod">
          <ac:chgData name="Baski K" userId="991febc015e97365" providerId="LiveId" clId="{D58B00FB-993F-47F5-AF37-F071A5063640}" dt="2022-02-07T01:53:25.314" v="3851" actId="1076"/>
          <ac:spMkLst>
            <pc:docMk/>
            <pc:sldMk cId="1570625812" sldId="1691"/>
            <ac:spMk id="29" creationId="{2D2D7C7B-6289-42AB-97A0-B00A2E7D8BEF}"/>
          </ac:spMkLst>
        </pc:spChg>
        <pc:spChg chg="add del mod">
          <ac:chgData name="Baski K" userId="991febc015e97365" providerId="LiveId" clId="{D58B00FB-993F-47F5-AF37-F071A5063640}" dt="2022-02-05T21:52:33.115" v="2671" actId="478"/>
          <ac:spMkLst>
            <pc:docMk/>
            <pc:sldMk cId="1570625812" sldId="1691"/>
            <ac:spMk id="29" creationId="{78E081B4-D90C-420E-B735-D2CE636E9AC0}"/>
          </ac:spMkLst>
        </pc:spChg>
        <pc:spChg chg="add del">
          <ac:chgData name="Baski K" userId="991febc015e97365" providerId="LiveId" clId="{D58B00FB-993F-47F5-AF37-F071A5063640}" dt="2022-02-04T01:34:55.835" v="868" actId="478"/>
          <ac:spMkLst>
            <pc:docMk/>
            <pc:sldMk cId="1570625812" sldId="1691"/>
            <ac:spMk id="40" creationId="{93FA430D-4EF9-4383-9752-0CA2BF09EB2F}"/>
          </ac:spMkLst>
        </pc:spChg>
        <pc:spChg chg="del mod">
          <ac:chgData name="Baski K" userId="991febc015e97365" providerId="LiveId" clId="{D58B00FB-993F-47F5-AF37-F071A5063640}" dt="2022-02-04T03:52:51.611" v="2596" actId="478"/>
          <ac:spMkLst>
            <pc:docMk/>
            <pc:sldMk cId="1570625812" sldId="1691"/>
            <ac:spMk id="46" creationId="{ED3D530E-6D0A-4679-B7D1-3B0BACDE87FE}"/>
          </ac:spMkLst>
        </pc:spChg>
        <pc:spChg chg="add del mod">
          <ac:chgData name="Baski K" userId="991febc015e97365" providerId="LiveId" clId="{D58B00FB-993F-47F5-AF37-F071A5063640}" dt="2022-02-04T01:10:33.751" v="630" actId="478"/>
          <ac:spMkLst>
            <pc:docMk/>
            <pc:sldMk cId="1570625812" sldId="1691"/>
            <ac:spMk id="73" creationId="{5AA8711D-3E81-49AF-ABCF-CAA5680A0B12}"/>
          </ac:spMkLst>
        </pc:spChg>
        <pc:spChg chg="add mod">
          <ac:chgData name="Baski K" userId="991febc015e97365" providerId="LiveId" clId="{D58B00FB-993F-47F5-AF37-F071A5063640}" dt="2022-02-07T03:05:31.756" v="5273" actId="1076"/>
          <ac:spMkLst>
            <pc:docMk/>
            <pc:sldMk cId="1570625812" sldId="1691"/>
            <ac:spMk id="75" creationId="{2C93FAF5-ED00-4EAD-826F-58FEDBEDD1DE}"/>
          </ac:spMkLst>
        </pc:spChg>
        <pc:spChg chg="add mod">
          <ac:chgData name="Baski K" userId="991febc015e97365" providerId="LiveId" clId="{D58B00FB-993F-47F5-AF37-F071A5063640}" dt="2022-02-07T01:44:12.902" v="3324" actId="6549"/>
          <ac:spMkLst>
            <pc:docMk/>
            <pc:sldMk cId="1570625812" sldId="1691"/>
            <ac:spMk id="76" creationId="{F2356591-9624-430A-9B2E-18B3FBF4EAEB}"/>
          </ac:spMkLst>
        </pc:spChg>
        <pc:spChg chg="add mod">
          <ac:chgData name="Baski K" userId="991febc015e97365" providerId="LiveId" clId="{D58B00FB-993F-47F5-AF37-F071A5063640}" dt="2022-02-07T02:35:20.420" v="4142" actId="20577"/>
          <ac:spMkLst>
            <pc:docMk/>
            <pc:sldMk cId="1570625812" sldId="1691"/>
            <ac:spMk id="78" creationId="{C1CA6871-3126-4CF1-9F5C-7F8D560C803D}"/>
          </ac:spMkLst>
        </pc:spChg>
        <pc:spChg chg="add mod">
          <ac:chgData name="Baski K" userId="991febc015e97365" providerId="LiveId" clId="{D58B00FB-993F-47F5-AF37-F071A5063640}" dt="2022-02-04T03:42:40.336" v="2535" actId="1035"/>
          <ac:spMkLst>
            <pc:docMk/>
            <pc:sldMk cId="1570625812" sldId="1691"/>
            <ac:spMk id="80" creationId="{899A65A6-56EE-49D2-B219-39BE6346DDF3}"/>
          </ac:spMkLst>
        </pc:spChg>
        <pc:spChg chg="add mod">
          <ac:chgData name="Baski K" userId="991febc015e97365" providerId="LiveId" clId="{D58B00FB-993F-47F5-AF37-F071A5063640}" dt="2022-02-07T01:51:57.737" v="3848" actId="20577"/>
          <ac:spMkLst>
            <pc:docMk/>
            <pc:sldMk cId="1570625812" sldId="1691"/>
            <ac:spMk id="81" creationId="{1DBCA2F2-98D4-4DAD-AF6C-F2C06AD24B9D}"/>
          </ac:spMkLst>
        </pc:spChg>
        <pc:spChg chg="add mod">
          <ac:chgData name="Baski K" userId="991febc015e97365" providerId="LiveId" clId="{D58B00FB-993F-47F5-AF37-F071A5063640}" dt="2022-02-04T03:42:40.336" v="2535" actId="1035"/>
          <ac:spMkLst>
            <pc:docMk/>
            <pc:sldMk cId="1570625812" sldId="1691"/>
            <ac:spMk id="82" creationId="{1F999EF3-F70E-4031-8C5B-C9746D55F30F}"/>
          </ac:spMkLst>
        </pc:spChg>
        <pc:spChg chg="add mod">
          <ac:chgData name="Baski K" userId="991febc015e97365" providerId="LiveId" clId="{D58B00FB-993F-47F5-AF37-F071A5063640}" dt="2022-02-07T01:49:33.113" v="3728" actId="20577"/>
          <ac:spMkLst>
            <pc:docMk/>
            <pc:sldMk cId="1570625812" sldId="1691"/>
            <ac:spMk id="83" creationId="{7F9CB7B6-1992-46A1-AE5A-5E2DC67DF3AA}"/>
          </ac:spMkLst>
        </pc:spChg>
        <pc:spChg chg="add mod">
          <ac:chgData name="Baski K" userId="991febc015e97365" providerId="LiveId" clId="{D58B00FB-993F-47F5-AF37-F071A5063640}" dt="2022-02-07T01:52:50.267" v="3850" actId="552"/>
          <ac:spMkLst>
            <pc:docMk/>
            <pc:sldMk cId="1570625812" sldId="1691"/>
            <ac:spMk id="84" creationId="{8927ABBC-0235-448A-8EA2-223B20C25E4D}"/>
          </ac:spMkLst>
        </pc:spChg>
        <pc:spChg chg="add mod">
          <ac:chgData name="Baski K" userId="991febc015e97365" providerId="LiveId" clId="{D58B00FB-993F-47F5-AF37-F071A5063640}" dt="2022-02-07T01:50:24.983" v="3835" actId="207"/>
          <ac:spMkLst>
            <pc:docMk/>
            <pc:sldMk cId="1570625812" sldId="1691"/>
            <ac:spMk id="85" creationId="{4CC4EE91-983A-4D14-AE36-D0BA9FA40EB0}"/>
          </ac:spMkLst>
        </pc:spChg>
        <pc:spChg chg="add mod">
          <ac:chgData name="Baski K" userId="991febc015e97365" providerId="LiveId" clId="{D58B00FB-993F-47F5-AF37-F071A5063640}" dt="2022-02-07T01:45:31.677" v="3446" actId="20577"/>
          <ac:spMkLst>
            <pc:docMk/>
            <pc:sldMk cId="1570625812" sldId="1691"/>
            <ac:spMk id="86" creationId="{E4313223-2E6B-4C9E-A45B-69371C07BD0A}"/>
          </ac:spMkLst>
        </pc:spChg>
        <pc:spChg chg="add mod">
          <ac:chgData name="Baski K" userId="991febc015e97365" providerId="LiveId" clId="{D58B00FB-993F-47F5-AF37-F071A5063640}" dt="2022-02-04T03:42:40.336" v="2535" actId="1035"/>
          <ac:spMkLst>
            <pc:docMk/>
            <pc:sldMk cId="1570625812" sldId="1691"/>
            <ac:spMk id="87" creationId="{763EEFC3-E52B-4FC7-8F4E-F8DC0B0DCE9D}"/>
          </ac:spMkLst>
        </pc:spChg>
        <pc:spChg chg="add mod">
          <ac:chgData name="Baski K" userId="991febc015e97365" providerId="LiveId" clId="{D58B00FB-993F-47F5-AF37-F071A5063640}" dt="2022-02-07T01:50:00.588" v="3778" actId="207"/>
          <ac:spMkLst>
            <pc:docMk/>
            <pc:sldMk cId="1570625812" sldId="1691"/>
            <ac:spMk id="88" creationId="{97646611-FCEC-43E4-9DBB-F676D0FF4B0B}"/>
          </ac:spMkLst>
        </pc:spChg>
        <pc:spChg chg="add mod">
          <ac:chgData name="Baski K" userId="991febc015e97365" providerId="LiveId" clId="{D58B00FB-993F-47F5-AF37-F071A5063640}" dt="2022-02-07T01:52:50.267" v="3850" actId="552"/>
          <ac:spMkLst>
            <pc:docMk/>
            <pc:sldMk cId="1570625812" sldId="1691"/>
            <ac:spMk id="92" creationId="{6DD06E1D-8F1C-4E51-BA1B-6E1E4104AD1B}"/>
          </ac:spMkLst>
        </pc:spChg>
        <pc:spChg chg="add del mod">
          <ac:chgData name="Baski K" userId="991febc015e97365" providerId="LiveId" clId="{D58B00FB-993F-47F5-AF37-F071A5063640}" dt="2022-02-07T03:10:06.444" v="5277"/>
          <ac:spMkLst>
            <pc:docMk/>
            <pc:sldMk cId="1570625812" sldId="1691"/>
            <ac:spMk id="93" creationId="{379342BA-1DFE-49FA-BB7B-EAC4D3289CBD}"/>
          </ac:spMkLst>
        </pc:spChg>
        <pc:spChg chg="add del mod">
          <ac:chgData name="Baski K" userId="991febc015e97365" providerId="LiveId" clId="{D58B00FB-993F-47F5-AF37-F071A5063640}" dt="2022-02-04T02:40:02.377" v="1965"/>
          <ac:spMkLst>
            <pc:docMk/>
            <pc:sldMk cId="1570625812" sldId="1691"/>
            <ac:spMk id="93" creationId="{6A8579F0-81FC-41A4-A4BD-6B8B42619180}"/>
          </ac:spMkLst>
        </pc:spChg>
        <pc:spChg chg="add del mod">
          <ac:chgData name="Baski K" userId="991febc015e97365" providerId="LiveId" clId="{D58B00FB-993F-47F5-AF37-F071A5063640}" dt="2022-02-07T03:10:06.444" v="5277"/>
          <ac:spMkLst>
            <pc:docMk/>
            <pc:sldMk cId="1570625812" sldId="1691"/>
            <ac:spMk id="95" creationId="{24D6B862-5789-4739-B482-D89329FF538F}"/>
          </ac:spMkLst>
        </pc:spChg>
        <pc:spChg chg="add del mod">
          <ac:chgData name="Baski K" userId="991febc015e97365" providerId="LiveId" clId="{D58B00FB-993F-47F5-AF37-F071A5063640}" dt="2022-02-07T03:10:13.276" v="5279"/>
          <ac:spMkLst>
            <pc:docMk/>
            <pc:sldMk cId="1570625812" sldId="1691"/>
            <ac:spMk id="96" creationId="{314A0E17-2FE7-4155-943F-7D9D61DD6731}"/>
          </ac:spMkLst>
        </pc:spChg>
        <pc:spChg chg="add del mod">
          <ac:chgData name="Baski K" userId="991febc015e97365" providerId="LiveId" clId="{D58B00FB-993F-47F5-AF37-F071A5063640}" dt="2022-02-07T03:10:13.276" v="5279"/>
          <ac:spMkLst>
            <pc:docMk/>
            <pc:sldMk cId="1570625812" sldId="1691"/>
            <ac:spMk id="97" creationId="{3BB3D06C-2B19-41CC-B1F0-C539305FC5A8}"/>
          </ac:spMkLst>
        </pc:spChg>
        <pc:spChg chg="add del mod">
          <ac:chgData name="Baski K" userId="991febc015e97365" providerId="LiveId" clId="{D58B00FB-993F-47F5-AF37-F071A5063640}" dt="2022-02-07T03:11:01.224" v="5289" actId="478"/>
          <ac:spMkLst>
            <pc:docMk/>
            <pc:sldMk cId="1570625812" sldId="1691"/>
            <ac:spMk id="98" creationId="{9B9FA8E8-4665-40CA-A557-D7217BB7AB42}"/>
          </ac:spMkLst>
        </pc:spChg>
        <pc:spChg chg="add del mod">
          <ac:chgData name="Baski K" userId="991febc015e97365" providerId="LiveId" clId="{D58B00FB-993F-47F5-AF37-F071A5063640}" dt="2022-02-07T03:10:53.696" v="5287" actId="478"/>
          <ac:spMkLst>
            <pc:docMk/>
            <pc:sldMk cId="1570625812" sldId="1691"/>
            <ac:spMk id="99" creationId="{F6D7C698-2B0D-4FEA-8FFC-8592B99EBEB4}"/>
          </ac:spMkLst>
        </pc:spChg>
        <pc:spChg chg="add del mod ord">
          <ac:chgData name="Baski K" userId="991febc015e97365" providerId="LiveId" clId="{D58B00FB-993F-47F5-AF37-F071A5063640}" dt="2022-02-07T03:13:21.340" v="5319"/>
          <ac:spMkLst>
            <pc:docMk/>
            <pc:sldMk cId="1570625812" sldId="1691"/>
            <ac:spMk id="100" creationId="{EFAC3811-8625-4194-AC2E-EED934B3181B}"/>
          </ac:spMkLst>
        </pc:spChg>
        <pc:spChg chg="del mod topLvl">
          <ac:chgData name="Baski K" userId="991febc015e97365" providerId="LiveId" clId="{D58B00FB-993F-47F5-AF37-F071A5063640}" dt="2022-02-04T03:39:21.556" v="2502" actId="21"/>
          <ac:spMkLst>
            <pc:docMk/>
            <pc:sldMk cId="1570625812" sldId="1691"/>
            <ac:spMk id="101" creationId="{00000000-0000-0000-0000-000000000000}"/>
          </ac:spMkLst>
        </pc:spChg>
        <pc:spChg chg="add del mod">
          <ac:chgData name="Baski K" userId="991febc015e97365" providerId="LiveId" clId="{D58B00FB-993F-47F5-AF37-F071A5063640}" dt="2022-02-07T03:13:14.972" v="5312"/>
          <ac:spMkLst>
            <pc:docMk/>
            <pc:sldMk cId="1570625812" sldId="1691"/>
            <ac:spMk id="101" creationId="{2E0C6D47-6BD2-4F6C-9EFA-F45362BA185C}"/>
          </ac:spMkLst>
        </pc:spChg>
        <pc:spChg chg="add del mod">
          <ac:chgData name="Baski K" userId="991febc015e97365" providerId="LiveId" clId="{D58B00FB-993F-47F5-AF37-F071A5063640}" dt="2022-02-07T03:13:14.972" v="5312"/>
          <ac:spMkLst>
            <pc:docMk/>
            <pc:sldMk cId="1570625812" sldId="1691"/>
            <ac:spMk id="102" creationId="{6DDDF760-0C9B-4C03-985D-B8767C6222C4}"/>
          </ac:spMkLst>
        </pc:spChg>
        <pc:spChg chg="del">
          <ac:chgData name="Baski K" userId="991febc015e97365" providerId="LiveId" clId="{D58B00FB-993F-47F5-AF37-F071A5063640}" dt="2022-02-04T01:07:05.750" v="578" actId="478"/>
          <ac:spMkLst>
            <pc:docMk/>
            <pc:sldMk cId="1570625812" sldId="1691"/>
            <ac:spMk id="103" creationId="{00000000-0000-0000-0000-000000000000}"/>
          </ac:spMkLst>
        </pc:spChg>
        <pc:spChg chg="add del mod ord">
          <ac:chgData name="Baski K" userId="991febc015e97365" providerId="LiveId" clId="{D58B00FB-993F-47F5-AF37-F071A5063640}" dt="2022-02-07T03:15:05.956" v="5344"/>
          <ac:spMkLst>
            <pc:docMk/>
            <pc:sldMk cId="1570625812" sldId="1691"/>
            <ac:spMk id="103" creationId="{5BF5149E-2441-449B-BE17-62040E7ABE9F}"/>
          </ac:spMkLst>
        </pc:spChg>
        <pc:spChg chg="del">
          <ac:chgData name="Baski K" userId="991febc015e97365" providerId="LiveId" clId="{D58B00FB-993F-47F5-AF37-F071A5063640}" dt="2022-02-04T01:07:12.359" v="582" actId="478"/>
          <ac:spMkLst>
            <pc:docMk/>
            <pc:sldMk cId="1570625812" sldId="1691"/>
            <ac:spMk id="104" creationId="{00000000-0000-0000-0000-000000000000}"/>
          </ac:spMkLst>
        </pc:spChg>
        <pc:spChg chg="del">
          <ac:chgData name="Baski K" userId="991febc015e97365" providerId="LiveId" clId="{D58B00FB-993F-47F5-AF37-F071A5063640}" dt="2022-02-04T01:07:13.839" v="583" actId="478"/>
          <ac:spMkLst>
            <pc:docMk/>
            <pc:sldMk cId="1570625812" sldId="1691"/>
            <ac:spMk id="105" creationId="{00000000-0000-0000-0000-00000000000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05" creationId="{21E23DCD-23EB-4D82-B989-531E0ABEC119}"/>
          </ac:spMkLst>
        </pc:spChg>
        <pc:spChg chg="del">
          <ac:chgData name="Baski K" userId="991febc015e97365" providerId="LiveId" clId="{D58B00FB-993F-47F5-AF37-F071A5063640}" dt="2022-02-04T01:07:17.807" v="584" actId="478"/>
          <ac:spMkLst>
            <pc:docMk/>
            <pc:sldMk cId="1570625812" sldId="1691"/>
            <ac:spMk id="106" creationId="{00000000-0000-0000-0000-00000000000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06" creationId="{69B7B8CB-B217-4B9C-8E6C-B510B6347DB7}"/>
          </ac:spMkLst>
        </pc:spChg>
        <pc:spChg chg="del">
          <ac:chgData name="Baski K" userId="991febc015e97365" providerId="LiveId" clId="{D58B00FB-993F-47F5-AF37-F071A5063640}" dt="2022-02-04T01:07:03.406" v="577" actId="478"/>
          <ac:spMkLst>
            <pc:docMk/>
            <pc:sldMk cId="1570625812" sldId="1691"/>
            <ac:spMk id="107" creationId="{00000000-0000-0000-0000-00000000000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07" creationId="{E9BE81F3-EBBE-4095-A909-556226A872EF}"/>
          </ac:spMkLst>
        </pc:spChg>
        <pc:spChg chg="del">
          <ac:chgData name="Baski K" userId="991febc015e97365" providerId="LiveId" clId="{D58B00FB-993F-47F5-AF37-F071A5063640}" dt="2022-02-04T01:07:10.150" v="581" actId="478"/>
          <ac:spMkLst>
            <pc:docMk/>
            <pc:sldMk cId="1570625812" sldId="1691"/>
            <ac:spMk id="108" creationId="{00000000-0000-0000-0000-00000000000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08" creationId="{E6ACA9FF-3D5F-411C-AEBE-BD4836171B03}"/>
          </ac:spMkLst>
        </pc:spChg>
        <pc:spChg chg="del mod topLvl">
          <ac:chgData name="Baski K" userId="991febc015e97365" providerId="LiveId" clId="{D58B00FB-993F-47F5-AF37-F071A5063640}" dt="2022-02-04T01:31:57.957" v="802" actId="478"/>
          <ac:spMkLst>
            <pc:docMk/>
            <pc:sldMk cId="1570625812" sldId="1691"/>
            <ac:spMk id="109" creationId="{00000000-0000-0000-0000-00000000000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09" creationId="{10314EE6-5DC0-488D-9599-1366FC436195}"/>
          </ac:spMkLst>
        </pc:spChg>
        <pc:spChg chg="mod ord topLvl">
          <ac:chgData name="Baski K" userId="991febc015e97365" providerId="LiveId" clId="{D58B00FB-993F-47F5-AF37-F071A5063640}" dt="2022-02-04T04:03:31.428" v="2654" actId="207"/>
          <ac:spMkLst>
            <pc:docMk/>
            <pc:sldMk cId="1570625812" sldId="1691"/>
            <ac:spMk id="110" creationId="{00000000-0000-0000-0000-00000000000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11" creationId="{953B802F-E2BE-4FD0-95BD-A821B10AF794}"/>
          </ac:spMkLst>
        </pc:spChg>
        <pc:spChg chg="add mod">
          <ac:chgData name="Baski K" userId="991febc015e97365" providerId="LiveId" clId="{D58B00FB-993F-47F5-AF37-F071A5063640}" dt="2022-02-07T02:42:30.063" v="4530" actId="3064"/>
          <ac:spMkLst>
            <pc:docMk/>
            <pc:sldMk cId="1570625812" sldId="1691"/>
            <ac:spMk id="112" creationId="{AF4F0526-843A-4B33-95C5-821D1E60C801}"/>
          </ac:spMkLst>
        </pc:spChg>
        <pc:spChg chg="add mod">
          <ac:chgData name="Baski K" userId="991febc015e97365" providerId="LiveId" clId="{D58B00FB-993F-47F5-AF37-F071A5063640}" dt="2022-02-07T01:52:50.267" v="3850" actId="552"/>
          <ac:spMkLst>
            <pc:docMk/>
            <pc:sldMk cId="1570625812" sldId="1691"/>
            <ac:spMk id="113" creationId="{BC2AA1EE-9241-47EB-B264-6FA10852C0C8}"/>
          </ac:spMkLst>
        </pc:spChg>
        <pc:spChg chg="add mod ord">
          <ac:chgData name="Baski K" userId="991febc015e97365" providerId="LiveId" clId="{D58B00FB-993F-47F5-AF37-F071A5063640}" dt="2022-02-04T03:42:40.336" v="2535" actId="1035"/>
          <ac:spMkLst>
            <pc:docMk/>
            <pc:sldMk cId="1570625812" sldId="1691"/>
            <ac:spMk id="115" creationId="{10C432E5-B478-44C0-8627-B4C21ED52A46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17" creationId="{BD0C2E5B-19C9-4F2D-9438-BDCD79344DF5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19" creationId="{D1CEF508-DDF6-4E20-BC71-38C0E36356A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20" creationId="{7D96EA71-0BF3-4B2A-A21D-CAF179EAA3F9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21" creationId="{A3CE0ABC-FBE1-44AA-AC20-3917619F6782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22" creationId="{19B6BE52-7F11-4CA0-82E1-742F56472C8B}"/>
          </ac:spMkLst>
        </pc:spChg>
        <pc:spChg chg="add mod ord">
          <ac:chgData name="Baski K" userId="991febc015e97365" providerId="LiveId" clId="{D58B00FB-993F-47F5-AF37-F071A5063640}" dt="2022-02-07T03:20:45.714" v="5468" actId="1076"/>
          <ac:spMkLst>
            <pc:docMk/>
            <pc:sldMk cId="1570625812" sldId="1691"/>
            <ac:spMk id="123" creationId="{A104A1F7-238C-4314-802D-DD18406BDF94}"/>
          </ac:spMkLst>
        </pc:spChg>
        <pc:spChg chg="add del mod ord">
          <ac:chgData name="Baski K" userId="991febc015e97365" providerId="LiveId" clId="{D58B00FB-993F-47F5-AF37-F071A5063640}" dt="2022-02-07T03:17:39.871" v="5386" actId="478"/>
          <ac:spMkLst>
            <pc:docMk/>
            <pc:sldMk cId="1570625812" sldId="1691"/>
            <ac:spMk id="124" creationId="{1696D33E-4C00-4768-A67D-D890CBCBDB3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25" creationId="{57F07D9C-7F57-4256-8117-E394D1239EEE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26" creationId="{BF3BEA05-C6E1-4899-87C7-B639E3F557D3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30" creationId="{175EF010-7001-44EE-BB45-DEE5A6D9A4BF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31" creationId="{17ED4441-24F4-4D93-A1CA-0AF27E258BCF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32" creationId="{23CD9DDE-CED2-4B4B-BE45-E973F4A32CDE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33" creationId="{7F065CDD-60C6-47CA-B658-BF4AD4EDAA59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34" creationId="{F9407AED-3ACA-4DBC-AD5F-E1DA17852A71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35" creationId="{89E39C16-3CB3-4000-A67B-2744AE4DC71B}"/>
          </ac:spMkLst>
        </pc:spChg>
        <pc:spChg chg="del">
          <ac:chgData name="Baski K" userId="991febc015e97365" providerId="LiveId" clId="{D58B00FB-993F-47F5-AF37-F071A5063640}" dt="2022-02-04T01:00:13.896" v="533" actId="478"/>
          <ac:spMkLst>
            <pc:docMk/>
            <pc:sldMk cId="1570625812" sldId="1691"/>
            <ac:spMk id="135" creationId="{A41B5CD9-58C8-4C48-BB90-5337B4F17AF4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36" creationId="{613CF144-C66C-40A7-ADFA-1BFB82C81B09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37" creationId="{EFCB935D-1B13-465B-8371-FFE3E94A60C6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39" creationId="{D076D048-7BBD-41E6-9C21-183597B1D8DF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40" creationId="{98B591F0-9B13-497A-A24D-858B8E235711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42" creationId="{F1DACAF2-1B50-44ED-A8D8-0A77A31A4022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43" creationId="{9F93ADD4-C674-4F79-AE31-1189AC4B81EC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44" creationId="{938EE9FC-0A5A-4E2D-8DE5-E34CFF974F13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45" creationId="{53A542FD-70F2-4244-BC4C-036BA18FB96F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46" creationId="{C32368B5-01D5-4900-A2FB-6F628EC808AB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47" creationId="{B51DAFF6-F53E-4DDF-AD5C-2255E6B47DCA}"/>
          </ac:spMkLst>
        </pc:spChg>
        <pc:spChg chg="del mod">
          <ac:chgData name="Baski K" userId="991febc015e97365" providerId="LiveId" clId="{D58B00FB-993F-47F5-AF37-F071A5063640}" dt="2022-02-07T03:17:27.887" v="5385" actId="478"/>
          <ac:spMkLst>
            <pc:docMk/>
            <pc:sldMk cId="1570625812" sldId="1691"/>
            <ac:spMk id="148" creationId="{74B290EF-3B7F-4478-AAF3-957D97410D26}"/>
          </ac:spMkLst>
        </pc:spChg>
        <pc:spChg chg="mod">
          <ac:chgData name="Baski K" userId="991febc015e97365" providerId="LiveId" clId="{D58B00FB-993F-47F5-AF37-F071A5063640}" dt="2022-02-07T03:15:50.423" v="5369" actId="20577"/>
          <ac:spMkLst>
            <pc:docMk/>
            <pc:sldMk cId="1570625812" sldId="1691"/>
            <ac:spMk id="149" creationId="{F5821757-240F-41EC-8B09-63593D60B40D}"/>
          </ac:spMkLst>
        </pc:spChg>
        <pc:spChg chg="mod">
          <ac:chgData name="Baski K" userId="991febc015e97365" providerId="LiveId" clId="{D58B00FB-993F-47F5-AF37-F071A5063640}" dt="2022-02-07T03:21:20.499" v="5494" actId="6549"/>
          <ac:spMkLst>
            <pc:docMk/>
            <pc:sldMk cId="1570625812" sldId="1691"/>
            <ac:spMk id="150" creationId="{6F49AF3A-4793-4647-A8B4-C6E251A8047A}"/>
          </ac:spMkLst>
        </pc:spChg>
        <pc:spChg chg="del mod topLvl">
          <ac:chgData name="Baski K" userId="991febc015e97365" providerId="LiveId" clId="{D58B00FB-993F-47F5-AF37-F071A5063640}" dt="2022-02-04T03:38:35.413" v="2495" actId="21"/>
          <ac:spMkLst>
            <pc:docMk/>
            <pc:sldMk cId="1570625812" sldId="1691"/>
            <ac:spMk id="151" creationId="{064A98C7-A1AE-4055-B3D7-E53BA3B8B95C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51" creationId="{A0958E09-C3D5-4208-9A86-2BDB07BD1526}"/>
          </ac:spMkLst>
        </pc:spChg>
        <pc:spChg chg="mod topLvl">
          <ac:chgData name="Baski K" userId="991febc015e97365" providerId="LiveId" clId="{D58B00FB-993F-47F5-AF37-F071A5063640}" dt="2022-02-07T01:51:04.106" v="3840" actId="207"/>
          <ac:spMkLst>
            <pc:docMk/>
            <pc:sldMk cId="1570625812" sldId="1691"/>
            <ac:spMk id="152" creationId="{8DC9D89A-A446-47F4-943E-7B224991BE9D}"/>
          </ac:spMkLst>
        </pc:spChg>
        <pc:spChg chg="mod">
          <ac:chgData name="Baski K" userId="991febc015e97365" providerId="LiveId" clId="{D58B00FB-993F-47F5-AF37-F071A5063640}" dt="2022-02-07T03:02:55.606" v="5236" actId="1076"/>
          <ac:spMkLst>
            <pc:docMk/>
            <pc:sldMk cId="1570625812" sldId="1691"/>
            <ac:spMk id="153" creationId="{2EA55AE9-9611-4E71-BB56-AC2C56085AC9}"/>
          </ac:spMkLst>
        </pc:spChg>
        <pc:spChg chg="mod">
          <ac:chgData name="Baski K" userId="991febc015e97365" providerId="LiveId" clId="{D58B00FB-993F-47F5-AF37-F071A5063640}" dt="2022-02-07T03:03:16.522" v="5240" actId="1076"/>
          <ac:spMkLst>
            <pc:docMk/>
            <pc:sldMk cId="1570625812" sldId="1691"/>
            <ac:spMk id="154" creationId="{6E20AA34-42B8-4591-8ADE-ACDFB0FD873D}"/>
          </ac:spMkLst>
        </pc:spChg>
        <pc:spChg chg="del mod topLvl">
          <ac:chgData name="Baski K" userId="991febc015e97365" providerId="LiveId" clId="{D58B00FB-993F-47F5-AF37-F071A5063640}" dt="2022-02-04T03:28:35.126" v="2446" actId="21"/>
          <ac:spMkLst>
            <pc:docMk/>
            <pc:sldMk cId="1570625812" sldId="1691"/>
            <ac:spMk id="155" creationId="{28A39D09-C026-4C90-AA32-3B6A6E2AD28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55" creationId="{B6729F5C-D89F-438A-8236-2FD684CB6844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56" creationId="{E7837500-F3DF-46B5-9839-F8E86FBF7284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57" creationId="{983A9DC6-A668-481E-B241-50067A97D3EA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58" creationId="{6D9D4461-710E-4D8B-A5F3-9A9C53A4D2EF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59" creationId="{775D224A-6BE8-4401-906E-C6D7299D87EC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0" creationId="{4B15BFA3-2AAB-41DE-92B2-5E22475CDB22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1" creationId="{AB25D5B6-5AC6-4624-AAE4-81BA25E27C1B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2" creationId="{169239F9-5B96-409A-A2E2-B228F3E628BA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3" creationId="{0F220699-58E3-47C6-9A70-5FFB7B63B4B9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4" creationId="{2FFB5F40-6F20-49ED-AB10-C15B42E82535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5" creationId="{0107B6C6-763A-4742-ACFA-30A956D7A0C6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6" creationId="{3E90D6AB-B706-4BD6-9B68-49F76B8AE2A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7" creationId="{BF411E0A-83D5-49D0-ABEA-6D3AB111199D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8" creationId="{34B41EAB-364E-45FD-A681-A5BA42786607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9" creationId="{AA0E890A-E396-4F04-BD58-A52E4A54186E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0" creationId="{E7DA79AF-00D3-4AF5-8181-14BCAC86622C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1" creationId="{7D12D66C-C797-4B1C-9798-15BC4A79AF1F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2" creationId="{0A83046E-4403-4AB3-942A-95E49078FB0B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3" creationId="{C0446542-F2C8-4796-BAA8-E22D4241ED19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4" creationId="{C8F429AB-C548-46CA-9373-A81FE02CC67A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5" creationId="{F28B68BD-1C95-4AD4-AC3C-C9DF76B2052F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6" creationId="{D2C47F51-BEC0-411F-9736-2FCA5B42694B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7" creationId="{52DD4E07-1724-4FD0-B39D-EE9811FF2F4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8" creationId="{CA659191-019C-45A9-ACE1-F13B53678538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9" creationId="{824F8543-1175-4243-AD33-946966960A67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80" creationId="{1DBD31DF-2EC5-4569-990D-4FC0EDD3278F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81" creationId="{7D89C779-78C6-4F61-97EF-0D15A20FE9D7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82" creationId="{12ACA76E-12C6-4780-A003-80202DDC2253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83" creationId="{A1CCFE44-DA03-4A58-8E93-FD52EC4198CF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186" creationId="{9C638F90-7C53-4940-8137-3CDBBF2230EA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189" creationId="{4ACBA410-141C-4989-BC2B-3EA023968D03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194" creationId="{19AEC474-897D-4D32-94E2-CC398A52E07D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195" creationId="{9BCA09F8-B10D-4599-B124-3F0DCAFE3095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196" creationId="{81E358E3-8C2A-4F75-BF3C-EF330DF2BB4B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198" creationId="{C21A5CDD-F4CA-4B17-8AD8-D235A53824B7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00" creationId="{5BC74DA3-F79F-4B17-A29B-4D9DC7D5E158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02" creationId="{F877C6BE-F06D-435D-9D21-9D3985204E59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04" creationId="{9ADC6359-9EE0-4317-ABF2-2EAA9CD722B3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05" creationId="{33D840D2-B02B-444E-AB96-DDD60199D57E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06" creationId="{B69BE608-1F05-4F1D-8395-E84DF8662361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07" creationId="{622ECF12-C282-4F20-96B8-C7AB776F1698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08" creationId="{BD02C2C1-1479-487C-BE1A-6D1E08419E7F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09" creationId="{053B4177-7459-401C-BA2E-30897F1908CE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0" creationId="{70AE31CC-416B-4B61-B291-52B360A6DFB0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1" creationId="{0A1FEA95-8F38-4149-B4FB-6D5D6DF87C8E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2" creationId="{320FA135-E13D-4D34-8B54-57FA90C25DD0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3" creationId="{F486DA66-830F-4416-A833-5F9E4CFF7F6A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4" creationId="{CA974B1C-3D16-4999-897A-5389C6686347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5" creationId="{7D65F342-D393-4FB1-988A-2BDA3BD7E942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6" creationId="{2345BF4A-9779-4A3B-8283-AA9A0CA59D83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7" creationId="{8EEE7019-D775-4588-9110-4F0EDAC1B031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8" creationId="{329F1BEB-41F2-49EF-B74B-376EB0FB9715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9" creationId="{F9353DD2-7757-49C8-98FF-6C4D918DAD6C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0" creationId="{90E7FE77-CEC8-405B-9FF7-404C991323AC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1" creationId="{45904FDE-97CD-43E5-A01E-CD1D489DF484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2" creationId="{82BA17DD-661C-417A-8797-401FC9004457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3" creationId="{122E08C6-363F-45E9-AC7E-05CCC7C1C200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4" creationId="{2B25EDC0-8ED1-438F-8596-C1BBB1A3B256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5" creationId="{FF69EEA0-AF9B-4897-B8D0-99E48783C938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6" creationId="{4A262C2A-CAB8-4149-8639-FA7A40DD4F0F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7" creationId="{55642E12-3BFE-4E39-97F2-DD3B24099D5B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8" creationId="{C47B30F9-2A01-43CA-ADD1-94EA347F20E7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9" creationId="{F3A8737C-1027-42B7-94CD-6D777308FD4B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0" creationId="{6E435A06-0A31-4A26-A86B-D486EAE81A7F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1" creationId="{9709A413-D044-4520-88C7-E7EE88A1543B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2" creationId="{2BE3A03A-1415-4905-ACF0-07A68211F6EB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3" creationId="{B08DC2EC-6385-44C1-BCA4-680B66A394DC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4" creationId="{E3D4BE01-C92F-4994-B967-5D5F83B7407B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5" creationId="{399EA063-224E-4043-BD22-79F0174B656D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6" creationId="{E7E752C4-9E1C-4DE2-9C86-AE115A70E773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7" creationId="{341E35EB-915D-497E-A835-17D2055C0C61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8" creationId="{3EDBA43D-C997-42DC-BD60-5C252E9C8B87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9" creationId="{53095DCD-3234-48B3-9DB5-D121B2C5A968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0" creationId="{2FF8E0E7-98CA-45E6-8C59-BC4CCE4498B3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1" creationId="{44F60891-450E-4DE6-A33E-99C2CA18F89B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2" creationId="{891BCC20-47F9-4698-A779-B578928794F3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3" creationId="{4A7AE64F-C440-4744-958A-CA6B9A8E56DC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4" creationId="{089D1087-3325-40E4-95E9-0A57F0542261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5" creationId="{801C9D6A-129C-488A-8E76-EE6F343E8D71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6" creationId="{8237CF6E-E22C-44B5-8ACC-4A0DB35C4C2B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7" creationId="{DEB8287B-A9CB-47E5-A21A-AC08650EA55F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8" creationId="{F3C673EF-9AD4-4523-92AF-2A0740FBDD61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9" creationId="{7BB1E819-56C5-4689-8B17-5B61DB096DCB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50" creationId="{40022AED-5E04-40B3-814D-1A69EB6CEB06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51" creationId="{471CA28E-ACD5-442E-81D9-0516E6F0CD31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52" creationId="{BEA7BD0B-8E31-4972-9E9E-939288CBD5B6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53" creationId="{5E60E88C-E263-4CAB-8113-BB80F57D4387}"/>
          </ac:spMkLst>
        </pc:spChg>
        <pc:grpChg chg="mod">
          <ac:chgData name="Baski K" userId="991febc015e97365" providerId="LiveId" clId="{D58B00FB-993F-47F5-AF37-F071A5063640}" dt="2022-02-04T03:42:40.336" v="2535" actId="1035"/>
          <ac:grpSpMkLst>
            <pc:docMk/>
            <pc:sldMk cId="1570625812" sldId="1691"/>
            <ac:grpSpMk id="30" creationId="{36645CBD-10E4-47A7-82A0-76C5D5967CA6}"/>
          </ac:grpSpMkLst>
        </pc:grpChg>
        <pc:grpChg chg="del mod">
          <ac:chgData name="Baski K" userId="991febc015e97365" providerId="LiveId" clId="{D58B00FB-993F-47F5-AF37-F071A5063640}" dt="2022-02-04T03:39:21.556" v="2502" actId="21"/>
          <ac:grpSpMkLst>
            <pc:docMk/>
            <pc:sldMk cId="1570625812" sldId="1691"/>
            <ac:grpSpMk id="36" creationId="{7C86F449-EF31-4990-8BAD-E024D563EF40}"/>
          </ac:grpSpMkLst>
        </pc:grpChg>
        <pc:grpChg chg="mod">
          <ac:chgData name="Baski K" userId="991febc015e97365" providerId="LiveId" clId="{D58B00FB-993F-47F5-AF37-F071A5063640}" dt="2022-02-07T03:21:18.755" v="5488" actId="1076"/>
          <ac:grpSpMkLst>
            <pc:docMk/>
            <pc:sldMk cId="1570625812" sldId="1691"/>
            <ac:grpSpMk id="38" creationId="{B79059C3-AB3A-425E-AEC1-3304D7239C66}"/>
          </ac:grpSpMkLst>
        </pc:grpChg>
        <pc:grpChg chg="del mod">
          <ac:chgData name="Baski K" userId="991febc015e97365" providerId="LiveId" clId="{D58B00FB-993F-47F5-AF37-F071A5063640}" dt="2022-02-04T03:38:35.413" v="2495" actId="21"/>
          <ac:grpSpMkLst>
            <pc:docMk/>
            <pc:sldMk cId="1570625812" sldId="1691"/>
            <ac:grpSpMk id="39" creationId="{7280FCBA-3A9E-4086-A1A3-BF78F85A0CC5}"/>
          </ac:grpSpMkLst>
        </pc:grpChg>
        <pc:grpChg chg="mod">
          <ac:chgData name="Baski K" userId="991febc015e97365" providerId="LiveId" clId="{D58B00FB-993F-47F5-AF37-F071A5063640}" dt="2022-02-07T03:02:49.714" v="5235" actId="1076"/>
          <ac:grpSpMkLst>
            <pc:docMk/>
            <pc:sldMk cId="1570625812" sldId="1691"/>
            <ac:grpSpMk id="45" creationId="{0546B677-E891-4D08-AB1D-AA5E003B2E3D}"/>
          </ac:grpSpMkLst>
        </pc:grpChg>
        <pc:grpChg chg="del mod">
          <ac:chgData name="Baski K" userId="991febc015e97365" providerId="LiveId" clId="{D58B00FB-993F-47F5-AF37-F071A5063640}" dt="2022-02-04T03:28:35.126" v="2446" actId="21"/>
          <ac:grpSpMkLst>
            <pc:docMk/>
            <pc:sldMk cId="1570625812" sldId="1691"/>
            <ac:grpSpMk id="47" creationId="{F14B6E46-56D3-481B-9369-DC6A30313165}"/>
          </ac:grpSpMkLst>
        </pc:grpChg>
        <pc:grpChg chg="del">
          <ac:chgData name="Baski K" userId="991febc015e97365" providerId="LiveId" clId="{D58B00FB-993F-47F5-AF37-F071A5063640}" dt="2022-02-04T01:07:13.839" v="583" actId="478"/>
          <ac:grpSpMkLst>
            <pc:docMk/>
            <pc:sldMk cId="1570625812" sldId="1691"/>
            <ac:grpSpMk id="102" creationId="{00000000-0000-0000-0000-000000000000}"/>
          </ac:grpSpMkLst>
        </pc:grpChg>
        <pc:grpChg chg="add del mod">
          <ac:chgData name="Baski K" userId="991febc015e97365" providerId="LiveId" clId="{D58B00FB-993F-47F5-AF37-F071A5063640}" dt="2022-02-07T03:21:18.483" v="5487"/>
          <ac:grpSpMkLst>
            <pc:docMk/>
            <pc:sldMk cId="1570625812" sldId="1691"/>
            <ac:grpSpMk id="104" creationId="{50B1AF3D-47F4-44A7-AB35-5DE35806DDBE}"/>
          </ac:grpSpMkLst>
        </pc:grpChg>
        <pc:grpChg chg="add del mod">
          <ac:chgData name="Baski K" userId="991febc015e97365" providerId="LiveId" clId="{D58B00FB-993F-47F5-AF37-F071A5063640}" dt="2022-02-04T01:31:57.957" v="802" actId="478"/>
          <ac:grpSpMkLst>
            <pc:docMk/>
            <pc:sldMk cId="1570625812" sldId="1691"/>
            <ac:grpSpMk id="111" creationId="{00000000-0000-0000-0000-000000000000}"/>
          </ac:grpSpMkLst>
        </pc:grpChg>
        <pc:grpChg chg="add del mod">
          <ac:chgData name="Baski K" userId="991febc015e97365" providerId="LiveId" clId="{D58B00FB-993F-47F5-AF37-F071A5063640}" dt="2022-02-07T03:21:14.204" v="5481"/>
          <ac:grpSpMkLst>
            <pc:docMk/>
            <pc:sldMk cId="1570625812" sldId="1691"/>
            <ac:grpSpMk id="184" creationId="{B82C615B-6D9F-49E0-96D3-72D82E50D30C}"/>
          </ac:grpSpMkLst>
        </pc:grpChg>
        <pc:grpChg chg="mod">
          <ac:chgData name="Baski K" userId="991febc015e97365" providerId="LiveId" clId="{D58B00FB-993F-47F5-AF37-F071A5063640}" dt="2022-02-07T03:21:13.300" v="5480" actId="14100"/>
          <ac:grpSpMkLst>
            <pc:docMk/>
            <pc:sldMk cId="1570625812" sldId="1691"/>
            <ac:grpSpMk id="185" creationId="{880674F3-3C49-41B5-A908-42EA0F740D5E}"/>
          </ac:grpSpMkLst>
        </pc:grpChg>
        <pc:grpChg chg="mod">
          <ac:chgData name="Baski K" userId="991febc015e97365" providerId="LiveId" clId="{D58B00FB-993F-47F5-AF37-F071A5063640}" dt="2022-02-07T03:21:13.300" v="5480" actId="14100"/>
          <ac:grpSpMkLst>
            <pc:docMk/>
            <pc:sldMk cId="1570625812" sldId="1691"/>
            <ac:grpSpMk id="190" creationId="{57E11F90-CB83-4C8E-9714-724E9E6E55D6}"/>
          </ac:grpSpMkLst>
        </pc:grpChg>
        <pc:grpChg chg="mod">
          <ac:chgData name="Baski K" userId="991febc015e97365" providerId="LiveId" clId="{D58B00FB-993F-47F5-AF37-F071A5063640}" dt="2022-02-07T03:21:13.300" v="5480" actId="14100"/>
          <ac:grpSpMkLst>
            <pc:docMk/>
            <pc:sldMk cId="1570625812" sldId="1691"/>
            <ac:grpSpMk id="191" creationId="{E47FDB76-6CD2-4517-BF41-6CF6F2882FE1}"/>
          </ac:grpSpMkLst>
        </pc:grpChg>
        <pc:grpChg chg="mod">
          <ac:chgData name="Baski K" userId="991febc015e97365" providerId="LiveId" clId="{D58B00FB-993F-47F5-AF37-F071A5063640}" dt="2022-02-07T03:21:13.300" v="5480" actId="14100"/>
          <ac:grpSpMkLst>
            <pc:docMk/>
            <pc:sldMk cId="1570625812" sldId="1691"/>
            <ac:grpSpMk id="192" creationId="{07514ACD-2D8F-4C88-8F2F-79122B435880}"/>
          </ac:grpSpMkLst>
        </pc:grpChg>
        <pc:grpChg chg="mod">
          <ac:chgData name="Baski K" userId="991febc015e97365" providerId="LiveId" clId="{D58B00FB-993F-47F5-AF37-F071A5063640}" dt="2022-02-07T03:21:13.300" v="5480" actId="14100"/>
          <ac:grpSpMkLst>
            <pc:docMk/>
            <pc:sldMk cId="1570625812" sldId="1691"/>
            <ac:grpSpMk id="193" creationId="{B8AC790C-B57D-44B3-912F-FB70901145A4}"/>
          </ac:grpSpMkLst>
        </pc:grpChg>
        <pc:graphicFrameChg chg="add del mod modGraphic">
          <ac:chgData name="Baski K" userId="991febc015e97365" providerId="LiveId" clId="{D58B00FB-993F-47F5-AF37-F071A5063640}" dt="2022-02-07T03:13:10.780" v="5306" actId="21"/>
          <ac:graphicFrameMkLst>
            <pc:docMk/>
            <pc:sldMk cId="1570625812" sldId="1691"/>
            <ac:graphicFrameMk id="77" creationId="{A7B53483-89BB-4469-8368-DEE4491D1E53}"/>
          </ac:graphicFrameMkLst>
        </pc:graphicFrameChg>
        <pc:picChg chg="add mod">
          <ac:chgData name="Baski K" userId="991febc015e97365" providerId="LiveId" clId="{D58B00FB-993F-47F5-AF37-F071A5063640}" dt="2022-02-04T03:56:17.268" v="2643" actId="1076"/>
          <ac:picMkLst>
            <pc:docMk/>
            <pc:sldMk cId="1570625812" sldId="1691"/>
            <ac:picMk id="127" creationId="{21112839-58F8-4FFB-9FC9-6EA97C512E5F}"/>
          </ac:picMkLst>
        </pc:picChg>
        <pc:picChg chg="add mod">
          <ac:chgData name="Baski K" userId="991febc015e97365" providerId="LiveId" clId="{D58B00FB-993F-47F5-AF37-F071A5063640}" dt="2022-02-04T03:56:13.916" v="2642" actId="1076"/>
          <ac:picMkLst>
            <pc:docMk/>
            <pc:sldMk cId="1570625812" sldId="1691"/>
            <ac:picMk id="128" creationId="{0E0508FA-AAF4-4DB5-BBD0-E1DC2468E3F0}"/>
          </ac:picMkLst>
        </pc:picChg>
        <pc:picChg chg="add mod">
          <ac:chgData name="Baski K" userId="991febc015e97365" providerId="LiveId" clId="{D58B00FB-993F-47F5-AF37-F071A5063640}" dt="2022-02-04T03:56:24.926" v="2645" actId="1076"/>
          <ac:picMkLst>
            <pc:docMk/>
            <pc:sldMk cId="1570625812" sldId="1691"/>
            <ac:picMk id="129" creationId="{EA01639E-A373-4526-BBC9-FE2C5F2F315D}"/>
          </ac:picMkLst>
        </pc:picChg>
        <pc:picChg chg="mod">
          <ac:chgData name="Baski K" userId="991febc015e97365" providerId="LiveId" clId="{D58B00FB-993F-47F5-AF37-F071A5063640}" dt="2022-02-07T03:21:13.300" v="5480" actId="14100"/>
          <ac:picMkLst>
            <pc:docMk/>
            <pc:sldMk cId="1570625812" sldId="1691"/>
            <ac:picMk id="187" creationId="{E602E33D-DAE3-4DDA-B35D-2EC73E8580E9}"/>
          </ac:picMkLst>
        </pc:picChg>
        <pc:picChg chg="mod">
          <ac:chgData name="Baski K" userId="991febc015e97365" providerId="LiveId" clId="{D58B00FB-993F-47F5-AF37-F071A5063640}" dt="2022-02-07T03:21:13.300" v="5480" actId="14100"/>
          <ac:picMkLst>
            <pc:docMk/>
            <pc:sldMk cId="1570625812" sldId="1691"/>
            <ac:picMk id="188" creationId="{D297D0BC-28D8-4C48-8B93-221863DE22D7}"/>
          </ac:picMkLst>
        </pc:picChg>
        <pc:cxnChg chg="add mod">
          <ac:chgData name="Baski K" userId="991febc015e97365" providerId="LiveId" clId="{D58B00FB-993F-47F5-AF37-F071A5063640}" dt="2022-02-04T03:57:47.616" v="2651" actId="1037"/>
          <ac:cxnSpMkLst>
            <pc:docMk/>
            <pc:sldMk cId="1570625812" sldId="1691"/>
            <ac:cxnSpMk id="49" creationId="{E6976DC8-5495-40EF-9ED5-5406F0889228}"/>
          </ac:cxnSpMkLst>
        </pc:cxnChg>
        <pc:cxnChg chg="add mod">
          <ac:chgData name="Baski K" userId="991febc015e97365" providerId="LiveId" clId="{D58B00FB-993F-47F5-AF37-F071A5063640}" dt="2022-02-04T03:57:47.024" v="2650" actId="1038"/>
          <ac:cxnSpMkLst>
            <pc:docMk/>
            <pc:sldMk cId="1570625812" sldId="1691"/>
            <ac:cxnSpMk id="91" creationId="{80404D0F-0FF7-4781-AC71-1FF7632BB4FD}"/>
          </ac:cxnSpMkLst>
        </pc:cxnChg>
        <pc:cxnChg chg="add mod">
          <ac:chgData name="Baski K" userId="991febc015e97365" providerId="LiveId" clId="{D58B00FB-993F-47F5-AF37-F071A5063640}" dt="2022-02-07T03:04:31.922" v="5270" actId="14100"/>
          <ac:cxnSpMkLst>
            <pc:docMk/>
            <pc:sldMk cId="1570625812" sldId="1691"/>
            <ac:cxnSpMk id="94" creationId="{33026984-D7F7-4CB1-960E-7F9FF732B557}"/>
          </ac:cxnSpMkLst>
        </pc:cxnChg>
        <pc:cxnChg chg="add del mod">
          <ac:chgData name="Baski K" userId="991febc015e97365" providerId="LiveId" clId="{D58B00FB-993F-47F5-AF37-F071A5063640}" dt="2022-02-07T03:18:06.946" v="5391" actId="14100"/>
          <ac:cxnSpMkLst>
            <pc:docMk/>
            <pc:sldMk cId="1570625812" sldId="1691"/>
            <ac:cxnSpMk id="114" creationId="{E54DBE0C-3942-47D3-9D88-9E2CA61CE717}"/>
          </ac:cxnSpMkLst>
        </pc:cxnChg>
        <pc:cxnChg chg="add mod">
          <ac:chgData name="Baski K" userId="991febc015e97365" providerId="LiveId" clId="{D58B00FB-993F-47F5-AF37-F071A5063640}" dt="2022-02-07T03:04:39.166" v="5271" actId="14100"/>
          <ac:cxnSpMkLst>
            <pc:docMk/>
            <pc:sldMk cId="1570625812" sldId="1691"/>
            <ac:cxnSpMk id="116" creationId="{C1D125B6-E86D-4998-9BF5-17A741A43AA9}"/>
          </ac:cxnSpMkLst>
        </pc:cxnChg>
        <pc:cxnChg chg="add mod">
          <ac:chgData name="Baski K" userId="991febc015e97365" providerId="LiveId" clId="{D58B00FB-993F-47F5-AF37-F071A5063640}" dt="2022-02-07T03:03:21.450" v="5241" actId="14100"/>
          <ac:cxnSpMkLst>
            <pc:docMk/>
            <pc:sldMk cId="1570625812" sldId="1691"/>
            <ac:cxnSpMk id="118" creationId="{0EB811E8-2A5F-4856-83CE-43BD93CD2589}"/>
          </ac:cxnSpMkLst>
        </pc:cxnChg>
        <pc:cxnChg chg="mod">
          <ac:chgData name="Baski K" userId="991febc015e97365" providerId="LiveId" clId="{D58B00FB-993F-47F5-AF37-F071A5063640}" dt="2022-02-07T03:21:13.300" v="5480" actId="14100"/>
          <ac:cxnSpMkLst>
            <pc:docMk/>
            <pc:sldMk cId="1570625812" sldId="1691"/>
            <ac:cxnSpMk id="197" creationId="{4FA80293-13D6-4DBC-A27A-9883C5B9D88B}"/>
          </ac:cxnSpMkLst>
        </pc:cxnChg>
        <pc:cxnChg chg="mod">
          <ac:chgData name="Baski K" userId="991febc015e97365" providerId="LiveId" clId="{D58B00FB-993F-47F5-AF37-F071A5063640}" dt="2022-02-07T03:21:13.300" v="5480" actId="14100"/>
          <ac:cxnSpMkLst>
            <pc:docMk/>
            <pc:sldMk cId="1570625812" sldId="1691"/>
            <ac:cxnSpMk id="199" creationId="{31E7AD76-FF12-4CBE-9AEF-F316C8EB4B0A}"/>
          </ac:cxnSpMkLst>
        </pc:cxnChg>
        <pc:cxnChg chg="mod">
          <ac:chgData name="Baski K" userId="991febc015e97365" providerId="LiveId" clId="{D58B00FB-993F-47F5-AF37-F071A5063640}" dt="2022-02-07T03:21:13.300" v="5480" actId="14100"/>
          <ac:cxnSpMkLst>
            <pc:docMk/>
            <pc:sldMk cId="1570625812" sldId="1691"/>
            <ac:cxnSpMk id="201" creationId="{41F2508D-5637-45E6-82F4-BE2E1C018ED4}"/>
          </ac:cxnSpMkLst>
        </pc:cxnChg>
        <pc:cxnChg chg="mod">
          <ac:chgData name="Baski K" userId="991febc015e97365" providerId="LiveId" clId="{D58B00FB-993F-47F5-AF37-F071A5063640}" dt="2022-02-07T03:21:13.300" v="5480" actId="14100"/>
          <ac:cxnSpMkLst>
            <pc:docMk/>
            <pc:sldMk cId="1570625812" sldId="1691"/>
            <ac:cxnSpMk id="203" creationId="{A75B181F-172B-494D-8F14-D9F6D2D9AAD9}"/>
          </ac:cxnSpMkLst>
        </pc:cxnChg>
      </pc:sldChg>
      <pc:sldChg chg="addSp delSp modSp add mod ord addAnim delAnim modAnim">
        <pc:chgData name="Baski K" userId="991febc015e97365" providerId="LiveId" clId="{D58B00FB-993F-47F5-AF37-F071A5063640}" dt="2022-02-07T04:58:33.353" v="6767"/>
        <pc:sldMkLst>
          <pc:docMk/>
          <pc:sldMk cId="3770629972" sldId="1693"/>
        </pc:sldMkLst>
        <pc:spChg chg="del">
          <ac:chgData name="Baski K" userId="991febc015e97365" providerId="LiveId" clId="{D58B00FB-993F-47F5-AF37-F071A5063640}" dt="2022-02-07T00:43:42.529" v="2675" actId="478"/>
          <ac:spMkLst>
            <pc:docMk/>
            <pc:sldMk cId="3770629972" sldId="1693"/>
            <ac:spMk id="2" creationId="{812C0FC1-EB01-46E4-8653-01CFE3CE7ACA}"/>
          </ac:spMkLst>
        </pc:spChg>
        <pc:spChg chg="del">
          <ac:chgData name="Baski K" userId="991febc015e97365" providerId="LiveId" clId="{D58B00FB-993F-47F5-AF37-F071A5063640}" dt="2022-02-07T00:43:42.529" v="2675" actId="478"/>
          <ac:spMkLst>
            <pc:docMk/>
            <pc:sldMk cId="3770629972" sldId="1693"/>
            <ac:spMk id="3" creationId="{190B24A7-3766-4901-8876-7770AD2A9394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" creationId="{7C1E7755-8BC0-4755-8EF6-8360E75B1FA3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5" creationId="{AA19D806-C996-4A5A-B7C3-C4CA10A56D3D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6" creationId="{01A40C46-B09E-4947-82AD-8CCB50065D80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7" creationId="{A88436E5-3C5C-4042-B202-FF6CF6FA3E73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8" creationId="{D86EC4CC-AF55-4DB5-9D6D-A4CC2F98A881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9" creationId="{E5CD99EC-1F96-40D5-AB2A-9B1489B039C6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0" creationId="{9DCC37D4-3281-4737-84A2-46DCCBDDAB4A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1" creationId="{AB201A0C-2EAD-4D70-B8D3-DDEC464B6A0A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2" creationId="{346101B1-0988-4FD4-82A5-7BAE82A23950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3" creationId="{33EE3D34-5D70-4750-9CA4-F928AD0B3198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4" creationId="{A44F7764-0A88-4F2F-B43F-2B1FEFBB4B8B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5" creationId="{7C678CD5-2E93-4C25-85AF-363E19BB4123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6" creationId="{4266936F-7E7A-4E52-8CE2-5592F54D87F9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7" creationId="{CFA0DB95-57D7-455A-94D8-5250D4ACC452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8" creationId="{EA7C12C0-F2F8-441C-B819-D3416482BB08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9" creationId="{B7A2BA0F-EBBB-4E78-B524-24928C6997A7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0" creationId="{4FEFF098-BBAE-4AC3-B7AA-1CA726E3E2D4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1" creationId="{9378F613-918F-4F35-B94A-9E747153FCAB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2" creationId="{7FC5D28A-2C17-44F8-A46D-E6B6A79DBC07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3" creationId="{BD7690D2-E65A-4D26-BFF0-C1D2B20EF6DB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4" creationId="{547AEB0E-F722-4510-B9E9-E63C92B1BD7B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5" creationId="{1E516177-5806-4300-A599-5BAA8587784E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6" creationId="{77EE5197-17D1-41D7-A412-896FF58CC6ED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7" creationId="{387210D5-188E-4FA4-BEA0-9EE5EB2B4A3E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8" creationId="{718BB0CF-C090-42B6-9CD1-F35703798F43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9" creationId="{04F809CE-DA2D-4143-8EB1-F8135E719E09}"/>
          </ac:spMkLst>
        </pc:spChg>
        <pc:spChg chg="add del 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0" creationId="{A9D2576F-BF70-4528-9FE5-9AE09E7996AE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1" creationId="{C82285DC-53E1-43EB-8E4D-2946B4DC6DA5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2" creationId="{C7F5DB98-32B9-42B4-B3AF-D9BC11D35E9A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3" creationId="{5301D6BC-51B8-44BD-9E77-461CCC4AC7A4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4" creationId="{14D65BF1-BFEE-46D2-8425-97BF4754E7DD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5" creationId="{7A08C6B2-B0A6-43B3-AF2B-D5AD2DA610A1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6" creationId="{60BBC0BF-2EAF-408C-B248-316CBDB7EBFB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7" creationId="{7F920E85-5BE4-4180-9DC7-A5C16E104177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8" creationId="{17A86AE8-AD30-430A-97AC-0AF8C15E85FA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9" creationId="{A9CE5F6D-C2A9-4535-B096-83242A544B33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0" creationId="{F83AEB29-9108-4093-805B-D86AB799C35E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1" creationId="{5E3D9325-C9C7-40AE-95E3-E5DC5A385762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2" creationId="{FFAEE358-0684-4372-B55E-013328639489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3" creationId="{49DA2481-4A52-48D1-A179-865EC2BE9B2B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4" creationId="{85E5418C-7A39-41FA-BEEB-381A1227CF18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5" creationId="{66197F40-4E69-44C1-B33E-48020CE425A8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6" creationId="{3F08ECB4-19BD-4398-9E75-AF51C32549F3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7" creationId="{F2D463E3-3B04-4530-A9BA-369BA9A99745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8" creationId="{C61D863E-B3EA-47AE-B835-C1E2AABC4D38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9" creationId="{DD5143E8-1241-4FBB-B5A7-AB696A464770}"/>
          </ac:spMkLst>
        </pc:spChg>
        <pc:spChg chg="del mod">
          <ac:chgData name="Baski K" userId="991febc015e97365" providerId="LiveId" clId="{D58B00FB-993F-47F5-AF37-F071A5063640}" dt="2022-02-07T02:27:27.453" v="4046" actId="478"/>
          <ac:spMkLst>
            <pc:docMk/>
            <pc:sldMk cId="3770629972" sldId="1693"/>
            <ac:spMk id="51" creationId="{218A943E-A657-4CB8-8593-165E24940962}"/>
          </ac:spMkLst>
        </pc:spChg>
        <pc:spChg chg="del mod">
          <ac:chgData name="Baski K" userId="991febc015e97365" providerId="LiveId" clId="{D58B00FB-993F-47F5-AF37-F071A5063640}" dt="2022-02-07T02:27:25.438" v="4045" actId="478"/>
          <ac:spMkLst>
            <pc:docMk/>
            <pc:sldMk cId="3770629972" sldId="1693"/>
            <ac:spMk id="52" creationId="{4FB4C162-E555-4776-B8CF-1C3E93011006}"/>
          </ac:spMkLst>
        </pc:spChg>
        <pc:spChg chg="del mod">
          <ac:chgData name="Baski K" userId="991febc015e97365" providerId="LiveId" clId="{D58B00FB-993F-47F5-AF37-F071A5063640}" dt="2022-02-07T02:27:20.806" v="4044" actId="478"/>
          <ac:spMkLst>
            <pc:docMk/>
            <pc:sldMk cId="3770629972" sldId="1693"/>
            <ac:spMk id="53" creationId="{DD2D1512-D965-4EBE-B1EC-66F15D53E53E}"/>
          </ac:spMkLst>
        </pc:spChg>
        <pc:spChg chg="del mod">
          <ac:chgData name="Baski K" userId="991febc015e97365" providerId="LiveId" clId="{D58B00FB-993F-47F5-AF37-F071A5063640}" dt="2022-02-07T00:56:02.676" v="2998" actId="478"/>
          <ac:spMkLst>
            <pc:docMk/>
            <pc:sldMk cId="3770629972" sldId="1693"/>
            <ac:spMk id="55" creationId="{D965F0D5-79A3-4316-AFB8-C072DE5434F1}"/>
          </ac:spMkLst>
        </pc:spChg>
        <pc:spChg chg="del mod">
          <ac:chgData name="Baski K" userId="991febc015e97365" providerId="LiveId" clId="{D58B00FB-993F-47F5-AF37-F071A5063640}" dt="2022-02-07T00:56:05.696" v="2999" actId="478"/>
          <ac:spMkLst>
            <pc:docMk/>
            <pc:sldMk cId="3770629972" sldId="1693"/>
            <ac:spMk id="56" creationId="{F5A58374-7A70-489E-9C74-7ACC481A826F}"/>
          </ac:spMkLst>
        </pc:spChg>
        <pc:spChg chg="add mod">
          <ac:chgData name="Baski K" userId="991febc015e97365" providerId="LiveId" clId="{D58B00FB-993F-47F5-AF37-F071A5063640}" dt="2022-02-07T03:23:59.603" v="5550" actId="164"/>
          <ac:spMkLst>
            <pc:docMk/>
            <pc:sldMk cId="3770629972" sldId="1693"/>
            <ac:spMk id="57" creationId="{2BEECDDC-26A7-4107-B255-62F9AD9EFD2E}"/>
          </ac:spMkLst>
        </pc:spChg>
        <pc:spChg chg="del mod">
          <ac:chgData name="Baski K" userId="991febc015e97365" providerId="LiveId" clId="{D58B00FB-993F-47F5-AF37-F071A5063640}" dt="2022-02-07T00:54:37.117" v="2959" actId="478"/>
          <ac:spMkLst>
            <pc:docMk/>
            <pc:sldMk cId="3770629972" sldId="1693"/>
            <ac:spMk id="58" creationId="{30EB138F-1649-449E-92DE-07E7EDE494C3}"/>
          </ac:spMkLst>
        </pc:spChg>
        <pc:spChg chg="del mod">
          <ac:chgData name="Baski K" userId="991febc015e97365" providerId="LiveId" clId="{D58B00FB-993F-47F5-AF37-F071A5063640}" dt="2022-02-07T00:54:44.984" v="2960" actId="478"/>
          <ac:spMkLst>
            <pc:docMk/>
            <pc:sldMk cId="3770629972" sldId="1693"/>
            <ac:spMk id="59" creationId="{751B4546-9052-48EB-AF5B-924E93629990}"/>
          </ac:spMkLst>
        </pc:spChg>
        <pc:spChg chg="del mod">
          <ac:chgData name="Baski K" userId="991febc015e97365" providerId="LiveId" clId="{D58B00FB-993F-47F5-AF37-F071A5063640}" dt="2022-02-07T02:26:42.326" v="4036" actId="478"/>
          <ac:spMkLst>
            <pc:docMk/>
            <pc:sldMk cId="3770629972" sldId="1693"/>
            <ac:spMk id="60" creationId="{F0CDFFAA-B06C-4E3C-9F4A-4F23C44CB94C}"/>
          </ac:spMkLst>
        </pc:spChg>
        <pc:spChg chg="del mod">
          <ac:chgData name="Baski K" userId="991febc015e97365" providerId="LiveId" clId="{D58B00FB-993F-47F5-AF37-F071A5063640}" dt="2022-02-07T02:27:43.310" v="4052" actId="478"/>
          <ac:spMkLst>
            <pc:docMk/>
            <pc:sldMk cId="3770629972" sldId="1693"/>
            <ac:spMk id="62" creationId="{56F5B55D-A8F6-46A6-BCDA-2760B5F61698}"/>
          </ac:spMkLst>
        </pc:spChg>
        <pc:spChg chg="del mod">
          <ac:chgData name="Baski K" userId="991febc015e97365" providerId="LiveId" clId="{D58B00FB-993F-47F5-AF37-F071A5063640}" dt="2022-02-07T02:27:38.758" v="4049" actId="478"/>
          <ac:spMkLst>
            <pc:docMk/>
            <pc:sldMk cId="3770629972" sldId="1693"/>
            <ac:spMk id="63" creationId="{A35745C8-0941-42FB-96A2-09620D4DB8B9}"/>
          </ac:spMkLst>
        </pc:spChg>
        <pc:spChg chg="del mod">
          <ac:chgData name="Baski K" userId="991febc015e97365" providerId="LiveId" clId="{D58B00FB-993F-47F5-AF37-F071A5063640}" dt="2022-02-07T02:27:49.110" v="4056" actId="478"/>
          <ac:spMkLst>
            <pc:docMk/>
            <pc:sldMk cId="3770629972" sldId="1693"/>
            <ac:spMk id="64" creationId="{91BB46F6-3BBF-4B4D-96F3-F1B0D54503D9}"/>
          </ac:spMkLst>
        </pc:spChg>
        <pc:spChg chg="del mod">
          <ac:chgData name="Baski K" userId="991febc015e97365" providerId="LiveId" clId="{D58B00FB-993F-47F5-AF37-F071A5063640}" dt="2022-02-07T02:27:44.518" v="4053" actId="478"/>
          <ac:spMkLst>
            <pc:docMk/>
            <pc:sldMk cId="3770629972" sldId="1693"/>
            <ac:spMk id="65" creationId="{D860369D-B97E-43B7-B18C-95A3EDD52FFC}"/>
          </ac:spMkLst>
        </pc:spChg>
        <pc:spChg chg="del mod">
          <ac:chgData name="Baski K" userId="991febc015e97365" providerId="LiveId" clId="{D58B00FB-993F-47F5-AF37-F071A5063640}" dt="2022-02-07T02:28:03.542" v="4059" actId="478"/>
          <ac:spMkLst>
            <pc:docMk/>
            <pc:sldMk cId="3770629972" sldId="1693"/>
            <ac:spMk id="66" creationId="{A7F7DE60-690A-46F2-8586-5501679314E1}"/>
          </ac:spMkLst>
        </pc:spChg>
        <pc:spChg chg="del mod">
          <ac:chgData name="Baski K" userId="991febc015e97365" providerId="LiveId" clId="{D58B00FB-993F-47F5-AF37-F071A5063640}" dt="2022-02-07T02:28:01.159" v="4058" actId="478"/>
          <ac:spMkLst>
            <pc:docMk/>
            <pc:sldMk cId="3770629972" sldId="1693"/>
            <ac:spMk id="67" creationId="{9E80B46F-5B3C-4DF2-AE77-4CE0A28D2A25}"/>
          </ac:spMkLst>
        </pc:spChg>
        <pc:spChg chg="del mod">
          <ac:chgData name="Baski K" userId="991febc015e97365" providerId="LiveId" clId="{D58B00FB-993F-47F5-AF37-F071A5063640}" dt="2022-02-07T02:27:50.958" v="4057" actId="478"/>
          <ac:spMkLst>
            <pc:docMk/>
            <pc:sldMk cId="3770629972" sldId="1693"/>
            <ac:spMk id="68" creationId="{B06C4552-8D3C-4401-BACF-DE0D16332489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69" creationId="{5A1F2DB3-371E-43F4-A6E0-F73F69A0F2BA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70" creationId="{7BC4B89C-DA77-49F9-ADDD-4EB8D3CF8B5C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71" creationId="{3A1DCBBC-5FE8-45B6-B13F-AD20CA1458A4}"/>
          </ac:spMkLst>
        </pc:spChg>
        <pc:spChg chg="del mod">
          <ac:chgData name="Baski K" userId="991febc015e97365" providerId="LiveId" clId="{D58B00FB-993F-47F5-AF37-F071A5063640}" dt="2022-02-07T02:27:36.197" v="4048" actId="478"/>
          <ac:spMkLst>
            <pc:docMk/>
            <pc:sldMk cId="3770629972" sldId="1693"/>
            <ac:spMk id="72" creationId="{2C285FE3-1848-4B9E-BAB1-E34C5CBE31F8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73" creationId="{127E112E-50B9-4775-9B54-0CA0A741A078}"/>
          </ac:spMkLst>
        </pc:spChg>
        <pc:spChg chg="mod">
          <ac:chgData name="Baski K" userId="991febc015e97365" providerId="LiveId" clId="{D58B00FB-993F-47F5-AF37-F071A5063640}" dt="2022-02-07T03:23:59.603" v="5550" actId="164"/>
          <ac:spMkLst>
            <pc:docMk/>
            <pc:sldMk cId="3770629972" sldId="1693"/>
            <ac:spMk id="74" creationId="{FF12BB7C-588D-4868-B924-DEF9DE4BEFF1}"/>
          </ac:spMkLst>
        </pc:spChg>
        <pc:spChg chg="add del mod">
          <ac:chgData name="Baski K" userId="991febc015e97365" providerId="LiveId" clId="{D58B00FB-993F-47F5-AF37-F071A5063640}" dt="2022-02-07T00:43:55.160" v="2679" actId="21"/>
          <ac:spMkLst>
            <pc:docMk/>
            <pc:sldMk cId="3770629972" sldId="1693"/>
            <ac:spMk id="84" creationId="{F3DB8389-2F86-4F42-AB5C-E63ECBCEA85B}"/>
          </ac:spMkLst>
        </pc:spChg>
        <pc:spChg chg="add del mod">
          <ac:chgData name="Baski K" userId="991febc015e97365" providerId="LiveId" clId="{D58B00FB-993F-47F5-AF37-F071A5063640}" dt="2022-02-07T00:43:52.987" v="2678" actId="21"/>
          <ac:spMkLst>
            <pc:docMk/>
            <pc:sldMk cId="3770629972" sldId="1693"/>
            <ac:spMk id="91" creationId="{CA8BA348-CF50-4913-9C34-761E21FA9B14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91" creationId="{DEC0008A-93ED-43C9-BC0B-0B3E76C65C0A}"/>
          </ac:spMkLst>
        </pc:spChg>
        <pc:spChg chg="add mod">
          <ac:chgData name="Baski K" userId="991febc015e97365" providerId="LiveId" clId="{D58B00FB-993F-47F5-AF37-F071A5063640}" dt="2022-02-07T02:25:45.976" v="4034" actId="208"/>
          <ac:spMkLst>
            <pc:docMk/>
            <pc:sldMk cId="3770629972" sldId="1693"/>
            <ac:spMk id="92" creationId="{20626BB6-4BAB-49B8-900B-6C4666B0D8AA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93" creationId="{8D52ECEA-1D1C-4799-94A0-B78D745A648E}"/>
          </ac:spMkLst>
        </pc:spChg>
        <pc:spChg chg="add del mod">
          <ac:chgData name="Baski K" userId="991febc015e97365" providerId="LiveId" clId="{D58B00FB-993F-47F5-AF37-F071A5063640}" dt="2022-02-07T00:51:29.752" v="2943" actId="478"/>
          <ac:spMkLst>
            <pc:docMk/>
            <pc:sldMk cId="3770629972" sldId="1693"/>
            <ac:spMk id="93" creationId="{FCA4FA99-F115-4F29-B2D5-D452D6DB11E6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94" creationId="{3FB0C4AB-029C-4CEF-8165-204BC487EF56}"/>
          </ac:spMkLst>
        </pc:spChg>
        <pc:spChg chg="add del mod">
          <ac:chgData name="Baski K" userId="991febc015e97365" providerId="LiveId" clId="{D58B00FB-993F-47F5-AF37-F071A5063640}" dt="2022-02-07T00:51:29.752" v="2943" actId="478"/>
          <ac:spMkLst>
            <pc:docMk/>
            <pc:sldMk cId="3770629972" sldId="1693"/>
            <ac:spMk id="94" creationId="{F570800D-2CB6-4122-A48A-D2863EC4C65A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95" creationId="{38412401-FEB0-4C5A-B5FC-8A4499B36929}"/>
          </ac:spMkLst>
        </pc:spChg>
        <pc:spChg chg="add del mod">
          <ac:chgData name="Baski K" userId="991febc015e97365" providerId="LiveId" clId="{D58B00FB-993F-47F5-AF37-F071A5063640}" dt="2022-02-07T00:51:29.752" v="2943" actId="478"/>
          <ac:spMkLst>
            <pc:docMk/>
            <pc:sldMk cId="3770629972" sldId="1693"/>
            <ac:spMk id="95" creationId="{CD6F51C0-FCA5-40AF-B205-FF874C3FA470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96" creationId="{8FB02A77-67BA-4B40-9A4A-5890A4039585}"/>
          </ac:spMkLst>
        </pc:spChg>
        <pc:spChg chg="add del mod">
          <ac:chgData name="Baski K" userId="991febc015e97365" providerId="LiveId" clId="{D58B00FB-993F-47F5-AF37-F071A5063640}" dt="2022-02-07T00:51:29.752" v="2943" actId="478"/>
          <ac:spMkLst>
            <pc:docMk/>
            <pc:sldMk cId="3770629972" sldId="1693"/>
            <ac:spMk id="96" creationId="{F8A8DD2D-1B39-41C2-87C3-BD3D9795F0BE}"/>
          </ac:spMkLst>
        </pc:spChg>
        <pc:spChg chg="add mod">
          <ac:chgData name="Baski K" userId="991febc015e97365" providerId="LiveId" clId="{D58B00FB-993F-47F5-AF37-F071A5063640}" dt="2022-02-07T02:25:45.976" v="4034" actId="208"/>
          <ac:spMkLst>
            <pc:docMk/>
            <pc:sldMk cId="3770629972" sldId="1693"/>
            <ac:spMk id="97" creationId="{66DD103E-BB60-420A-98BE-897044803209}"/>
          </ac:spMkLst>
        </pc:spChg>
        <pc:spChg chg="add mod">
          <ac:chgData name="Baski K" userId="991febc015e97365" providerId="LiveId" clId="{D58B00FB-993F-47F5-AF37-F071A5063640}" dt="2022-02-07T02:25:45.976" v="4034" actId="208"/>
          <ac:spMkLst>
            <pc:docMk/>
            <pc:sldMk cId="3770629972" sldId="1693"/>
            <ac:spMk id="98" creationId="{93C862ED-CF9E-4B1A-BADC-A882B228841A}"/>
          </ac:spMkLst>
        </pc:spChg>
        <pc:spChg chg="add mod">
          <ac:chgData name="Baski K" userId="991febc015e97365" providerId="LiveId" clId="{D58B00FB-993F-47F5-AF37-F071A5063640}" dt="2022-02-07T02:25:45.976" v="4034" actId="208"/>
          <ac:spMkLst>
            <pc:docMk/>
            <pc:sldMk cId="3770629972" sldId="1693"/>
            <ac:spMk id="99" creationId="{55A07B34-A587-4469-8FCF-EC6CABBAFB5D}"/>
          </ac:spMkLst>
        </pc:spChg>
        <pc:spChg chg="add mod">
          <ac:chgData name="Baski K" userId="991febc015e97365" providerId="LiveId" clId="{D58B00FB-993F-47F5-AF37-F071A5063640}" dt="2022-02-07T02:25:45.976" v="4034" actId="208"/>
          <ac:spMkLst>
            <pc:docMk/>
            <pc:sldMk cId="3770629972" sldId="1693"/>
            <ac:spMk id="100" creationId="{61A98F63-77F1-4528-94F6-2807882300C1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01" creationId="{FF7A71CD-7D5F-46DD-BFA8-1D23E4C95C8E}"/>
          </ac:spMkLst>
        </pc:spChg>
        <pc:spChg chg="add del mod">
          <ac:chgData name="Baski K" userId="991febc015e97365" providerId="LiveId" clId="{D58B00FB-993F-47F5-AF37-F071A5063640}" dt="2022-02-07T01:09:00.007" v="3044" actId="478"/>
          <ac:spMkLst>
            <pc:docMk/>
            <pc:sldMk cId="3770629972" sldId="1693"/>
            <ac:spMk id="102" creationId="{422F60D3-44EA-4FAD-BDF1-3139DD97256B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02" creationId="{8025C98A-DCEE-4CDC-A3F2-11BB394E6769}"/>
          </ac:spMkLst>
        </pc:spChg>
        <pc:spChg chg="add mod">
          <ac:chgData name="Baski K" userId="991febc015e97365" providerId="LiveId" clId="{D58B00FB-993F-47F5-AF37-F071A5063640}" dt="2022-02-07T02:21:00.595" v="3962" actId="164"/>
          <ac:spMkLst>
            <pc:docMk/>
            <pc:sldMk cId="3770629972" sldId="1693"/>
            <ac:spMk id="104" creationId="{F5ADE40A-9C5F-4EE7-A2EF-9259BBB8A25C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05" creationId="{8C57720A-06C4-48FE-972B-8E849633ADEA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07" creationId="{FDAC0AAB-E4C8-494D-8F8B-84AEF4E8D0A4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08" creationId="{4F5B571B-EFF0-46FF-B042-AA6419478A90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08" creationId="{AD5D49C3-8F82-4B8C-97B9-08FAA1CF158D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09" creationId="{0BDBE573-BFA3-4210-88A5-230069977483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09" creationId="{594302E9-0DF1-4B24-B5BD-687DB610A68F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0" creationId="{33639042-B885-48FD-BA5E-4D2124B57044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0" creationId="{459559E6-B372-4442-BE24-26FCE91D7A02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1" creationId="{2EC71462-E6F3-45A1-BAF6-26CA20C3CFD8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1" creationId="{AD651B1B-B3F1-4877-88F8-622627E0D5C3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2" creationId="{23B9E587-5E69-45FA-BAD1-0713BE77FF9D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2" creationId="{6630415E-DB33-46A1-AFBD-760D37336383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3" creationId="{C0656772-F3FA-44B2-913C-253584270045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3" creationId="{C9BF29F1-6B01-4D0E-BE32-8E38FEA35440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4" creationId="{6662D7F7-3EAC-41C4-B0E7-317760272451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4" creationId="{93B00EBA-F889-4D7E-8FF0-71AED4E3EE92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5" creationId="{13C9B408-E0A1-41FF-8164-F22BBB96EE1D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5" creationId="{A2C38408-18E8-4487-B3AC-F04E80A1D89B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6" creationId="{2935B6BC-AF25-4863-BCB9-77E4D6CCB030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6" creationId="{4CA6ECA1-81F7-4FE8-8F10-7E4D6AC5ADD1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7" creationId="{30B062BF-6243-4626-9D17-6F8D1CB1810F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7" creationId="{74280331-1C00-4E69-A9F4-000B4F6B1E04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8" creationId="{38B39570-7D3E-4B6B-8211-D6A5DA66CF75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8" creationId="{C8C981AC-ED1B-4DA7-A9FE-8D78D1710F63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9" creationId="{9C3E98CF-95E1-4CB9-AC5D-125075217DD3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9" creationId="{E75A4234-3591-489C-9161-C6E19F612C01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0" creationId="{5772F4BD-6CB8-46E3-8047-9B4F6338DB25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0" creationId="{FE9809EB-A71D-416E-984F-A65063B947DB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1" creationId="{8DA8AA5C-C75A-4B08-95D9-4326BB6A44E6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1" creationId="{975A207D-287B-4694-9B61-9D9E023CF2B6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2" creationId="{3E96D7F8-8D7E-494B-BCC2-D0231455D501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2" creationId="{E946FD6B-F8F9-47D2-B2C6-7D2DF7F495B2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3" creationId="{6EA5916C-D987-491C-B266-50D270B858C2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3" creationId="{952155FA-F54E-4A3D-989A-42C1B743034D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4" creationId="{1BCD264F-622B-4586-990E-0DA615CB4B5E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4" creationId="{1EF84E8C-309A-45F2-91D7-6C2DBD87B32A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5" creationId="{4802D548-3FF6-4AAA-8974-C044C34F5503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5" creationId="{857F801E-8E74-4628-AEEB-39321086BC16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6" creationId="{4AFD8218-A238-415B-805F-99DF37DC89D0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6" creationId="{DA56C020-F94D-4DF7-8072-36E928C666C7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7" creationId="{5B33A69E-3962-4320-BB80-DF0BC453FE8D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7" creationId="{9DB8CD1D-4B3B-41E1-9AEA-E87D88CD409A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8" creationId="{2737582F-B1DC-454E-9A7A-E709BBD02C13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8" creationId="{E2D03455-E061-4632-932D-36B10B25D4D5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9" creationId="{B40214C1-E407-46A7-B6C1-131FB7509487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9" creationId="{D16B2F92-D370-4175-8409-1C7A5BE443FE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0" creationId="{1238F9EA-B3B5-4F7C-B2A1-AC5D2D4DA7D6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0" creationId="{D1903A2D-A0EE-4EEF-9AB0-EC88E6914690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1" creationId="{0103A627-8279-4D52-82B1-0483DF0C1698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1" creationId="{3403FD05-77F2-4D33-900E-AC9331198D12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2" creationId="{0F322AC2-9C62-453A-9C0B-BC747E3ED042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2" creationId="{9570FFE4-DD73-4E91-8968-E5E65ADC6C5E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3" creationId="{3D8A6272-B509-4979-81F1-51CE900B73BA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3" creationId="{77946922-3770-4CBB-A8AC-D2289D3DD433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4" creationId="{643403CE-C358-49C7-A916-A54E0219738A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4" creationId="{7C118DE7-A4C5-489D-9C8E-FF8D38276554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5" creationId="{14911A46-1A20-447C-8C9F-C44D869B6010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5" creationId="{BA7E36A7-25A4-4D3F-8AF6-DE33682AFEA1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6" creationId="{1EEF042E-DD2C-42CD-AD22-391408ECCEF5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6" creationId="{F50F0223-ED22-47B8-BEAB-4AE9D20CFFDF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7" creationId="{07BD0948-CC73-41FB-BCCF-84FCC714CCA9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7" creationId="{D1F594A8-F414-4A4B-BC82-AD51E4FDD650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8" creationId="{1B1372CD-B900-4E68-ABF8-8A2FE6D20071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8" creationId="{6221D806-E46D-4A3B-AA41-3EED4F89BE93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9" creationId="{648D4681-06DE-4CDA-8D8E-36EFA3F31A13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9" creationId="{F95AF529-249A-4886-A6A3-437D64B4FF88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40" creationId="{1D566B1B-B83B-440E-A1E3-20BB4CB07858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0" creationId="{42B90617-6C19-4954-AE0D-798C2AECE262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1" creationId="{61FBE573-68A8-4D23-9CD5-75B58B7E54C3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41" creationId="{7108B218-FA2E-4089-86B3-F41D66FC3D14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2" creationId="{710A5906-4ED6-4CB5-A5E1-1CF096E6A685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42" creationId="{EF63AA07-E68A-4602-B9E5-F1EAF6B86574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43" creationId="{3A0A3E09-18C6-4C25-8493-6A719125312A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3" creationId="{57077CB2-9A05-413C-BFF6-7AE2F9EA3220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4" creationId="{1DCD94A5-0497-4AA0-9236-A6E3A8A8FBF0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44" creationId="{3EC009C8-0BF4-40B9-B6F9-D0FE90BE07C1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5" creationId="{97472E37-A16F-428A-8E9F-C7D808D62D20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6" creationId="{B2C6D420-9C85-4DDA-B788-EAD77B9A5A04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7" creationId="{BC07B084-E9FB-4040-B7BC-6836114153FE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8" creationId="{34A951F9-4136-4549-9C14-046B2AFB81CF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48" creationId="{9CE6050B-A4FB-43A4-9E62-76C90280A38E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9" creationId="{B9372232-B3C2-4B18-8936-D8F8A2F171F6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0" creationId="{7D272DE6-C5D5-4301-B91A-072C8DB4E2F6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50" creationId="{867E46F8-D0DF-4279-85F1-6307FAD701CD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51" creationId="{E7F58379-40CD-45CF-B856-23A5401264C3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1" creationId="{F678BDDE-A81E-433F-BA2B-5656F2CFCF1D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2" creationId="{2D5DE8CD-1518-4F1B-B0A7-145FDEC9B9CE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52" creationId="{72FB6364-B0F0-4B9C-BD88-1B5734FB70BC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53" creationId="{5471A294-EC69-452A-BFC2-AA736C5FC8E0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3" creationId="{FE8FFA9F-80C7-4D28-B875-AC45461FBE28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4" creationId="{687F74BB-C497-47CD-903E-87D46622ED00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5" creationId="{15AD6D8F-892D-41E8-A805-74181E101349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6" creationId="{8E328AD5-758D-4F5C-A8E5-523DB5D61F27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57" creationId="{21CF2416-6EE1-432E-8B31-77DF347A3B11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7" creationId="{C8886C3B-58BC-4E5D-9C40-96CCBA84B400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8" creationId="{46123745-A955-4F8E-9E52-4B09D8F97B9F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59" creationId="{39285EA7-D24D-4259-B2D3-ECADA713F496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9" creationId="{DDE30DE1-A825-4356-9865-2AEBFB2D6A3D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0" creationId="{DD542E69-F37A-4288-8E6F-BC545CE40DE0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60" creationId="{F0B0034D-E737-4D31-8158-9300184830A9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61" creationId="{4824CB81-FACC-44F4-8DD5-FD5552D740D5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1" creationId="{813D4345-8891-4586-9261-C214A6C6E38C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62" creationId="{62E726DD-720B-4742-BB45-8B2F09B2A7DB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2" creationId="{A53182EA-3024-46CA-976A-D78BD1CE7B87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3" creationId="{10F24FE6-D1FC-4CD4-889E-832E277EECC7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63" creationId="{D0E2274F-D35B-41F5-8ECB-B170DCE6374C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4" creationId="{574E0603-5961-454B-9351-DFB3F1053744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64" creationId="{E726A394-F13E-41F4-9F58-03B6134BD02C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65" creationId="{5DCF79AF-1493-404B-8080-2484275F1F6C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5" creationId="{A07552C7-D187-461A-A196-E18CE15C0ADD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66" creationId="{7FD4179D-7DF1-4E61-80A5-DCA83D9D604A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6" creationId="{A454FB25-B407-4334-81E4-C36D93251E27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67" creationId="{0F8244D4-5CD0-4D7B-B722-0C31670B7008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7" creationId="{5496E8D2-1153-4DE4-A205-DC14636D1F60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8" creationId="{2E44C032-B921-4F2B-BC3B-2F3A28B94C4D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68" creationId="{B1CD76D1-DD04-4264-926D-31407CF68CA8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9" creationId="{A30EC1AF-EEAD-4324-92B3-F6C5C009AC81}"/>
          </ac:spMkLst>
        </pc:spChg>
        <pc:spChg chg="add mod">
          <ac:chgData name="Baski K" userId="991febc015e97365" providerId="LiveId" clId="{D58B00FB-993F-47F5-AF37-F071A5063640}" dt="2022-02-07T02:21:00.595" v="3962" actId="164"/>
          <ac:spMkLst>
            <pc:docMk/>
            <pc:sldMk cId="3770629972" sldId="1693"/>
            <ac:spMk id="169" creationId="{D58B01CC-71D6-4AFB-B359-F09945069D01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70" creationId="{26F00292-7F6E-4B20-B402-B766EC962BF4}"/>
          </ac:spMkLst>
        </pc:spChg>
        <pc:spChg chg="add mod">
          <ac:chgData name="Baski K" userId="991febc015e97365" providerId="LiveId" clId="{D58B00FB-993F-47F5-AF37-F071A5063640}" dt="2022-02-07T02:21:00.595" v="3962" actId="164"/>
          <ac:spMkLst>
            <pc:docMk/>
            <pc:sldMk cId="3770629972" sldId="1693"/>
            <ac:spMk id="170" creationId="{DF03C17D-A7B3-41AA-9644-C9C7ECEFFBF8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71" creationId="{63683417-322E-4471-9D17-178BF2FB9548}"/>
          </ac:spMkLst>
        </pc:spChg>
        <pc:spChg chg="add mod">
          <ac:chgData name="Baski K" userId="991febc015e97365" providerId="LiveId" clId="{D58B00FB-993F-47F5-AF37-F071A5063640}" dt="2022-02-07T02:21:00.595" v="3962" actId="164"/>
          <ac:spMkLst>
            <pc:docMk/>
            <pc:sldMk cId="3770629972" sldId="1693"/>
            <ac:spMk id="171" creationId="{F65188CA-C8BF-45D4-A3F1-331F72FF29CB}"/>
          </ac:spMkLst>
        </pc:spChg>
        <pc:spChg chg="add mod">
          <ac:chgData name="Baski K" userId="991febc015e97365" providerId="LiveId" clId="{D58B00FB-993F-47F5-AF37-F071A5063640}" dt="2022-02-07T02:21:00.595" v="3962" actId="164"/>
          <ac:spMkLst>
            <pc:docMk/>
            <pc:sldMk cId="3770629972" sldId="1693"/>
            <ac:spMk id="172" creationId="{071CAB87-8102-4998-A705-88C2EF5F2779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72" creationId="{976552D7-FC57-4FD1-B1F9-ACF6819190F6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73" creationId="{51B64CC8-DD71-4245-8C46-BF9EEA40141C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74" creationId="{52430B23-34AF-421B-AE9E-433965CA2A81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174" creationId="{6C793289-72C7-401D-A748-F3BFCA8761BE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75" creationId="{7F007AB5-8A2D-4929-A36A-D7DF88CCE3F0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175" creationId="{DE69AD93-98D9-4498-9A4D-4E78B85208C0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76" creationId="{0DFF5B98-76AE-4071-A41A-B029D91D3CCE}"/>
          </ac:spMkLst>
        </pc:spChg>
        <pc:spChg chg="mod">
          <ac:chgData name="Baski K" userId="991febc015e97365" providerId="LiveId" clId="{D58B00FB-993F-47F5-AF37-F071A5063640}" dt="2022-02-07T02:36:06.700" v="4167" actId="20577"/>
          <ac:spMkLst>
            <pc:docMk/>
            <pc:sldMk cId="3770629972" sldId="1693"/>
            <ac:spMk id="176" creationId="{354699FF-663B-447D-A0DE-EE381CF7204A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177" creationId="{25987C4C-DEFE-4898-8D78-4196BEDEB598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77" creationId="{49BE7BB0-15BD-4C6E-8646-7FDB856DA316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178" creationId="{3341387A-E365-4164-B675-DD8B699737FC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179" creationId="{4F264D2E-BBF9-4413-8AA5-174B023FC50A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180" creationId="{C9387D33-A361-4B1F-8811-2A1B9D4CB66A}"/>
          </ac:spMkLst>
        </pc:spChg>
        <pc:spChg chg="mod">
          <ac:chgData name="Baski K" userId="991febc015e97365" providerId="LiveId" clId="{D58B00FB-993F-47F5-AF37-F071A5063640}" dt="2022-02-07T02:21:17.268" v="3967"/>
          <ac:spMkLst>
            <pc:docMk/>
            <pc:sldMk cId="3770629972" sldId="1693"/>
            <ac:spMk id="182" creationId="{B849B7F2-8A47-48CD-B90F-866C3FB7FF27}"/>
          </ac:spMkLst>
        </pc:spChg>
        <pc:spChg chg="mod">
          <ac:chgData name="Baski K" userId="991febc015e97365" providerId="LiveId" clId="{D58B00FB-993F-47F5-AF37-F071A5063640}" dt="2022-02-07T02:21:17.268" v="3967"/>
          <ac:spMkLst>
            <pc:docMk/>
            <pc:sldMk cId="3770629972" sldId="1693"/>
            <ac:spMk id="183" creationId="{69EA019F-17D8-487B-A954-A6C72B61D9A0}"/>
          </ac:spMkLst>
        </pc:spChg>
        <pc:spChg chg="mod">
          <ac:chgData name="Baski K" userId="991febc015e97365" providerId="LiveId" clId="{D58B00FB-993F-47F5-AF37-F071A5063640}" dt="2022-02-07T02:21:17.268" v="3967"/>
          <ac:spMkLst>
            <pc:docMk/>
            <pc:sldMk cId="3770629972" sldId="1693"/>
            <ac:spMk id="184" creationId="{584C35DF-8C0B-48E3-BE49-0ED60B7A6748}"/>
          </ac:spMkLst>
        </pc:spChg>
        <pc:spChg chg="mod">
          <ac:chgData name="Baski K" userId="991febc015e97365" providerId="LiveId" clId="{D58B00FB-993F-47F5-AF37-F071A5063640}" dt="2022-02-07T02:21:17.268" v="3967"/>
          <ac:spMkLst>
            <pc:docMk/>
            <pc:sldMk cId="3770629972" sldId="1693"/>
            <ac:spMk id="185" creationId="{A2F84BD3-545C-40A9-B137-A9735352E66C}"/>
          </ac:spMkLst>
        </pc:spChg>
        <pc:spChg chg="add mod">
          <ac:chgData name="Baski K" userId="991febc015e97365" providerId="LiveId" clId="{D58B00FB-993F-47F5-AF37-F071A5063640}" dt="2022-02-07T02:21:00.595" v="3962" actId="164"/>
          <ac:spMkLst>
            <pc:docMk/>
            <pc:sldMk cId="3770629972" sldId="1693"/>
            <ac:spMk id="186" creationId="{42A8197A-1ADB-4C03-ABE7-5365863CB9C1}"/>
          </ac:spMkLst>
        </pc:spChg>
        <pc:spChg chg="mod">
          <ac:chgData name="Baski K" userId="991febc015e97365" providerId="LiveId" clId="{D58B00FB-993F-47F5-AF37-F071A5063640}" dt="2022-02-07T02:21:17.268" v="3967"/>
          <ac:spMkLst>
            <pc:docMk/>
            <pc:sldMk cId="3770629972" sldId="1693"/>
            <ac:spMk id="187" creationId="{80A1B262-0CF4-4C2D-91EE-3A30C68397AE}"/>
          </ac:spMkLst>
        </pc:spChg>
        <pc:spChg chg="mod">
          <ac:chgData name="Baski K" userId="991febc015e97365" providerId="LiveId" clId="{D58B00FB-993F-47F5-AF37-F071A5063640}" dt="2022-02-07T02:21:17.268" v="3967"/>
          <ac:spMkLst>
            <pc:docMk/>
            <pc:sldMk cId="3770629972" sldId="1693"/>
            <ac:spMk id="188" creationId="{137475E4-2929-49A7-AE06-EFCBBD08AB5B}"/>
          </ac:spMkLst>
        </pc:spChg>
        <pc:spChg chg="mod">
          <ac:chgData name="Baski K" userId="991febc015e97365" providerId="LiveId" clId="{D58B00FB-993F-47F5-AF37-F071A5063640}" dt="2022-02-07T02:21:17.268" v="3967"/>
          <ac:spMkLst>
            <pc:docMk/>
            <pc:sldMk cId="3770629972" sldId="1693"/>
            <ac:spMk id="189" creationId="{346489A2-DDC8-4346-89DE-4086D8A13B09}"/>
          </ac:spMkLst>
        </pc:spChg>
        <pc:spChg chg="mod">
          <ac:chgData name="Baski K" userId="991febc015e97365" providerId="LiveId" clId="{D58B00FB-993F-47F5-AF37-F071A5063640}" dt="2022-02-07T01:59:38.422" v="3888" actId="208"/>
          <ac:spMkLst>
            <pc:docMk/>
            <pc:sldMk cId="3770629972" sldId="1693"/>
            <ac:spMk id="192" creationId="{91313C38-7DCB-4D03-84BC-81BD9D02BE95}"/>
          </ac:spMkLst>
        </pc:spChg>
        <pc:spChg chg="del mod topLvl">
          <ac:chgData name="Baski K" userId="991febc015e97365" providerId="LiveId" clId="{D58B00FB-993F-47F5-AF37-F071A5063640}" dt="2022-02-07T02:31:06.405" v="4072" actId="478"/>
          <ac:spMkLst>
            <pc:docMk/>
            <pc:sldMk cId="3770629972" sldId="1693"/>
            <ac:spMk id="195" creationId="{016008A6-9A2F-4B56-8321-57847EDDB1EF}"/>
          </ac:spMkLst>
        </pc:spChg>
        <pc:spChg chg="del mod topLvl">
          <ac:chgData name="Baski K" userId="991febc015e97365" providerId="LiveId" clId="{D58B00FB-993F-47F5-AF37-F071A5063640}" dt="2022-02-07T02:31:08.845" v="4073" actId="478"/>
          <ac:spMkLst>
            <pc:docMk/>
            <pc:sldMk cId="3770629972" sldId="1693"/>
            <ac:spMk id="198" creationId="{0FD8002F-4C45-43F4-B419-0593D4953014}"/>
          </ac:spMkLst>
        </pc:spChg>
        <pc:spChg chg="mod">
          <ac:chgData name="Baski K" userId="991febc015e97365" providerId="LiveId" clId="{D58B00FB-993F-47F5-AF37-F071A5063640}" dt="2022-02-07T02:50:55.301" v="4800" actId="404"/>
          <ac:spMkLst>
            <pc:docMk/>
            <pc:sldMk cId="3770629972" sldId="1693"/>
            <ac:spMk id="200" creationId="{9669C6FB-6B3B-4F2C-B7EF-67278D42F698}"/>
          </ac:spMkLst>
        </pc:spChg>
        <pc:spChg chg="mod">
          <ac:chgData name="Baski K" userId="991febc015e97365" providerId="LiveId" clId="{D58B00FB-993F-47F5-AF37-F071A5063640}" dt="2022-02-07T02:50:55.301" v="4800" actId="404"/>
          <ac:spMkLst>
            <pc:docMk/>
            <pc:sldMk cId="3770629972" sldId="1693"/>
            <ac:spMk id="201" creationId="{14E86125-B547-40E5-A14C-FF4E284278E2}"/>
          </ac:spMkLst>
        </pc:spChg>
        <pc:spChg chg="mod">
          <ac:chgData name="Baski K" userId="991febc015e97365" providerId="LiveId" clId="{D58B00FB-993F-47F5-AF37-F071A5063640}" dt="2022-02-07T02:50:55.301" v="4800" actId="404"/>
          <ac:spMkLst>
            <pc:docMk/>
            <pc:sldMk cId="3770629972" sldId="1693"/>
            <ac:spMk id="202" creationId="{ADE5654C-5DBC-40E0-8FE3-3DE687EFB979}"/>
          </ac:spMkLst>
        </pc:spChg>
        <pc:spChg chg="mod">
          <ac:chgData name="Baski K" userId="991febc015e97365" providerId="LiveId" clId="{D58B00FB-993F-47F5-AF37-F071A5063640}" dt="2022-02-07T02:50:55.301" v="4800" actId="404"/>
          <ac:spMkLst>
            <pc:docMk/>
            <pc:sldMk cId="3770629972" sldId="1693"/>
            <ac:spMk id="203" creationId="{82ACE60B-7FCE-4767-AC46-83754469558E}"/>
          </ac:spMkLst>
        </pc:spChg>
        <pc:spChg chg="mod">
          <ac:chgData name="Baski K" userId="991febc015e97365" providerId="LiveId" clId="{D58B00FB-993F-47F5-AF37-F071A5063640}" dt="2022-02-07T02:50:55.301" v="4800" actId="404"/>
          <ac:spMkLst>
            <pc:docMk/>
            <pc:sldMk cId="3770629972" sldId="1693"/>
            <ac:spMk id="204" creationId="{4D67904B-4E88-4540-B339-40F3CF4A7390}"/>
          </ac:spMkLst>
        </pc:spChg>
        <pc:spChg chg="mod">
          <ac:chgData name="Baski K" userId="991febc015e97365" providerId="LiveId" clId="{D58B00FB-993F-47F5-AF37-F071A5063640}" dt="2022-02-07T02:57:55.882" v="5104" actId="20577"/>
          <ac:spMkLst>
            <pc:docMk/>
            <pc:sldMk cId="3770629972" sldId="1693"/>
            <ac:spMk id="205" creationId="{161E28BB-6A07-4680-A8ED-BB68BC3CDF17}"/>
          </ac:spMkLst>
        </pc:spChg>
        <pc:spChg chg="mod">
          <ac:chgData name="Baski K" userId="991febc015e97365" providerId="LiveId" clId="{D58B00FB-993F-47F5-AF37-F071A5063640}" dt="2022-02-07T02:50:55.301" v="4800" actId="404"/>
          <ac:spMkLst>
            <pc:docMk/>
            <pc:sldMk cId="3770629972" sldId="1693"/>
            <ac:spMk id="206" creationId="{143EE103-CE94-422B-BBF1-D76BA9F8E83A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208" creationId="{555769DE-85A6-4141-A840-3AF53388D053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209" creationId="{A27EF3AA-68A3-4800-B50A-5B247513ABDD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210" creationId="{0BF07962-F029-49A0-8C4E-94B54D316361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211" creationId="{10E4E0A8-EB27-4B04-9E48-AAC8929CC62A}"/>
          </ac:spMkLst>
        </pc:spChg>
        <pc:spChg chg="mod">
          <ac:chgData name="Baski K" userId="991febc015e97365" providerId="LiveId" clId="{D58B00FB-993F-47F5-AF37-F071A5063640}" dt="2022-02-07T02:59:14.753" v="5216" actId="20577"/>
          <ac:spMkLst>
            <pc:docMk/>
            <pc:sldMk cId="3770629972" sldId="1693"/>
            <ac:spMk id="212" creationId="{340D4A24-BF63-4BB9-B796-E20883D5A87E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213" creationId="{40F67B93-339A-44BB-951C-63B9915B5829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214" creationId="{9AA5F2CA-1880-4FD6-B55E-094D5997FF3D}"/>
          </ac:spMkLst>
        </pc:spChg>
        <pc:spChg chg="add mod">
          <ac:chgData name="Baski K" userId="991febc015e97365" providerId="LiveId" clId="{D58B00FB-993F-47F5-AF37-F071A5063640}" dt="2022-02-07T03:23:59.603" v="5550" actId="164"/>
          <ac:spMkLst>
            <pc:docMk/>
            <pc:sldMk cId="3770629972" sldId="1693"/>
            <ac:spMk id="215" creationId="{5B91784D-541E-4C3A-93A8-5EC469BFC12F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17" creationId="{CA12E020-AB43-4B52-B185-4C0726D8F93A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20" creationId="{BC6E5251-70D6-4520-B33F-FFBC41AB6B35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23" creationId="{D8C2E902-D6DD-422A-B3D8-D3F7DA3B14C3}"/>
          </ac:spMkLst>
        </pc:spChg>
        <pc:spChg chg="add del">
          <ac:chgData name="Baski K" userId="991febc015e97365" providerId="LiveId" clId="{D58B00FB-993F-47F5-AF37-F071A5063640}" dt="2022-02-07T02:35:54.121" v="4150" actId="22"/>
          <ac:spMkLst>
            <pc:docMk/>
            <pc:sldMk cId="3770629972" sldId="1693"/>
            <ac:spMk id="225" creationId="{6C7B51D1-13C1-4475-A3F6-15B0DC5DEC9D}"/>
          </ac:spMkLst>
        </pc:spChg>
        <pc:spChg chg="mod">
          <ac:chgData name="Baski K" userId="991febc015e97365" providerId="LiveId" clId="{D58B00FB-993F-47F5-AF37-F071A5063640}" dt="2022-02-07T02:44:48.663" v="4540" actId="3064"/>
          <ac:spMkLst>
            <pc:docMk/>
            <pc:sldMk cId="3770629972" sldId="1693"/>
            <ac:spMk id="227" creationId="{26D9D3D6-8EB5-42AC-8D98-217EDA46FB6A}"/>
          </ac:spMkLst>
        </pc:spChg>
        <pc:spChg chg="mod">
          <ac:chgData name="Baski K" userId="991febc015e97365" providerId="LiveId" clId="{D58B00FB-993F-47F5-AF37-F071A5063640}" dt="2022-02-07T02:44:48.663" v="4540" actId="3064"/>
          <ac:spMkLst>
            <pc:docMk/>
            <pc:sldMk cId="3770629972" sldId="1693"/>
            <ac:spMk id="228" creationId="{23C20398-8D23-4FCF-804D-7487116CA715}"/>
          </ac:spMkLst>
        </pc:spChg>
        <pc:spChg chg="mod">
          <ac:chgData name="Baski K" userId="991febc015e97365" providerId="LiveId" clId="{D58B00FB-993F-47F5-AF37-F071A5063640}" dt="2022-02-07T02:44:48.663" v="4540" actId="3064"/>
          <ac:spMkLst>
            <pc:docMk/>
            <pc:sldMk cId="3770629972" sldId="1693"/>
            <ac:spMk id="229" creationId="{3051374B-CAA9-4550-9555-4D7B23650728}"/>
          </ac:spMkLst>
        </pc:spChg>
        <pc:spChg chg="mod">
          <ac:chgData name="Baski K" userId="991febc015e97365" providerId="LiveId" clId="{D58B00FB-993F-47F5-AF37-F071A5063640}" dt="2022-02-07T02:44:48.663" v="4540" actId="3064"/>
          <ac:spMkLst>
            <pc:docMk/>
            <pc:sldMk cId="3770629972" sldId="1693"/>
            <ac:spMk id="230" creationId="{963CDBBC-D71C-4B15-9411-7103E54B79B1}"/>
          </ac:spMkLst>
        </pc:spChg>
        <pc:spChg chg="mod">
          <ac:chgData name="Baski K" userId="991febc015e97365" providerId="LiveId" clId="{D58B00FB-993F-47F5-AF37-F071A5063640}" dt="2022-02-07T02:44:48.663" v="4540" actId="3064"/>
          <ac:spMkLst>
            <pc:docMk/>
            <pc:sldMk cId="3770629972" sldId="1693"/>
            <ac:spMk id="231" creationId="{0B2BCF3D-B825-4C04-819B-7B07EB08A6DD}"/>
          </ac:spMkLst>
        </pc:spChg>
        <pc:spChg chg="mod">
          <ac:chgData name="Baski K" userId="991febc015e97365" providerId="LiveId" clId="{D58B00FB-993F-47F5-AF37-F071A5063640}" dt="2022-02-07T02:44:48.663" v="4540" actId="3064"/>
          <ac:spMkLst>
            <pc:docMk/>
            <pc:sldMk cId="3770629972" sldId="1693"/>
            <ac:spMk id="232" creationId="{8BF42D19-37FE-46E9-86F3-B99F478B7D53}"/>
          </ac:spMkLst>
        </pc:spChg>
        <pc:spChg chg="mod">
          <ac:chgData name="Baski K" userId="991febc015e97365" providerId="LiveId" clId="{D58B00FB-993F-47F5-AF37-F071A5063640}" dt="2022-02-07T02:44:48.663" v="4540" actId="3064"/>
          <ac:spMkLst>
            <pc:docMk/>
            <pc:sldMk cId="3770629972" sldId="1693"/>
            <ac:spMk id="233" creationId="{4C37D799-5A43-40BA-A86C-6F584863C59B}"/>
          </ac:spMkLst>
        </pc:spChg>
        <pc:spChg chg="add mod">
          <ac:chgData name="Baski K" userId="991febc015e97365" providerId="LiveId" clId="{D58B00FB-993F-47F5-AF37-F071A5063640}" dt="2022-02-07T03:23:59.603" v="5550" actId="164"/>
          <ac:spMkLst>
            <pc:docMk/>
            <pc:sldMk cId="3770629972" sldId="1693"/>
            <ac:spMk id="234" creationId="{EF2A5F89-EE82-4FBB-B489-B2ABC5304B5B}"/>
          </ac:spMkLst>
        </pc:spChg>
        <pc:spChg chg="add del">
          <ac:chgData name="Baski K" userId="991febc015e97365" providerId="LiveId" clId="{D58B00FB-993F-47F5-AF37-F071A5063640}" dt="2022-02-07T01:15:35.529" v="3057"/>
          <ac:spMkLst>
            <pc:docMk/>
            <pc:sldMk cId="3770629972" sldId="1693"/>
            <ac:spMk id="1027" creationId="{E7D57E4B-B927-4F9F-9DD7-343736187F8F}"/>
          </ac:spMkLst>
        </pc:spChg>
        <pc:spChg chg="add mod">
          <ac:chgData name="Baski K" userId="991febc015e97365" providerId="LiveId" clId="{D58B00FB-993F-47F5-AF37-F071A5063640}" dt="2022-02-07T02:21:00.595" v="3962" actId="164"/>
          <ac:spMkLst>
            <pc:docMk/>
            <pc:sldMk cId="3770629972" sldId="1693"/>
            <ac:spMk id="1029" creationId="{1FBAC235-FCD1-41CB-A0E7-6921BA98DF64}"/>
          </ac:spMkLst>
        </pc:spChg>
        <pc:spChg chg="add del">
          <ac:chgData name="Baski K" userId="991febc015e97365" providerId="LiveId" clId="{D58B00FB-993F-47F5-AF37-F071A5063640}" dt="2022-02-07T01:17:06.021" v="3099" actId="478"/>
          <ac:spMkLst>
            <pc:docMk/>
            <pc:sldMk cId="3770629972" sldId="1693"/>
            <ac:spMk id="1031" creationId="{22AFB083-0979-41B5-887A-8A831194B05F}"/>
          </ac:spMkLst>
        </pc:spChg>
        <pc:spChg chg="add mod topLvl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032" creationId="{6B80A779-3AA0-4E3C-80A0-0CBD8FE350EE}"/>
          </ac:spMkLst>
        </pc:spChg>
        <pc:grpChg chg="add del mod">
          <ac:chgData name="Baski K" userId="991febc015e97365" providerId="LiveId" clId="{D58B00FB-993F-47F5-AF37-F071A5063640}" dt="2022-02-07T02:24:05.517" v="3994" actId="478"/>
          <ac:grpSpMkLst>
            <pc:docMk/>
            <pc:sldMk cId="3770629972" sldId="1693"/>
            <ac:grpSpMk id="2" creationId="{1AC01ACB-DA28-4377-B680-779A1EA8A8BB}"/>
          </ac:grpSpMkLst>
        </pc:grpChg>
        <pc:grpChg chg="del mod">
          <ac:chgData name="Baski K" userId="991febc015e97365" providerId="LiveId" clId="{D58B00FB-993F-47F5-AF37-F071A5063640}" dt="2022-02-07T02:27:25.438" v="4045" actId="478"/>
          <ac:grpSpMkLst>
            <pc:docMk/>
            <pc:sldMk cId="3770629972" sldId="1693"/>
            <ac:grpSpMk id="50" creationId="{4D4846A9-7340-468B-B99C-B671C981725C}"/>
          </ac:grpSpMkLst>
        </pc:grpChg>
        <pc:grpChg chg="del mod">
          <ac:chgData name="Baski K" userId="991febc015e97365" providerId="LiveId" clId="{D58B00FB-993F-47F5-AF37-F071A5063640}" dt="2022-02-07T00:56:02.676" v="2998" actId="478"/>
          <ac:grpSpMkLst>
            <pc:docMk/>
            <pc:sldMk cId="3770629972" sldId="1693"/>
            <ac:grpSpMk id="54" creationId="{A146EB25-0F02-4136-93FE-ACCBDC88BE94}"/>
          </ac:grpSpMkLst>
        </pc:grpChg>
        <pc:grpChg chg="add mod">
          <ac:chgData name="Baski K" userId="991febc015e97365" providerId="LiveId" clId="{D58B00FB-993F-47F5-AF37-F071A5063640}" dt="2022-02-07T03:23:59.603" v="5550" actId="164"/>
          <ac:grpSpMkLst>
            <pc:docMk/>
            <pc:sldMk cId="3770629972" sldId="1693"/>
            <ac:grpSpMk id="55" creationId="{F304B169-8178-43AE-8641-2413C1EB9C58}"/>
          </ac:grpSpMkLst>
        </pc:grpChg>
        <pc:grpChg chg="del mod">
          <ac:chgData name="Baski K" userId="991febc015e97365" providerId="LiveId" clId="{D58B00FB-993F-47F5-AF37-F071A5063640}" dt="2022-02-07T00:54:37.117" v="2959" actId="478"/>
          <ac:grpSpMkLst>
            <pc:docMk/>
            <pc:sldMk cId="3770629972" sldId="1693"/>
            <ac:grpSpMk id="57" creationId="{760638F1-B335-4A09-A950-6683EEEC4385}"/>
          </ac:grpSpMkLst>
        </pc:grpChg>
        <pc:grpChg chg="add mod">
          <ac:chgData name="Baski K" userId="991febc015e97365" providerId="LiveId" clId="{D58B00FB-993F-47F5-AF37-F071A5063640}" dt="2022-02-07T03:21:16.681" v="5482" actId="164"/>
          <ac:grpSpMkLst>
            <pc:docMk/>
            <pc:sldMk cId="3770629972" sldId="1693"/>
            <ac:grpSpMk id="58" creationId="{E64A6237-5272-47C8-BB3D-21A76058EB37}"/>
          </ac:grpSpMkLst>
        </pc:grpChg>
        <pc:grpChg chg="add mod">
          <ac:chgData name="Baski K" userId="991febc015e97365" providerId="LiveId" clId="{D58B00FB-993F-47F5-AF37-F071A5063640}" dt="2022-02-07T03:23:59.603" v="5550" actId="164"/>
          <ac:grpSpMkLst>
            <pc:docMk/>
            <pc:sldMk cId="3770629972" sldId="1693"/>
            <ac:grpSpMk id="59" creationId="{E20685F6-D9EE-4AB5-9E0A-681EECF49EAA}"/>
          </ac:grpSpMkLst>
        </pc:grpChg>
        <pc:grpChg chg="del mod">
          <ac:chgData name="Baski K" userId="991febc015e97365" providerId="LiveId" clId="{D58B00FB-993F-47F5-AF37-F071A5063640}" dt="2022-02-07T02:28:01.159" v="4058" actId="478"/>
          <ac:grpSpMkLst>
            <pc:docMk/>
            <pc:sldMk cId="3770629972" sldId="1693"/>
            <ac:grpSpMk id="61" creationId="{F4976E7C-E394-4D8A-A303-1B7334068747}"/>
          </ac:grpSpMkLst>
        </pc:grpChg>
        <pc:grpChg chg="mod">
          <ac:chgData name="Baski K" userId="991febc015e97365" providerId="LiveId" clId="{D58B00FB-993F-47F5-AF37-F071A5063640}" dt="2022-02-07T03:23:59.603" v="5550" actId="164"/>
          <ac:grpSpMkLst>
            <pc:docMk/>
            <pc:sldMk cId="3770629972" sldId="1693"/>
            <ac:grpSpMk id="85" creationId="{26C87DB9-4E55-4248-80F6-75AD48BC92EF}"/>
          </ac:grpSpMkLst>
        </pc:grpChg>
        <pc:grpChg chg="add del">
          <ac:chgData name="Baski K" userId="991febc015e97365" providerId="LiveId" clId="{D58B00FB-993F-47F5-AF37-F071A5063640}" dt="2022-02-07T00:47:55.624" v="2930" actId="478"/>
          <ac:grpSpMkLst>
            <pc:docMk/>
            <pc:sldMk cId="3770629972" sldId="1693"/>
            <ac:grpSpMk id="86" creationId="{5B3D4159-F28D-44CA-9B06-7CC0FAE1D626}"/>
          </ac:grpSpMkLst>
        </pc:grpChg>
        <pc:grpChg chg="add del">
          <ac:chgData name="Baski K" userId="991febc015e97365" providerId="LiveId" clId="{D58B00FB-993F-47F5-AF37-F071A5063640}" dt="2022-02-07T00:47:51.010" v="2929" actId="478"/>
          <ac:grpSpMkLst>
            <pc:docMk/>
            <pc:sldMk cId="3770629972" sldId="1693"/>
            <ac:grpSpMk id="87" creationId="{D7EA48EA-75FC-4196-A7EA-F094C038540E}"/>
          </ac:grpSpMkLst>
        </pc:grpChg>
        <pc:grpChg chg="add del">
          <ac:chgData name="Baski K" userId="991febc015e97365" providerId="LiveId" clId="{D58B00FB-993F-47F5-AF37-F071A5063640}" dt="2022-02-07T00:47:51.010" v="2929" actId="478"/>
          <ac:grpSpMkLst>
            <pc:docMk/>
            <pc:sldMk cId="3770629972" sldId="1693"/>
            <ac:grpSpMk id="88" creationId="{F55C9CD5-8123-4D26-ABD1-3499325AC7C4}"/>
          </ac:grpSpMkLst>
        </pc:grpChg>
        <pc:grpChg chg="add del">
          <ac:chgData name="Baski K" userId="991febc015e97365" providerId="LiveId" clId="{D58B00FB-993F-47F5-AF37-F071A5063640}" dt="2022-02-07T00:47:51.010" v="2929" actId="478"/>
          <ac:grpSpMkLst>
            <pc:docMk/>
            <pc:sldMk cId="3770629972" sldId="1693"/>
            <ac:grpSpMk id="89" creationId="{CC6F3FB1-A364-410E-A789-3D5AC10B2531}"/>
          </ac:grpSpMkLst>
        </pc:grpChg>
        <pc:grpChg chg="add del mod">
          <ac:chgData name="Baski K" userId="991febc015e97365" providerId="LiveId" clId="{D58B00FB-993F-47F5-AF37-F071A5063640}" dt="2022-02-07T02:18:00.696" v="3899" actId="478"/>
          <ac:grpSpMkLst>
            <pc:docMk/>
            <pc:sldMk cId="3770629972" sldId="1693"/>
            <ac:grpSpMk id="90" creationId="{DF3BF44F-EE49-4CCD-B60E-F2054471AF75}"/>
          </ac:grpSpMkLst>
        </pc:grpChg>
        <pc:grpChg chg="add del mod">
          <ac:chgData name="Baski K" userId="991febc015e97365" providerId="LiveId" clId="{D58B00FB-993F-47F5-AF37-F071A5063640}" dt="2022-02-07T01:01:33.520" v="3028" actId="478"/>
          <ac:grpSpMkLst>
            <pc:docMk/>
            <pc:sldMk cId="3770629972" sldId="1693"/>
            <ac:grpSpMk id="107" creationId="{4981965E-D34B-418C-A2FD-6D00EDF07303}"/>
          </ac:grpSpMkLst>
        </pc:grpChg>
        <pc:grpChg chg="mod">
          <ac:chgData name="Baski K" userId="991febc015e97365" providerId="LiveId" clId="{D58B00FB-993F-47F5-AF37-F071A5063640}" dt="2022-02-07T02:17:23.064" v="3892"/>
          <ac:grpSpMkLst>
            <pc:docMk/>
            <pc:sldMk cId="3770629972" sldId="1693"/>
            <ac:grpSpMk id="145" creationId="{042A4F94-DC33-4F8B-965B-B88AA2F234C5}"/>
          </ac:grpSpMkLst>
        </pc:grpChg>
        <pc:grpChg chg="mod">
          <ac:chgData name="Baski K" userId="991febc015e97365" providerId="LiveId" clId="{D58B00FB-993F-47F5-AF37-F071A5063640}" dt="2022-02-07T02:17:23.064" v="3892"/>
          <ac:grpSpMkLst>
            <pc:docMk/>
            <pc:sldMk cId="3770629972" sldId="1693"/>
            <ac:grpSpMk id="146" creationId="{8B2BB3E3-C0F4-4AD4-8633-160EDCECA42E}"/>
          </ac:grpSpMkLst>
        </pc:grpChg>
        <pc:grpChg chg="mod">
          <ac:chgData name="Baski K" userId="991febc015e97365" providerId="LiveId" clId="{D58B00FB-993F-47F5-AF37-F071A5063640}" dt="2022-02-07T02:17:23.064" v="3892"/>
          <ac:grpSpMkLst>
            <pc:docMk/>
            <pc:sldMk cId="3770629972" sldId="1693"/>
            <ac:grpSpMk id="147" creationId="{29B566C6-EE54-4607-9CF5-DF160DB92A39}"/>
          </ac:grpSpMkLst>
        </pc:grpChg>
        <pc:grpChg chg="mod">
          <ac:chgData name="Baski K" userId="991febc015e97365" providerId="LiveId" clId="{D58B00FB-993F-47F5-AF37-F071A5063640}" dt="2022-02-07T02:17:23.064" v="3892"/>
          <ac:grpSpMkLst>
            <pc:docMk/>
            <pc:sldMk cId="3770629972" sldId="1693"/>
            <ac:grpSpMk id="149" creationId="{8D6C2BD2-03B4-4A82-9FEB-BB48B48DF1C7}"/>
          </ac:grpSpMkLst>
        </pc:grpChg>
        <pc:grpChg chg="mod">
          <ac:chgData name="Baski K" userId="991febc015e97365" providerId="LiveId" clId="{D58B00FB-993F-47F5-AF37-F071A5063640}" dt="2022-02-07T01:00:35.585" v="3022"/>
          <ac:grpSpMkLst>
            <pc:docMk/>
            <pc:sldMk cId="3770629972" sldId="1693"/>
            <ac:grpSpMk id="154" creationId="{F8D40ACB-EC66-418E-A809-94EAF26C2505}"/>
          </ac:grpSpMkLst>
        </pc:grpChg>
        <pc:grpChg chg="mod">
          <ac:chgData name="Baski K" userId="991febc015e97365" providerId="LiveId" clId="{D58B00FB-993F-47F5-AF37-F071A5063640}" dt="2022-02-07T01:00:35.585" v="3022"/>
          <ac:grpSpMkLst>
            <pc:docMk/>
            <pc:sldMk cId="3770629972" sldId="1693"/>
            <ac:grpSpMk id="155" creationId="{6ABFC5AB-71C4-4D37-86C1-14225447E0A5}"/>
          </ac:grpSpMkLst>
        </pc:grpChg>
        <pc:grpChg chg="mod">
          <ac:chgData name="Baski K" userId="991febc015e97365" providerId="LiveId" clId="{D58B00FB-993F-47F5-AF37-F071A5063640}" dt="2022-02-07T01:00:35.585" v="3022"/>
          <ac:grpSpMkLst>
            <pc:docMk/>
            <pc:sldMk cId="3770629972" sldId="1693"/>
            <ac:grpSpMk id="156" creationId="{5C3FDC99-EFF7-48EB-BCDD-96DD36B7B931}"/>
          </ac:grpSpMkLst>
        </pc:grpChg>
        <pc:grpChg chg="mod">
          <ac:chgData name="Baski K" userId="991febc015e97365" providerId="LiveId" clId="{D58B00FB-993F-47F5-AF37-F071A5063640}" dt="2022-02-07T01:00:35.585" v="3022"/>
          <ac:grpSpMkLst>
            <pc:docMk/>
            <pc:sldMk cId="3770629972" sldId="1693"/>
            <ac:grpSpMk id="158" creationId="{B82B433F-1750-40BA-8F2D-8478C7A632E4}"/>
          </ac:grpSpMkLst>
        </pc:grpChg>
        <pc:grpChg chg="add del mod">
          <ac:chgData name="Baski K" userId="991febc015e97365" providerId="LiveId" clId="{D58B00FB-993F-47F5-AF37-F071A5063640}" dt="2022-02-07T02:41:13.291" v="4501" actId="478"/>
          <ac:grpSpMkLst>
            <pc:docMk/>
            <pc:sldMk cId="3770629972" sldId="1693"/>
            <ac:grpSpMk id="173" creationId="{729408B4-A3D8-41B8-8993-B5D8DFFE3F64}"/>
          </ac:grpSpMkLst>
        </pc:grpChg>
        <pc:grpChg chg="add del mod">
          <ac:chgData name="Baski K" userId="991febc015e97365" providerId="LiveId" clId="{D58B00FB-993F-47F5-AF37-F071A5063640}" dt="2022-02-07T02:24:02.846" v="3993" actId="478"/>
          <ac:grpSpMkLst>
            <pc:docMk/>
            <pc:sldMk cId="3770629972" sldId="1693"/>
            <ac:grpSpMk id="181" creationId="{E6298D3F-509D-436D-97E1-E944F40530BE}"/>
          </ac:grpSpMkLst>
        </pc:grpChg>
        <pc:grpChg chg="add mod">
          <ac:chgData name="Baski K" userId="991febc015e97365" providerId="LiveId" clId="{D58B00FB-993F-47F5-AF37-F071A5063640}" dt="2022-02-07T02:45:02.572" v="4557" actId="1036"/>
          <ac:grpSpMkLst>
            <pc:docMk/>
            <pc:sldMk cId="3770629972" sldId="1693"/>
            <ac:grpSpMk id="190" creationId="{0F2356EF-458B-43AB-BCA2-A2E93D845FF5}"/>
          </ac:grpSpMkLst>
        </pc:grpChg>
        <pc:grpChg chg="add del mod">
          <ac:chgData name="Baski K" userId="991febc015e97365" providerId="LiveId" clId="{D58B00FB-993F-47F5-AF37-F071A5063640}" dt="2022-02-07T02:31:04.621" v="4071" actId="478"/>
          <ac:grpSpMkLst>
            <pc:docMk/>
            <pc:sldMk cId="3770629972" sldId="1693"/>
            <ac:grpSpMk id="191" creationId="{FBD7AF1B-7FB3-4A29-B7C1-7D1706DF9180}"/>
          </ac:grpSpMkLst>
        </pc:grpChg>
        <pc:grpChg chg="add del mod">
          <ac:chgData name="Baski K" userId="991febc015e97365" providerId="LiveId" clId="{D58B00FB-993F-47F5-AF37-F071A5063640}" dt="2022-02-07T02:31:06.405" v="4072" actId="478"/>
          <ac:grpSpMkLst>
            <pc:docMk/>
            <pc:sldMk cId="3770629972" sldId="1693"/>
            <ac:grpSpMk id="194" creationId="{9D8CF035-9BF1-4D67-A17B-52F007272A20}"/>
          </ac:grpSpMkLst>
        </pc:grpChg>
        <pc:grpChg chg="add del mod">
          <ac:chgData name="Baski K" userId="991febc015e97365" providerId="LiveId" clId="{D58B00FB-993F-47F5-AF37-F071A5063640}" dt="2022-02-07T02:31:08.845" v="4073" actId="478"/>
          <ac:grpSpMkLst>
            <pc:docMk/>
            <pc:sldMk cId="3770629972" sldId="1693"/>
            <ac:grpSpMk id="197" creationId="{1825438D-05DA-4C41-A802-7D8550A9D646}"/>
          </ac:grpSpMkLst>
        </pc:grpChg>
        <pc:grpChg chg="add mod">
          <ac:chgData name="Baski K" userId="991febc015e97365" providerId="LiveId" clId="{D58B00FB-993F-47F5-AF37-F071A5063640}" dt="2022-02-07T02:45:02.572" v="4557" actId="1036"/>
          <ac:grpSpMkLst>
            <pc:docMk/>
            <pc:sldMk cId="3770629972" sldId="1693"/>
            <ac:grpSpMk id="207" creationId="{D4554615-B0B9-4C1D-BB42-639153A77550}"/>
          </ac:grpSpMkLst>
        </pc:grpChg>
        <pc:grpChg chg="add mod">
          <ac:chgData name="Baski K" userId="991febc015e97365" providerId="LiveId" clId="{D58B00FB-993F-47F5-AF37-F071A5063640}" dt="2022-02-07T03:23:59.603" v="5550" actId="164"/>
          <ac:grpSpMkLst>
            <pc:docMk/>
            <pc:sldMk cId="3770629972" sldId="1693"/>
            <ac:grpSpMk id="216" creationId="{43F18978-711C-4BF8-8AAA-565D5A3C8DFD}"/>
          </ac:grpSpMkLst>
        </pc:grpChg>
        <pc:grpChg chg="add mod">
          <ac:chgData name="Baski K" userId="991febc015e97365" providerId="LiveId" clId="{D58B00FB-993F-47F5-AF37-F071A5063640}" dt="2022-02-07T03:23:59.603" v="5550" actId="164"/>
          <ac:grpSpMkLst>
            <pc:docMk/>
            <pc:sldMk cId="3770629972" sldId="1693"/>
            <ac:grpSpMk id="219" creationId="{BEAE77DF-6280-45A0-837F-ACE7F260256E}"/>
          </ac:grpSpMkLst>
        </pc:grpChg>
        <pc:grpChg chg="add mod">
          <ac:chgData name="Baski K" userId="991febc015e97365" providerId="LiveId" clId="{D58B00FB-993F-47F5-AF37-F071A5063640}" dt="2022-02-07T03:23:59.603" v="5550" actId="164"/>
          <ac:grpSpMkLst>
            <pc:docMk/>
            <pc:sldMk cId="3770629972" sldId="1693"/>
            <ac:grpSpMk id="222" creationId="{FC423437-8BDA-44CF-8B7D-8AE6C4B36EEF}"/>
          </ac:grpSpMkLst>
        </pc:grpChg>
        <pc:grpChg chg="add mod">
          <ac:chgData name="Baski K" userId="991febc015e97365" providerId="LiveId" clId="{D58B00FB-993F-47F5-AF37-F071A5063640}" dt="2022-02-07T02:45:09.646" v="4558" actId="14100"/>
          <ac:grpSpMkLst>
            <pc:docMk/>
            <pc:sldMk cId="3770629972" sldId="1693"/>
            <ac:grpSpMk id="226" creationId="{A9D4DFA2-8342-439F-994B-87466EB83840}"/>
          </ac:grpSpMkLst>
        </pc:grpChg>
        <pc:grpChg chg="add del mod">
          <ac:chgData name="Baski K" userId="991febc015e97365" providerId="LiveId" clId="{D58B00FB-993F-47F5-AF37-F071A5063640}" dt="2022-02-07T02:30:56.190" v="4069" actId="165"/>
          <ac:grpSpMkLst>
            <pc:docMk/>
            <pc:sldMk cId="3770629972" sldId="1693"/>
            <ac:grpSpMk id="1035" creationId="{D15775A7-6410-4DA9-A852-0CB930DE6059}"/>
          </ac:grpSpMkLst>
        </pc:grpChg>
        <pc:picChg chg="add mod">
          <ac:chgData name="Baski K" userId="991febc015e97365" providerId="LiveId" clId="{D58B00FB-993F-47F5-AF37-F071A5063640}" dt="2022-02-07T03:23:59.603" v="5550" actId="164"/>
          <ac:picMkLst>
            <pc:docMk/>
            <pc:sldMk cId="3770629972" sldId="1693"/>
            <ac:picMk id="103" creationId="{B6703ED8-0245-4C69-8D2D-7852300A1C69}"/>
          </ac:picMkLst>
        </pc:picChg>
        <pc:picChg chg="add mod modCrop">
          <ac:chgData name="Baski K" userId="991febc015e97365" providerId="LiveId" clId="{D58B00FB-993F-47F5-AF37-F071A5063640}" dt="2022-02-07T03:23:59.603" v="5550" actId="164"/>
          <ac:picMkLst>
            <pc:docMk/>
            <pc:sldMk cId="3770629972" sldId="1693"/>
            <ac:picMk id="106" creationId="{4BD5A7EC-8515-448A-9632-4119EE2FE9E0}"/>
          </ac:picMkLst>
        </pc:picChg>
        <pc:picChg chg="add del mod">
          <ac:chgData name="Baski K" userId="991febc015e97365" providerId="LiveId" clId="{D58B00FB-993F-47F5-AF37-F071A5063640}" dt="2022-02-07T01:14:29.413" v="3052"/>
          <ac:picMkLst>
            <pc:docMk/>
            <pc:sldMk cId="3770629972" sldId="1693"/>
            <ac:picMk id="1025" creationId="{F93C4385-BD2C-492A-9E45-64F082F2EAAC}"/>
          </ac:picMkLst>
        </pc:picChg>
        <pc:picChg chg="add del mod">
          <ac:chgData name="Baski K" userId="991febc015e97365" providerId="LiveId" clId="{D58B00FB-993F-47F5-AF37-F071A5063640}" dt="2022-02-07T01:08:58.254" v="3043" actId="478"/>
          <ac:picMkLst>
            <pc:docMk/>
            <pc:sldMk cId="3770629972" sldId="1693"/>
            <ac:picMk id="1026" creationId="{14F35C83-ACB9-46D0-9140-A549FE4BB032}"/>
          </ac:picMkLst>
        </pc:picChg>
        <pc:picChg chg="add del mod">
          <ac:chgData name="Baski K" userId="991febc015e97365" providerId="LiveId" clId="{D58B00FB-993F-47F5-AF37-F071A5063640}" dt="2022-02-07T00:56:24.287" v="3003" actId="478"/>
          <ac:picMkLst>
            <pc:docMk/>
            <pc:sldMk cId="3770629972" sldId="1693"/>
            <ac:picMk id="1028" creationId="{B4F286D4-36EC-4A55-9813-BA7B9B744940}"/>
          </ac:picMkLst>
        </pc:picChg>
        <pc:picChg chg="add del mod">
          <ac:chgData name="Baski K" userId="991febc015e97365" providerId="LiveId" clId="{D58B00FB-993F-47F5-AF37-F071A5063640}" dt="2022-02-07T00:57:10.223" v="3006" actId="478"/>
          <ac:picMkLst>
            <pc:docMk/>
            <pc:sldMk cId="3770629972" sldId="1693"/>
            <ac:picMk id="1030" creationId="{0692E1AD-9534-4541-8426-AF32A4E12186}"/>
          </ac:picMkLst>
        </pc:picChg>
        <pc:cxnChg chg="add mod">
          <ac:chgData name="Baski K" userId="991febc015e97365" providerId="LiveId" clId="{D58B00FB-993F-47F5-AF37-F071A5063640}" dt="2022-02-07T03:21:16.681" v="5482" actId="164"/>
          <ac:cxnSpMkLst>
            <pc:docMk/>
            <pc:sldMk cId="3770629972" sldId="1693"/>
            <ac:cxnSpMk id="54" creationId="{CCDB5E5F-78FA-4BC4-A72F-2C0278FADA3F}"/>
          </ac:cxnSpMkLst>
        </pc:cxnChg>
        <pc:cxnChg chg="mod">
          <ac:chgData name="Baski K" userId="991febc015e97365" providerId="LiveId" clId="{D58B00FB-993F-47F5-AF37-F071A5063640}" dt="2022-02-07T02:31:04.621" v="4071" actId="478"/>
          <ac:cxnSpMkLst>
            <pc:docMk/>
            <pc:sldMk cId="3770629972" sldId="1693"/>
            <ac:cxnSpMk id="193" creationId="{C780BD30-87CF-4E67-A08F-F98E899173C0}"/>
          </ac:cxnSpMkLst>
        </pc:cxnChg>
        <pc:cxnChg chg="del mod topLvl">
          <ac:chgData name="Baski K" userId="991febc015e97365" providerId="LiveId" clId="{D58B00FB-993F-47F5-AF37-F071A5063640}" dt="2022-02-07T02:31:12.060" v="4075" actId="478"/>
          <ac:cxnSpMkLst>
            <pc:docMk/>
            <pc:sldMk cId="3770629972" sldId="1693"/>
            <ac:cxnSpMk id="196" creationId="{0887699A-8619-4AD1-BD90-2C7AA623EDD5}"/>
          </ac:cxnSpMkLst>
        </pc:cxnChg>
        <pc:cxnChg chg="del mod topLvl">
          <ac:chgData name="Baski K" userId="991febc015e97365" providerId="LiveId" clId="{D58B00FB-993F-47F5-AF37-F071A5063640}" dt="2022-02-07T02:31:10.812" v="4074" actId="478"/>
          <ac:cxnSpMkLst>
            <pc:docMk/>
            <pc:sldMk cId="3770629972" sldId="1693"/>
            <ac:cxnSpMk id="199" creationId="{A4CBB36C-CEEA-4DD1-B844-ABB6B0EF91D5}"/>
          </ac:cxnSpMkLst>
        </pc:cxnChg>
        <pc:cxnChg chg="mod">
          <ac:chgData name="Baski K" userId="991febc015e97365" providerId="LiveId" clId="{D58B00FB-993F-47F5-AF37-F071A5063640}" dt="2022-02-07T03:21:16.681" v="5482" actId="164"/>
          <ac:cxnSpMkLst>
            <pc:docMk/>
            <pc:sldMk cId="3770629972" sldId="1693"/>
            <ac:cxnSpMk id="218" creationId="{564087A6-53FE-4C41-AD8E-B0207B7935CE}"/>
          </ac:cxnSpMkLst>
        </pc:cxnChg>
        <pc:cxnChg chg="mod">
          <ac:chgData name="Baski K" userId="991febc015e97365" providerId="LiveId" clId="{D58B00FB-993F-47F5-AF37-F071A5063640}" dt="2022-02-07T03:21:16.681" v="5482" actId="164"/>
          <ac:cxnSpMkLst>
            <pc:docMk/>
            <pc:sldMk cId="3770629972" sldId="1693"/>
            <ac:cxnSpMk id="221" creationId="{A291BDFE-3E9E-4372-BD6B-B59E67DCF3CF}"/>
          </ac:cxnSpMkLst>
        </pc:cxnChg>
        <pc:cxnChg chg="mod">
          <ac:chgData name="Baski K" userId="991febc015e97365" providerId="LiveId" clId="{D58B00FB-993F-47F5-AF37-F071A5063640}" dt="2022-02-07T03:21:16.681" v="5482" actId="164"/>
          <ac:cxnSpMkLst>
            <pc:docMk/>
            <pc:sldMk cId="3770629972" sldId="1693"/>
            <ac:cxnSpMk id="224" creationId="{4DE9433F-B50D-4A9A-AA0A-2E75E3ACE886}"/>
          </ac:cxnSpMkLst>
        </pc:cxnChg>
        <pc:cxnChg chg="add del mod topLvl">
          <ac:chgData name="Baski K" userId="991febc015e97365" providerId="LiveId" clId="{D58B00FB-993F-47F5-AF37-F071A5063640}" dt="2022-02-07T02:30:59.300" v="4070" actId="478"/>
          <ac:cxnSpMkLst>
            <pc:docMk/>
            <pc:sldMk cId="3770629972" sldId="1693"/>
            <ac:cxnSpMk id="1034" creationId="{B8A74CC1-4DED-4FED-A58E-8BF79D6ED535}"/>
          </ac:cxnSpMkLst>
        </pc:cxnChg>
      </pc:sldChg>
      <pc:sldChg chg="addSp delSp modSp add del mod">
        <pc:chgData name="Baski K" userId="991febc015e97365" providerId="LiveId" clId="{D58B00FB-993F-47F5-AF37-F071A5063640}" dt="2022-02-07T03:23:36.757" v="5548" actId="1036"/>
        <pc:sldMkLst>
          <pc:docMk/>
          <pc:sldMk cId="433434260" sldId="1694"/>
        </pc:sldMkLst>
        <pc:graphicFrameChg chg="modGraphic">
          <ac:chgData name="Baski K" userId="991febc015e97365" providerId="LiveId" clId="{D58B00FB-993F-47F5-AF37-F071A5063640}" dt="2022-02-07T03:23:31.033" v="5531" actId="14734"/>
          <ac:graphicFrameMkLst>
            <pc:docMk/>
            <pc:sldMk cId="433434260" sldId="1694"/>
            <ac:graphicFrameMk id="77" creationId="{A7B53483-89BB-4469-8368-DEE4491D1E53}"/>
          </ac:graphicFrameMkLst>
        </pc:graphicFrameChg>
        <pc:picChg chg="add del mod">
          <ac:chgData name="Baski K" userId="991febc015e97365" providerId="LiveId" clId="{D58B00FB-993F-47F5-AF37-F071A5063640}" dt="2022-02-07T03:23:36.757" v="5548" actId="1036"/>
          <ac:picMkLst>
            <pc:docMk/>
            <pc:sldMk cId="433434260" sldId="1694"/>
            <ac:picMk id="127" creationId="{21112839-58F8-4FFB-9FC9-6EA97C512E5F}"/>
          </ac:picMkLst>
        </pc:picChg>
        <pc:picChg chg="add del mod">
          <ac:chgData name="Baski K" userId="991febc015e97365" providerId="LiveId" clId="{D58B00FB-993F-47F5-AF37-F071A5063640}" dt="2022-02-07T03:23:36.757" v="5548" actId="1036"/>
          <ac:picMkLst>
            <pc:docMk/>
            <pc:sldMk cId="433434260" sldId="1694"/>
            <ac:picMk id="128" creationId="{0E0508FA-AAF4-4DB5-BBD0-E1DC2468E3F0}"/>
          </ac:picMkLst>
        </pc:picChg>
        <pc:picChg chg="add del mod">
          <ac:chgData name="Baski K" userId="991febc015e97365" providerId="LiveId" clId="{D58B00FB-993F-47F5-AF37-F071A5063640}" dt="2022-02-07T03:23:36.757" v="5548" actId="1036"/>
          <ac:picMkLst>
            <pc:docMk/>
            <pc:sldMk cId="433434260" sldId="1694"/>
            <ac:picMk id="129" creationId="{EA01639E-A373-4526-BBC9-FE2C5F2F315D}"/>
          </ac:picMkLst>
        </pc:picChg>
      </pc:sldChg>
      <pc:sldChg chg="addSp delSp modSp add mod">
        <pc:chgData name="Baski K" userId="991febc015e97365" providerId="LiveId" clId="{D58B00FB-993F-47F5-AF37-F071A5063640}" dt="2022-02-07T03:40:38.208" v="5803" actId="14100"/>
        <pc:sldMkLst>
          <pc:docMk/>
          <pc:sldMk cId="2814445557" sldId="1695"/>
        </pc:sldMkLst>
        <pc:spChg chg="mod">
          <ac:chgData name="Baski K" userId="991febc015e97365" providerId="LiveId" clId="{D58B00FB-993F-47F5-AF37-F071A5063640}" dt="2022-02-07T03:31:37.267" v="5737" actId="1076"/>
          <ac:spMkLst>
            <pc:docMk/>
            <pc:sldMk cId="2814445557" sldId="1695"/>
            <ac:spMk id="3" creationId="{0FC420C7-5677-49D4-89D1-748F1B2BFC7A}"/>
          </ac:spMkLst>
        </pc:spChg>
        <pc:spChg chg="mod">
          <ac:chgData name="Baski K" userId="991febc015e97365" providerId="LiveId" clId="{D58B00FB-993F-47F5-AF37-F071A5063640}" dt="2022-02-07T03:40:38.208" v="5803" actId="14100"/>
          <ac:spMkLst>
            <pc:docMk/>
            <pc:sldMk cId="2814445557" sldId="1695"/>
            <ac:spMk id="12" creationId="{00000000-0000-0000-0000-000000000000}"/>
          </ac:spMkLst>
        </pc:spChg>
        <pc:spChg chg="mod">
          <ac:chgData name="Baski K" userId="991febc015e97365" providerId="LiveId" clId="{D58B00FB-993F-47F5-AF37-F071A5063640}" dt="2022-02-07T03:26:18.209" v="5634" actId="1036"/>
          <ac:spMkLst>
            <pc:docMk/>
            <pc:sldMk cId="2814445557" sldId="1695"/>
            <ac:spMk id="25" creationId="{00000000-0000-0000-0000-000000000000}"/>
          </ac:spMkLst>
        </pc:spChg>
        <pc:spChg chg="mod">
          <ac:chgData name="Baski K" userId="991febc015e97365" providerId="LiveId" clId="{D58B00FB-993F-47F5-AF37-F071A5063640}" dt="2022-02-07T03:26:50.433" v="5676" actId="1036"/>
          <ac:spMkLst>
            <pc:docMk/>
            <pc:sldMk cId="2814445557" sldId="1695"/>
            <ac:spMk id="27" creationId="{00000000-0000-0000-0000-000000000000}"/>
          </ac:spMkLst>
        </pc:spChg>
        <pc:spChg chg="mod">
          <ac:chgData name="Baski K" userId="991febc015e97365" providerId="LiveId" clId="{D58B00FB-993F-47F5-AF37-F071A5063640}" dt="2022-02-07T03:26:18.209" v="5634" actId="1036"/>
          <ac:spMkLst>
            <pc:docMk/>
            <pc:sldMk cId="2814445557" sldId="1695"/>
            <ac:spMk id="75" creationId="{2C93FAF5-ED00-4EAD-826F-58FEDBEDD1DE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93" creationId="{B90E4A41-C1E6-43A5-9E7D-87627F692696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97" creationId="{4CF63A3E-BAC6-489A-BDF3-F6252FEE21D6}"/>
          </ac:spMkLst>
        </pc:spChg>
        <pc:spChg chg="del mod">
          <ac:chgData name="Baski K" userId="991febc015e97365" providerId="LiveId" clId="{D58B00FB-993F-47F5-AF37-F071A5063640}" dt="2022-02-07T03:24:13.712" v="5553" actId="478"/>
          <ac:spMkLst>
            <pc:docMk/>
            <pc:sldMk cId="2814445557" sldId="1695"/>
            <ac:spMk id="102" creationId="{0DB067A8-59D1-4FB2-BFDA-8372C34FA110}"/>
          </ac:spMkLst>
        </pc:spChg>
        <pc:spChg chg="del mod">
          <ac:chgData name="Baski K" userId="991febc015e97365" providerId="LiveId" clId="{D58B00FB-993F-47F5-AF37-F071A5063640}" dt="2022-02-07T03:24:15.521" v="5554" actId="478"/>
          <ac:spMkLst>
            <pc:docMk/>
            <pc:sldMk cId="2814445557" sldId="1695"/>
            <ac:spMk id="103" creationId="{3110D52B-0437-452C-8C2B-AEFF247EAA90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04" creationId="{5F6DE0C9-1A91-4C40-A45B-036996932601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06" creationId="{6A46D3FF-D567-4D8D-82B4-AFDC936F280B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08" creationId="{BA3563F2-E57C-4727-9E59-8429A8A9BFAC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11" creationId="{E7EBCC42-01CB-4DE3-AFCF-66671D7E758C}"/>
          </ac:spMkLst>
        </pc:spChg>
        <pc:spChg chg="mod">
          <ac:chgData name="Baski K" userId="991febc015e97365" providerId="LiveId" clId="{D58B00FB-993F-47F5-AF37-F071A5063640}" dt="2022-02-07T03:26:18.209" v="5634" actId="1036"/>
          <ac:spMkLst>
            <pc:docMk/>
            <pc:sldMk cId="2814445557" sldId="1695"/>
            <ac:spMk id="115" creationId="{10C432E5-B478-44C0-8627-B4C21ED52A46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19" creationId="{0A03D90F-E7DC-4E9E-BF5F-D17EF38AD830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20" creationId="{F5D7BCD6-DC47-4E2F-8E85-02F94E2192EE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21" creationId="{CFBBF484-5CB0-4E6F-8024-28861F1CE710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22" creationId="{924C18C0-AC4B-45B7-BB5C-F76C561D97F9}"/>
          </ac:spMkLst>
        </pc:spChg>
        <pc:spChg chg="mod">
          <ac:chgData name="Baski K" userId="991febc015e97365" providerId="LiveId" clId="{D58B00FB-993F-47F5-AF37-F071A5063640}" dt="2022-02-07T03:26:50.433" v="5676" actId="1036"/>
          <ac:spMkLst>
            <pc:docMk/>
            <pc:sldMk cId="2814445557" sldId="1695"/>
            <ac:spMk id="124" creationId="{1696D33E-4C00-4768-A67D-D890CBCBDB30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25" creationId="{2F91E2DA-7E09-4F19-BFC6-C57CBCBDB4D7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26" creationId="{AC024ED1-0149-455D-AA79-EF84FADD88D1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30" creationId="{14136581-361C-48CD-BFF2-8D72D73F8D2B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31" creationId="{57E9AAC4-FDE0-47AD-A568-5C31176396C6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32" creationId="{114330F6-700F-42B1-8BF5-56D51A5BE9D5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33" creationId="{4BCB517C-5DF8-495C-BEDF-ADEE9C86D5E7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34" creationId="{4E8E2EC6-AB34-4C85-B708-A60D147B413A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35" creationId="{E4129C4D-E281-4749-8C8E-F72BAFA41E41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47" creationId="{936E48CA-8394-4867-9EEA-7735EA6F33FE}"/>
          </ac:spMkLst>
        </pc:spChg>
        <pc:spChg chg="mod">
          <ac:chgData name="Baski K" userId="991febc015e97365" providerId="LiveId" clId="{D58B00FB-993F-47F5-AF37-F071A5063640}" dt="2022-02-07T03:26:50.433" v="5676" actId="1036"/>
          <ac:spMkLst>
            <pc:docMk/>
            <pc:sldMk cId="2814445557" sldId="1695"/>
            <ac:spMk id="148" creationId="{74B290EF-3B7F-4478-AAF3-957D97410D26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51" creationId="{CC7FC4F9-0B22-45E0-AB9E-F5FACB640B55}"/>
          </ac:spMkLst>
        </pc:spChg>
        <pc:spChg chg="mod">
          <ac:chgData name="Baski K" userId="991febc015e97365" providerId="LiveId" clId="{D58B00FB-993F-47F5-AF37-F071A5063640}" dt="2022-02-07T03:24:33.788" v="5580" actId="1036"/>
          <ac:spMkLst>
            <pc:docMk/>
            <pc:sldMk cId="2814445557" sldId="1695"/>
            <ac:spMk id="154" creationId="{6E20AA34-42B8-4591-8ADE-ACDFB0FD873D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55" creationId="{CD044120-BDB3-4A06-86C1-78F7F4E81B77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56" creationId="{1BBF2D0F-4509-4A47-8A65-D2C908F5FFE0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57" creationId="{7D726AF0-1362-4305-BB05-C6C67AB64A35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58" creationId="{B8BA10BF-1B56-4574-98E4-4017BA5FE39B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59" creationId="{15E0C6D2-0B75-4A7B-BD97-06C296D373DC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0" creationId="{E2D9E43C-2ECF-4455-8DBA-008BAC7DADA0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1" creationId="{DCD9B2FE-243C-4BA5-96B7-5E37511576A0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2" creationId="{82DFACD4-20B4-426A-A74E-B892AD24416D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3" creationId="{463CFC62-E5F1-4A2A-B33A-24CE5250083D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4" creationId="{82A4AADC-A2D0-4476-86F3-6EE1B0C6351D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5" creationId="{C5674C5F-10AA-4B7F-B4F3-7E29F8788EB5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6" creationId="{1F0EA47D-805B-4852-AC9D-7FEA36B0E018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7" creationId="{B21F7A72-0328-4C83-8C37-EC7DACEB8427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8" creationId="{748EE35D-CEDE-49C4-AD3C-87AEC7FE5A35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9" creationId="{EC23DA00-1A86-4430-84C9-9B687B9B60DC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0" creationId="{DA398EE5-ECF1-4661-A819-08A9D294A058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1" creationId="{EEF0D52B-2EB7-485F-A8F4-00587C213CBF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2" creationId="{39829D26-5B25-4568-B989-CE42A5CCE41A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3" creationId="{7E2E0A52-40E6-47AA-BCCF-387E31D2C255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4" creationId="{B4E829BA-244F-4A28-8854-C90DAA129B16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5" creationId="{F7817D85-C13A-4576-B30F-95287B719932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6" creationId="{94C3D6AA-E5AB-4729-A874-02542738D8AF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7" creationId="{E098423A-7591-4FBA-BF03-4F511C8395C3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8" creationId="{41F5E206-3526-40A4-86B7-0346ADC60C3D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9" creationId="{607DB8D1-5303-4F98-BF55-49EC390C4DFC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0" creationId="{D082BB66-096B-40AF-BA2D-55C2C7316A0E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1" creationId="{21A674DE-1B41-4FAB-9897-DFF1000119BC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2" creationId="{DA309710-C414-4342-8A1D-E600EAB41EE4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3" creationId="{5E86F8FE-3E54-4E96-B983-862AAEDDA27F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4" creationId="{99DC12F4-4BA3-41ED-97F6-C12FF2B42B61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5" creationId="{A553C217-80AD-45B0-A094-C5D257876211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6" creationId="{A6857754-DE21-4DA4-8D92-CB59A6648A64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7" creationId="{E53B7DBB-A152-4086-8A9A-F545FEC80E13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8" creationId="{476AB181-2447-46D9-BB3F-39D9C65E3A4B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9" creationId="{5464B1C2-C42C-4194-A8AF-4922732CD070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90" creationId="{2773F616-B0EB-480D-8900-B754AEB53232}"/>
          </ac:spMkLst>
        </pc:spChg>
        <pc:grpChg chg="mod">
          <ac:chgData name="Baski K" userId="991febc015e97365" providerId="LiveId" clId="{D58B00FB-993F-47F5-AF37-F071A5063640}" dt="2022-02-07T03:31:34.334" v="5736" actId="14100"/>
          <ac:grpSpMkLst>
            <pc:docMk/>
            <pc:sldMk cId="2814445557" sldId="1695"/>
            <ac:grpSpMk id="30" creationId="{36645CBD-10E4-47A7-82A0-76C5D5967CA6}"/>
          </ac:grpSpMkLst>
        </pc:grpChg>
        <pc:grpChg chg="mod">
          <ac:chgData name="Baski K" userId="991febc015e97365" providerId="LiveId" clId="{D58B00FB-993F-47F5-AF37-F071A5063640}" dt="2022-02-07T03:26:33.089" v="5658" actId="1036"/>
          <ac:grpSpMkLst>
            <pc:docMk/>
            <pc:sldMk cId="2814445557" sldId="1695"/>
            <ac:grpSpMk id="38" creationId="{B79059C3-AB3A-425E-AEC1-3304D7239C66}"/>
          </ac:grpSpMkLst>
        </pc:grpChg>
        <pc:grpChg chg="mod">
          <ac:chgData name="Baski K" userId="991febc015e97365" providerId="LiveId" clId="{D58B00FB-993F-47F5-AF37-F071A5063640}" dt="2022-02-07T03:24:33.788" v="5580" actId="1036"/>
          <ac:grpSpMkLst>
            <pc:docMk/>
            <pc:sldMk cId="2814445557" sldId="1695"/>
            <ac:grpSpMk id="45" creationId="{0546B677-E891-4D08-AB1D-AA5E003B2E3D}"/>
          </ac:grpSpMkLst>
        </pc:grpChg>
        <pc:grpChg chg="add mod">
          <ac:chgData name="Baski K" userId="991febc015e97365" providerId="LiveId" clId="{D58B00FB-993F-47F5-AF37-F071A5063640}" dt="2022-02-07T03:29:19.115" v="5727" actId="14100"/>
          <ac:grpSpMkLst>
            <pc:docMk/>
            <pc:sldMk cId="2814445557" sldId="1695"/>
            <ac:grpSpMk id="89" creationId="{7EE1E2C4-D04E-46D9-A40D-3847F705CCAB}"/>
          </ac:grpSpMkLst>
        </pc:grpChg>
        <pc:grpChg chg="mod">
          <ac:chgData name="Baski K" userId="991febc015e97365" providerId="LiveId" clId="{D58B00FB-993F-47F5-AF37-F071A5063640}" dt="2022-02-07T03:29:19.115" v="5727" actId="14100"/>
          <ac:grpSpMkLst>
            <pc:docMk/>
            <pc:sldMk cId="2814445557" sldId="1695"/>
            <ac:grpSpMk id="90" creationId="{1D50D9B3-7680-4559-80F1-2DC854362931}"/>
          </ac:grpSpMkLst>
        </pc:grpChg>
        <pc:grpChg chg="mod">
          <ac:chgData name="Baski K" userId="991febc015e97365" providerId="LiveId" clId="{D58B00FB-993F-47F5-AF37-F071A5063640}" dt="2022-02-07T03:29:19.115" v="5727" actId="14100"/>
          <ac:grpSpMkLst>
            <pc:docMk/>
            <pc:sldMk cId="2814445557" sldId="1695"/>
            <ac:grpSpMk id="98" creationId="{4B9DA63C-680E-486B-AFB9-DD49FBFCCE94}"/>
          </ac:grpSpMkLst>
        </pc:grpChg>
        <pc:grpChg chg="mod">
          <ac:chgData name="Baski K" userId="991febc015e97365" providerId="LiveId" clId="{D58B00FB-993F-47F5-AF37-F071A5063640}" dt="2022-02-07T03:29:19.115" v="5727" actId="14100"/>
          <ac:grpSpMkLst>
            <pc:docMk/>
            <pc:sldMk cId="2814445557" sldId="1695"/>
            <ac:grpSpMk id="99" creationId="{4ABA02D4-8301-48AA-AFB9-2E98DA88EC16}"/>
          </ac:grpSpMkLst>
        </pc:grpChg>
        <pc:grpChg chg="mod">
          <ac:chgData name="Baski K" userId="991febc015e97365" providerId="LiveId" clId="{D58B00FB-993F-47F5-AF37-F071A5063640}" dt="2022-02-07T03:29:19.115" v="5727" actId="14100"/>
          <ac:grpSpMkLst>
            <pc:docMk/>
            <pc:sldMk cId="2814445557" sldId="1695"/>
            <ac:grpSpMk id="100" creationId="{59A7B11F-DBB2-45B7-A2DA-5AEA5EDA14D1}"/>
          </ac:grpSpMkLst>
        </pc:grpChg>
        <pc:grpChg chg="mod">
          <ac:chgData name="Baski K" userId="991febc015e97365" providerId="LiveId" clId="{D58B00FB-993F-47F5-AF37-F071A5063640}" dt="2022-02-07T03:29:19.115" v="5727" actId="14100"/>
          <ac:grpSpMkLst>
            <pc:docMk/>
            <pc:sldMk cId="2814445557" sldId="1695"/>
            <ac:grpSpMk id="101" creationId="{B644EDED-A001-476C-8B7D-F3EB43C4E149}"/>
          </ac:grpSpMkLst>
        </pc:grpChg>
        <pc:graphicFrameChg chg="modGraphic">
          <ac:chgData name="Baski K" userId="991febc015e97365" providerId="LiveId" clId="{D58B00FB-993F-47F5-AF37-F071A5063640}" dt="2022-02-07T03:30:42.103" v="5732" actId="14734"/>
          <ac:graphicFrameMkLst>
            <pc:docMk/>
            <pc:sldMk cId="2814445557" sldId="1695"/>
            <ac:graphicFrameMk id="77" creationId="{A7B53483-89BB-4469-8368-DEE4491D1E53}"/>
          </ac:graphicFrameMkLst>
        </pc:graphicFrameChg>
        <pc:picChg chg="add mod modCrop">
          <ac:chgData name="Baski K" userId="991febc015e97365" providerId="LiveId" clId="{D58B00FB-993F-47F5-AF37-F071A5063640}" dt="2022-02-07T03:36:17.371" v="5773" actId="1076"/>
          <ac:picMkLst>
            <pc:docMk/>
            <pc:sldMk cId="2814445557" sldId="1695"/>
            <ac:picMk id="42" creationId="{346BC943-B76A-449C-B150-FD643878A227}"/>
          </ac:picMkLst>
        </pc:picChg>
        <pc:picChg chg="add mod modCrop">
          <ac:chgData name="Baski K" userId="991febc015e97365" providerId="LiveId" clId="{D58B00FB-993F-47F5-AF37-F071A5063640}" dt="2022-02-07T03:38:21.476" v="5785" actId="1076"/>
          <ac:picMkLst>
            <pc:docMk/>
            <pc:sldMk cId="2814445557" sldId="1695"/>
            <ac:picMk id="44" creationId="{92E269FE-1525-49A2-9D1C-C8A8BFB8F23A}"/>
          </ac:picMkLst>
        </pc:picChg>
        <pc:picChg chg="add mod modCrop">
          <ac:chgData name="Baski K" userId="991febc015e97365" providerId="LiveId" clId="{D58B00FB-993F-47F5-AF37-F071A5063640}" dt="2022-02-07T03:40:15.210" v="5801" actId="1076"/>
          <ac:picMkLst>
            <pc:docMk/>
            <pc:sldMk cId="2814445557" sldId="1695"/>
            <ac:picMk id="47" creationId="{6E4FEC36-1899-4FEE-BB98-9BEE5508C9E5}"/>
          </ac:picMkLst>
        </pc:picChg>
        <pc:picChg chg="mod">
          <ac:chgData name="Baski K" userId="991febc015e97365" providerId="LiveId" clId="{D58B00FB-993F-47F5-AF37-F071A5063640}" dt="2022-02-07T03:38:49.485" v="5791" actId="1076"/>
          <ac:picMkLst>
            <pc:docMk/>
            <pc:sldMk cId="2814445557" sldId="1695"/>
            <ac:picMk id="95" creationId="{05764DD8-5E5D-410E-AC1C-849D4E6374D3}"/>
          </ac:picMkLst>
        </pc:picChg>
        <pc:picChg chg="del mod">
          <ac:chgData name="Baski K" userId="991febc015e97365" providerId="LiveId" clId="{D58B00FB-993F-47F5-AF37-F071A5063640}" dt="2022-02-07T03:38:10.958" v="5782" actId="478"/>
          <ac:picMkLst>
            <pc:docMk/>
            <pc:sldMk cId="2814445557" sldId="1695"/>
            <ac:picMk id="96" creationId="{D4FFBD12-98EF-4BB2-934B-6BEF194CADA2}"/>
          </ac:picMkLst>
        </pc:picChg>
        <pc:cxnChg chg="mod">
          <ac:chgData name="Baski K" userId="991febc015e97365" providerId="LiveId" clId="{D58B00FB-993F-47F5-AF37-F071A5063640}" dt="2022-02-07T03:32:14.668" v="5760" actId="1037"/>
          <ac:cxnSpMkLst>
            <pc:docMk/>
            <pc:sldMk cId="2814445557" sldId="1695"/>
            <ac:cxnSpMk id="49" creationId="{E6976DC8-5495-40EF-9ED5-5406F0889228}"/>
          </ac:cxnSpMkLst>
        </pc:cxnChg>
        <pc:cxnChg chg="mod">
          <ac:chgData name="Baski K" userId="991febc015e97365" providerId="LiveId" clId="{D58B00FB-993F-47F5-AF37-F071A5063640}" dt="2022-02-07T03:32:23.146" v="5761" actId="1037"/>
          <ac:cxnSpMkLst>
            <pc:docMk/>
            <pc:sldMk cId="2814445557" sldId="1695"/>
            <ac:cxnSpMk id="91" creationId="{80404D0F-0FF7-4781-AC71-1FF7632BB4FD}"/>
          </ac:cxnSpMkLst>
        </pc:cxnChg>
        <pc:cxnChg chg="mod">
          <ac:chgData name="Baski K" userId="991febc015e97365" providerId="LiveId" clId="{D58B00FB-993F-47F5-AF37-F071A5063640}" dt="2022-02-07T03:32:32.059" v="5762" actId="14100"/>
          <ac:cxnSpMkLst>
            <pc:docMk/>
            <pc:sldMk cId="2814445557" sldId="1695"/>
            <ac:cxnSpMk id="94" creationId="{33026984-D7F7-4CB1-960E-7F9FF732B557}"/>
          </ac:cxnSpMkLst>
        </pc:cxnChg>
        <pc:cxnChg chg="mod">
          <ac:chgData name="Baski K" userId="991febc015e97365" providerId="LiveId" clId="{D58B00FB-993F-47F5-AF37-F071A5063640}" dt="2022-02-07T03:29:19.115" v="5727" actId="14100"/>
          <ac:cxnSpMkLst>
            <pc:docMk/>
            <pc:sldMk cId="2814445557" sldId="1695"/>
            <ac:cxnSpMk id="105" creationId="{2D71A1F3-1B5D-45E7-BC1C-F885656ECB14}"/>
          </ac:cxnSpMkLst>
        </pc:cxnChg>
        <pc:cxnChg chg="mod">
          <ac:chgData name="Baski K" userId="991febc015e97365" providerId="LiveId" clId="{D58B00FB-993F-47F5-AF37-F071A5063640}" dt="2022-02-07T03:29:19.115" v="5727" actId="14100"/>
          <ac:cxnSpMkLst>
            <pc:docMk/>
            <pc:sldMk cId="2814445557" sldId="1695"/>
            <ac:cxnSpMk id="107" creationId="{9A0A5BFB-55C3-428B-A436-010728C944DE}"/>
          </ac:cxnSpMkLst>
        </pc:cxnChg>
        <pc:cxnChg chg="mod">
          <ac:chgData name="Baski K" userId="991febc015e97365" providerId="LiveId" clId="{D58B00FB-993F-47F5-AF37-F071A5063640}" dt="2022-02-07T03:29:19.115" v="5727" actId="14100"/>
          <ac:cxnSpMkLst>
            <pc:docMk/>
            <pc:sldMk cId="2814445557" sldId="1695"/>
            <ac:cxnSpMk id="109" creationId="{A4CF3224-1C0B-4FE7-8CE5-67E97E40B65D}"/>
          </ac:cxnSpMkLst>
        </pc:cxnChg>
        <pc:cxnChg chg="mod">
          <ac:chgData name="Baski K" userId="991febc015e97365" providerId="LiveId" clId="{D58B00FB-993F-47F5-AF37-F071A5063640}" dt="2022-02-07T03:32:54.759" v="5764" actId="14100"/>
          <ac:cxnSpMkLst>
            <pc:docMk/>
            <pc:sldMk cId="2814445557" sldId="1695"/>
            <ac:cxnSpMk id="114" creationId="{E54DBE0C-3942-47D3-9D88-9E2CA61CE717}"/>
          </ac:cxnSpMkLst>
        </pc:cxnChg>
        <pc:cxnChg chg="mod">
          <ac:chgData name="Baski K" userId="991febc015e97365" providerId="LiveId" clId="{D58B00FB-993F-47F5-AF37-F071A5063640}" dt="2022-02-07T03:32:47.339" v="5763" actId="14100"/>
          <ac:cxnSpMkLst>
            <pc:docMk/>
            <pc:sldMk cId="2814445557" sldId="1695"/>
            <ac:cxnSpMk id="116" creationId="{C1D125B6-E86D-4998-9BF5-17A741A43AA9}"/>
          </ac:cxnSpMkLst>
        </pc:cxnChg>
        <pc:cxnChg chg="mod">
          <ac:chgData name="Baski K" userId="991febc015e97365" providerId="LiveId" clId="{D58B00FB-993F-47F5-AF37-F071A5063640}" dt="2022-02-07T03:29:19.115" v="5727" actId="14100"/>
          <ac:cxnSpMkLst>
            <pc:docMk/>
            <pc:sldMk cId="2814445557" sldId="1695"/>
            <ac:cxnSpMk id="117" creationId="{1FED9C74-2FF5-4962-874E-6F69DAD0DC3E}"/>
          </ac:cxnSpMkLst>
        </pc:cxnChg>
        <pc:cxnChg chg="mod">
          <ac:chgData name="Baski K" userId="991febc015e97365" providerId="LiveId" clId="{D58B00FB-993F-47F5-AF37-F071A5063640}" dt="2022-02-07T03:31:34.334" v="5736" actId="14100"/>
          <ac:cxnSpMkLst>
            <pc:docMk/>
            <pc:sldMk cId="2814445557" sldId="1695"/>
            <ac:cxnSpMk id="118" creationId="{0EB811E8-2A5F-4856-83CE-43BD93CD2589}"/>
          </ac:cxnSpMkLst>
        </pc:cxnChg>
      </pc:sldChg>
      <pc:sldChg chg="add del">
        <pc:chgData name="Baski K" userId="991febc015e97365" providerId="LiveId" clId="{D58B00FB-993F-47F5-AF37-F071A5063640}" dt="2022-02-07T03:13:47.432" v="5324" actId="2890"/>
        <pc:sldMkLst>
          <pc:docMk/>
          <pc:sldMk cId="3270499229" sldId="1695"/>
        </pc:sldMkLst>
      </pc:sldChg>
      <pc:sldChg chg="add del">
        <pc:chgData name="Baski K" userId="991febc015e97365" providerId="LiveId" clId="{D58B00FB-993F-47F5-AF37-F071A5063640}" dt="2022-02-07T03:13:46.687" v="5323" actId="2890"/>
        <pc:sldMkLst>
          <pc:docMk/>
          <pc:sldMk cId="1194653802" sldId="1696"/>
        </pc:sldMkLst>
      </pc:sldChg>
      <pc:sldChg chg="addSp delSp modSp add mod ord">
        <pc:chgData name="Baski K" userId="991febc015e97365" providerId="LiveId" clId="{D58B00FB-993F-47F5-AF37-F071A5063640}" dt="2022-02-07T04:03:04.141" v="6059"/>
        <pc:sldMkLst>
          <pc:docMk/>
          <pc:sldMk cId="1565022068" sldId="1696"/>
        </pc:sldMkLst>
        <pc:spChg chg="mod">
          <ac:chgData name="Baski K" userId="991febc015e97365" providerId="LiveId" clId="{D58B00FB-993F-47F5-AF37-F071A5063640}" dt="2022-02-07T03:50:08.394" v="5903" actId="1076"/>
          <ac:spMkLst>
            <pc:docMk/>
            <pc:sldMk cId="1565022068" sldId="1696"/>
            <ac:spMk id="3" creationId="{0FC420C7-5677-49D4-89D1-748F1B2BFC7A}"/>
          </ac:spMkLst>
        </pc:spChg>
        <pc:spChg chg="mod topLvl">
          <ac:chgData name="Baski K" userId="991febc015e97365" providerId="LiveId" clId="{D58B00FB-993F-47F5-AF37-F071A5063640}" dt="2022-02-07T03:47:51.024" v="5880" actId="164"/>
          <ac:spMkLst>
            <pc:docMk/>
            <pc:sldMk cId="1565022068" sldId="1696"/>
            <ac:spMk id="5" creationId="{00000000-0000-0000-0000-000000000000}"/>
          </ac:spMkLst>
        </pc:spChg>
        <pc:spChg chg="mod topLvl">
          <ac:chgData name="Baski K" userId="991febc015e97365" providerId="LiveId" clId="{D58B00FB-993F-47F5-AF37-F071A5063640}" dt="2022-02-07T03:47:51.024" v="5880" actId="164"/>
          <ac:spMkLst>
            <pc:docMk/>
            <pc:sldMk cId="1565022068" sldId="1696"/>
            <ac:spMk id="6" creationId="{00000000-0000-0000-0000-000000000000}"/>
          </ac:spMkLst>
        </pc:spChg>
        <pc:spChg chg="mod topLvl">
          <ac:chgData name="Baski K" userId="991febc015e97365" providerId="LiveId" clId="{D58B00FB-993F-47F5-AF37-F071A5063640}" dt="2022-02-07T03:47:51.024" v="5880" actId="164"/>
          <ac:spMkLst>
            <pc:docMk/>
            <pc:sldMk cId="1565022068" sldId="1696"/>
            <ac:spMk id="7" creationId="{00000000-0000-0000-0000-000000000000}"/>
          </ac:spMkLst>
        </pc:spChg>
        <pc:spChg chg="mod topLvl">
          <ac:chgData name="Baski K" userId="991febc015e97365" providerId="LiveId" clId="{D58B00FB-993F-47F5-AF37-F071A5063640}" dt="2022-02-07T03:47:51.024" v="5880" actId="164"/>
          <ac:spMkLst>
            <pc:docMk/>
            <pc:sldMk cId="1565022068" sldId="1696"/>
            <ac:spMk id="8" creationId="{00000000-0000-0000-0000-000000000000}"/>
          </ac:spMkLst>
        </pc:spChg>
        <pc:spChg chg="mod topLvl">
          <ac:chgData name="Baski K" userId="991febc015e97365" providerId="LiveId" clId="{D58B00FB-993F-47F5-AF37-F071A5063640}" dt="2022-02-07T03:47:51.024" v="5880" actId="164"/>
          <ac:spMkLst>
            <pc:docMk/>
            <pc:sldMk cId="1565022068" sldId="1696"/>
            <ac:spMk id="9" creationId="{00000000-0000-0000-0000-000000000000}"/>
          </ac:spMkLst>
        </pc:spChg>
        <pc:spChg chg="mod topLvl">
          <ac:chgData name="Baski K" userId="991febc015e97365" providerId="LiveId" clId="{D58B00FB-993F-47F5-AF37-F071A5063640}" dt="2022-02-07T03:47:51.024" v="5880" actId="164"/>
          <ac:spMkLst>
            <pc:docMk/>
            <pc:sldMk cId="1565022068" sldId="1696"/>
            <ac:spMk id="10" creationId="{00000000-0000-0000-0000-000000000000}"/>
          </ac:spMkLst>
        </pc:spChg>
        <pc:spChg chg="mod topLvl">
          <ac:chgData name="Baski K" userId="991febc015e97365" providerId="LiveId" clId="{D58B00FB-993F-47F5-AF37-F071A5063640}" dt="2022-02-07T03:47:51.024" v="5880" actId="164"/>
          <ac:spMkLst>
            <pc:docMk/>
            <pc:sldMk cId="1565022068" sldId="1696"/>
            <ac:spMk id="11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2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3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4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5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6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7" creationId="{00000000-0000-0000-0000-000000000000}"/>
          </ac:spMkLst>
        </pc:spChg>
        <pc:spChg chg="mod">
          <ac:chgData name="Baski K" userId="991febc015e97365" providerId="LiveId" clId="{D58B00FB-993F-47F5-AF37-F071A5063640}" dt="2022-02-07T03:46:19.951" v="5859" actId="1037"/>
          <ac:spMkLst>
            <pc:docMk/>
            <pc:sldMk cId="1565022068" sldId="1696"/>
            <ac:spMk id="18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9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20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21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22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23" creationId="{00000000-0000-0000-0000-000000000000}"/>
          </ac:spMkLst>
        </pc:spChg>
        <pc:spChg chg="mod">
          <ac:chgData name="Baski K" userId="991febc015e97365" providerId="LiveId" clId="{D58B00FB-993F-47F5-AF37-F071A5063640}" dt="2022-02-07T03:41:09.367" v="5807" actId="1076"/>
          <ac:spMkLst>
            <pc:docMk/>
            <pc:sldMk cId="1565022068" sldId="1696"/>
            <ac:spMk id="75" creationId="{2C93FAF5-ED00-4EAD-826F-58FEDBEDD1DE}"/>
          </ac:spMkLst>
        </pc:spChg>
        <pc:spChg chg="mod">
          <ac:chgData name="Baski K" userId="991febc015e97365" providerId="LiveId" clId="{D58B00FB-993F-47F5-AF37-F071A5063640}" dt="2022-02-07T04:00:43.137" v="6047" actId="14100"/>
          <ac:spMkLst>
            <pc:docMk/>
            <pc:sldMk cId="1565022068" sldId="1696"/>
            <ac:spMk id="76" creationId="{F2356591-9624-430A-9B2E-18B3FBF4EAEB}"/>
          </ac:spMkLst>
        </pc:spChg>
        <pc:spChg chg="mod">
          <ac:chgData name="Baski K" userId="991febc015e97365" providerId="LiveId" clId="{D58B00FB-993F-47F5-AF37-F071A5063640}" dt="2022-02-07T04:02:13.602" v="6057" actId="552"/>
          <ac:spMkLst>
            <pc:docMk/>
            <pc:sldMk cId="1565022068" sldId="1696"/>
            <ac:spMk id="78" creationId="{C1CA6871-3126-4CF1-9F5C-7F8D560C803D}"/>
          </ac:spMkLst>
        </pc:spChg>
        <pc:spChg chg="mod">
          <ac:chgData name="Baski K" userId="991febc015e97365" providerId="LiveId" clId="{D58B00FB-993F-47F5-AF37-F071A5063640}" dt="2022-02-07T04:00:54.362" v="6049" actId="14100"/>
          <ac:spMkLst>
            <pc:docMk/>
            <pc:sldMk cId="1565022068" sldId="1696"/>
            <ac:spMk id="80" creationId="{899A65A6-56EE-49D2-B219-39BE6346DDF3}"/>
          </ac:spMkLst>
        </pc:spChg>
        <pc:spChg chg="mod">
          <ac:chgData name="Baski K" userId="991febc015e97365" providerId="LiveId" clId="{D58B00FB-993F-47F5-AF37-F071A5063640}" dt="2022-02-07T04:01:00.793" v="6050" actId="14100"/>
          <ac:spMkLst>
            <pc:docMk/>
            <pc:sldMk cId="1565022068" sldId="1696"/>
            <ac:spMk id="82" creationId="{1F999EF3-F70E-4031-8C5B-C9746D55F30F}"/>
          </ac:spMkLst>
        </pc:spChg>
        <pc:spChg chg="mod">
          <ac:chgData name="Baski K" userId="991febc015e97365" providerId="LiveId" clId="{D58B00FB-993F-47F5-AF37-F071A5063640}" dt="2022-02-07T04:02:13.602" v="6057" actId="552"/>
          <ac:spMkLst>
            <pc:docMk/>
            <pc:sldMk cId="1565022068" sldId="1696"/>
            <ac:spMk id="84" creationId="{8927ABBC-0235-448A-8EA2-223B20C25E4D}"/>
          </ac:spMkLst>
        </pc:spChg>
        <pc:spChg chg="mod">
          <ac:chgData name="Baski K" userId="991febc015e97365" providerId="LiveId" clId="{D58B00FB-993F-47F5-AF37-F071A5063640}" dt="2022-02-07T04:00:48.881" v="6048" actId="14100"/>
          <ac:spMkLst>
            <pc:docMk/>
            <pc:sldMk cId="1565022068" sldId="1696"/>
            <ac:spMk id="86" creationId="{E4313223-2E6B-4C9E-A45B-69371C07BD0A}"/>
          </ac:spMkLst>
        </pc:spChg>
        <pc:spChg chg="mod">
          <ac:chgData name="Baski K" userId="991febc015e97365" providerId="LiveId" clId="{D58B00FB-993F-47F5-AF37-F071A5063640}" dt="2022-02-07T04:01:08.385" v="6051" actId="14100"/>
          <ac:spMkLst>
            <pc:docMk/>
            <pc:sldMk cId="1565022068" sldId="1696"/>
            <ac:spMk id="87" creationId="{763EEFC3-E52B-4FC7-8F4E-F8DC0B0DCE9D}"/>
          </ac:spMkLst>
        </pc:spChg>
        <pc:spChg chg="mod">
          <ac:chgData name="Baski K" userId="991febc015e97365" providerId="LiveId" clId="{D58B00FB-993F-47F5-AF37-F071A5063640}" dt="2022-02-07T04:02:13.602" v="6057" actId="552"/>
          <ac:spMkLst>
            <pc:docMk/>
            <pc:sldMk cId="1565022068" sldId="1696"/>
            <ac:spMk id="92" creationId="{6DD06E1D-8F1C-4E51-BA1B-6E1E4104AD1B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93" creationId="{B90E4A41-C1E6-43A5-9E7D-87627F692696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97" creationId="{4CF63A3E-BAC6-489A-BDF3-F6252FEE21D6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04" creationId="{5F6DE0C9-1A91-4C40-A45B-036996932601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06" creationId="{6A46D3FF-D567-4D8D-82B4-AFDC936F280B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08" creationId="{BA3563F2-E57C-4727-9E59-8429A8A9BFAC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11" creationId="{E7EBCC42-01CB-4DE3-AFCF-66671D7E758C}"/>
          </ac:spMkLst>
        </pc:spChg>
        <pc:spChg chg="mod">
          <ac:chgData name="Baski K" userId="991febc015e97365" providerId="LiveId" clId="{D58B00FB-993F-47F5-AF37-F071A5063640}" dt="2022-02-07T04:02:13.602" v="6057" actId="552"/>
          <ac:spMkLst>
            <pc:docMk/>
            <pc:sldMk cId="1565022068" sldId="1696"/>
            <ac:spMk id="112" creationId="{AF4F0526-843A-4B33-95C5-821D1E60C801}"/>
          </ac:spMkLst>
        </pc:spChg>
        <pc:spChg chg="mod">
          <ac:chgData name="Baski K" userId="991febc015e97365" providerId="LiveId" clId="{D58B00FB-993F-47F5-AF37-F071A5063640}" dt="2022-02-07T04:02:13.602" v="6057" actId="552"/>
          <ac:spMkLst>
            <pc:docMk/>
            <pc:sldMk cId="1565022068" sldId="1696"/>
            <ac:spMk id="113" creationId="{BC2AA1EE-9241-47EB-B264-6FA10852C0C8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19" creationId="{0A03D90F-E7DC-4E9E-BF5F-D17EF38AD830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20" creationId="{F5D7BCD6-DC47-4E2F-8E85-02F94E2192EE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21" creationId="{CFBBF484-5CB0-4E6F-8024-28861F1CE710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22" creationId="{924C18C0-AC4B-45B7-BB5C-F76C561D97F9}"/>
          </ac:spMkLst>
        </pc:spChg>
        <pc:spChg chg="mod">
          <ac:chgData name="Baski K" userId="991febc015e97365" providerId="LiveId" clId="{D58B00FB-993F-47F5-AF37-F071A5063640}" dt="2022-02-07T03:55:32.658" v="5986" actId="1076"/>
          <ac:spMkLst>
            <pc:docMk/>
            <pc:sldMk cId="1565022068" sldId="1696"/>
            <ac:spMk id="123" creationId="{A104A1F7-238C-4314-802D-DD18406BDF94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25" creationId="{2F91E2DA-7E09-4F19-BFC6-C57CBCBDB4D7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26" creationId="{AC024ED1-0149-455D-AA79-EF84FADD88D1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30" creationId="{14136581-361C-48CD-BFF2-8D72D73F8D2B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31" creationId="{57E9AAC4-FDE0-47AD-A568-5C31176396C6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32" creationId="{114330F6-700F-42B1-8BF5-56D51A5BE9D5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33" creationId="{4BCB517C-5DF8-495C-BEDF-ADEE9C86D5E7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34" creationId="{4E8E2EC6-AB34-4C85-B708-A60D147B413A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35" creationId="{E4129C4D-E281-4749-8C8E-F72BAFA41E41}"/>
          </ac:spMkLst>
        </pc:spChg>
        <pc:spChg chg="mod topLvl">
          <ac:chgData name="Baski K" userId="991febc015e97365" providerId="LiveId" clId="{D58B00FB-993F-47F5-AF37-F071A5063640}" dt="2022-02-07T03:47:03.495" v="5874" actId="164"/>
          <ac:spMkLst>
            <pc:docMk/>
            <pc:sldMk cId="1565022068" sldId="1696"/>
            <ac:spMk id="136" creationId="{613CF144-C66C-40A7-ADFA-1BFB82C81B09}"/>
          </ac:spMkLst>
        </pc:spChg>
        <pc:spChg chg="mod topLvl">
          <ac:chgData name="Baski K" userId="991febc015e97365" providerId="LiveId" clId="{D58B00FB-993F-47F5-AF37-F071A5063640}" dt="2022-02-07T03:48:54.405" v="5890" actId="164"/>
          <ac:spMkLst>
            <pc:docMk/>
            <pc:sldMk cId="1565022068" sldId="1696"/>
            <ac:spMk id="137" creationId="{EFCB935D-1B13-465B-8371-FFE3E94A60C6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39" creationId="{D076D048-7BBD-41E6-9C21-183597B1D8DF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40" creationId="{98B591F0-9B13-497A-A24D-858B8E235711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42" creationId="{F1DACAF2-1B50-44ED-A8D8-0A77A31A4022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43" creationId="{9F93ADD4-C674-4F79-AE31-1189AC4B81EC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44" creationId="{938EE9FC-0A5A-4E2D-8DE5-E34CFF974F13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45" creationId="{53A542FD-70F2-4244-BC4C-036BA18FB96F}"/>
          </ac:spMkLst>
        </pc:spChg>
        <pc:spChg chg="mod topLvl">
          <ac:chgData name="Baski K" userId="991febc015e97365" providerId="LiveId" clId="{D58B00FB-993F-47F5-AF37-F071A5063640}" dt="2022-02-07T03:49:24.437" v="5895" actId="164"/>
          <ac:spMkLst>
            <pc:docMk/>
            <pc:sldMk cId="1565022068" sldId="1696"/>
            <ac:spMk id="146" creationId="{C32368B5-01D5-4900-A2FB-6F628EC808AB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47" creationId="{936E48CA-8394-4867-9EEA-7735EA6F33FE}"/>
          </ac:spMkLst>
        </pc:spChg>
        <pc:spChg chg="mod">
          <ac:chgData name="Baski K" userId="991febc015e97365" providerId="LiveId" clId="{D58B00FB-993F-47F5-AF37-F071A5063640}" dt="2022-02-07T03:59:00.635" v="6030" actId="1038"/>
          <ac:spMkLst>
            <pc:docMk/>
            <pc:sldMk cId="1565022068" sldId="1696"/>
            <ac:spMk id="148" creationId="{74B290EF-3B7F-4478-AAF3-957D97410D26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51" creationId="{CC7FC4F9-0B22-45E0-AB9E-F5FACB640B55}"/>
          </ac:spMkLst>
        </pc:spChg>
        <pc:spChg chg="mod">
          <ac:chgData name="Baski K" userId="991febc015e97365" providerId="LiveId" clId="{D58B00FB-993F-47F5-AF37-F071A5063640}" dt="2022-02-07T03:53:52.580" v="5955" actId="1076"/>
          <ac:spMkLst>
            <pc:docMk/>
            <pc:sldMk cId="1565022068" sldId="1696"/>
            <ac:spMk id="154" creationId="{6E20AA34-42B8-4591-8ADE-ACDFB0FD873D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55" creationId="{CD044120-BDB3-4A06-86C1-78F7F4E81B77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56" creationId="{1BBF2D0F-4509-4A47-8A65-D2C908F5FFE0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57" creationId="{7D726AF0-1362-4305-BB05-C6C67AB64A35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58" creationId="{B8BA10BF-1B56-4574-98E4-4017BA5FE39B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59" creationId="{15E0C6D2-0B75-4A7B-BD97-06C296D373DC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0" creationId="{E2D9E43C-2ECF-4455-8DBA-008BAC7DADA0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1" creationId="{DCD9B2FE-243C-4BA5-96B7-5E37511576A0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2" creationId="{82DFACD4-20B4-426A-A74E-B892AD24416D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3" creationId="{463CFC62-E5F1-4A2A-B33A-24CE5250083D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4" creationId="{82A4AADC-A2D0-4476-86F3-6EE1B0C6351D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5" creationId="{C5674C5F-10AA-4B7F-B4F3-7E29F8788EB5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6" creationId="{1F0EA47D-805B-4852-AC9D-7FEA36B0E018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7" creationId="{B21F7A72-0328-4C83-8C37-EC7DACEB8427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8" creationId="{748EE35D-CEDE-49C4-AD3C-87AEC7FE5A35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9" creationId="{EC23DA00-1A86-4430-84C9-9B687B9B60DC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0" creationId="{DA398EE5-ECF1-4661-A819-08A9D294A058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1" creationId="{EEF0D52B-2EB7-485F-A8F4-00587C213CBF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2" creationId="{39829D26-5B25-4568-B989-CE42A5CCE41A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3" creationId="{7E2E0A52-40E6-47AA-BCCF-387E31D2C255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4" creationId="{B4E829BA-244F-4A28-8854-C90DAA129B16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5" creationId="{F7817D85-C13A-4576-B30F-95287B719932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6" creationId="{94C3D6AA-E5AB-4729-A874-02542738D8AF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7" creationId="{E098423A-7591-4FBA-BF03-4F511C8395C3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8" creationId="{41F5E206-3526-40A4-86B7-0346ADC60C3D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9" creationId="{607DB8D1-5303-4F98-BF55-49EC390C4DFC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0" creationId="{D082BB66-096B-40AF-BA2D-55C2C7316A0E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1" creationId="{21A674DE-1B41-4FAB-9897-DFF1000119BC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2" creationId="{DA309710-C414-4342-8A1D-E600EAB41EE4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3" creationId="{5E86F8FE-3E54-4E96-B983-862AAEDDA27F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4" creationId="{99DC12F4-4BA3-41ED-97F6-C12FF2B42B61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5" creationId="{A553C217-80AD-45B0-A094-C5D257876211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6" creationId="{A6857754-DE21-4DA4-8D92-CB59A6648A64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7" creationId="{E53B7DBB-A152-4086-8A9A-F545FEC80E13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8" creationId="{476AB181-2447-46D9-BB3F-39D9C65E3A4B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9" creationId="{5464B1C2-C42C-4194-A8AF-4922732CD070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90" creationId="{2773F616-B0EB-480D-8900-B754AEB53232}"/>
          </ac:spMkLst>
        </pc:spChg>
        <pc:spChg chg="add mod">
          <ac:chgData name="Baski K" userId="991febc015e97365" providerId="LiveId" clId="{D58B00FB-993F-47F5-AF37-F071A5063640}" dt="2022-02-07T03:54:59.502" v="5972" actId="1076"/>
          <ac:spMkLst>
            <pc:docMk/>
            <pc:sldMk cId="1565022068" sldId="1696"/>
            <ac:spMk id="191" creationId="{E03B9ADA-C669-487E-9708-8551E31EE6EE}"/>
          </ac:spMkLst>
        </pc:spChg>
        <pc:spChg chg="mod">
          <ac:chgData name="Baski K" userId="991febc015e97365" providerId="LiveId" clId="{D58B00FB-993F-47F5-AF37-F071A5063640}" dt="2022-02-07T03:56:47.818" v="5999"/>
          <ac:spMkLst>
            <pc:docMk/>
            <pc:sldMk cId="1565022068" sldId="1696"/>
            <ac:spMk id="194" creationId="{C1F7CF26-F1E7-4317-8314-E2224F3716DF}"/>
          </ac:spMkLst>
        </pc:spChg>
        <pc:spChg chg="mod">
          <ac:chgData name="Baski K" userId="991febc015e97365" providerId="LiveId" clId="{D58B00FB-993F-47F5-AF37-F071A5063640}" dt="2022-02-07T03:56:47.818" v="5999"/>
          <ac:spMkLst>
            <pc:docMk/>
            <pc:sldMk cId="1565022068" sldId="1696"/>
            <ac:spMk id="195" creationId="{14EE18B0-B72D-473F-A9A5-A5DA4595EC44}"/>
          </ac:spMkLst>
        </pc:spChg>
        <pc:spChg chg="mod">
          <ac:chgData name="Baski K" userId="991febc015e97365" providerId="LiveId" clId="{D58B00FB-993F-47F5-AF37-F071A5063640}" dt="2022-02-07T03:56:47.818" v="5999"/>
          <ac:spMkLst>
            <pc:docMk/>
            <pc:sldMk cId="1565022068" sldId="1696"/>
            <ac:spMk id="196" creationId="{A2BF7AC9-8058-4549-AAAA-C1CE5D7B5137}"/>
          </ac:spMkLst>
        </pc:spChg>
        <pc:spChg chg="mod">
          <ac:chgData name="Baski K" userId="991febc015e97365" providerId="LiveId" clId="{D58B00FB-993F-47F5-AF37-F071A5063640}" dt="2022-02-07T03:57:32.498" v="6007"/>
          <ac:spMkLst>
            <pc:docMk/>
            <pc:sldMk cId="1565022068" sldId="1696"/>
            <ac:spMk id="200" creationId="{4651C867-63D2-47BD-B038-643ACB0B0937}"/>
          </ac:spMkLst>
        </pc:spChg>
        <pc:spChg chg="mod">
          <ac:chgData name="Baski K" userId="991febc015e97365" providerId="LiveId" clId="{D58B00FB-993F-47F5-AF37-F071A5063640}" dt="2022-02-07T03:57:32.498" v="6007"/>
          <ac:spMkLst>
            <pc:docMk/>
            <pc:sldMk cId="1565022068" sldId="1696"/>
            <ac:spMk id="201" creationId="{5C493B2A-2FD6-409C-B831-8E088A861EB3}"/>
          </ac:spMkLst>
        </pc:spChg>
        <pc:spChg chg="mod">
          <ac:chgData name="Baski K" userId="991febc015e97365" providerId="LiveId" clId="{D58B00FB-993F-47F5-AF37-F071A5063640}" dt="2022-02-07T03:57:32.498" v="6007"/>
          <ac:spMkLst>
            <pc:docMk/>
            <pc:sldMk cId="1565022068" sldId="1696"/>
            <ac:spMk id="202" creationId="{54DE8DCB-E5CA-46D0-9CD4-68B3F6A4E4C0}"/>
          </ac:spMkLst>
        </pc:spChg>
        <pc:spChg chg="mod">
          <ac:chgData name="Baski K" userId="991febc015e97365" providerId="LiveId" clId="{D58B00FB-993F-47F5-AF37-F071A5063640}" dt="2022-02-07T03:57:32.498" v="6007"/>
          <ac:spMkLst>
            <pc:docMk/>
            <pc:sldMk cId="1565022068" sldId="1696"/>
            <ac:spMk id="203" creationId="{48B8FEB6-B17C-4573-AB07-6AD13652B6C9}"/>
          </ac:spMkLst>
        </pc:spChg>
        <pc:grpChg chg="mod topLvl">
          <ac:chgData name="Baski K" userId="991febc015e97365" providerId="LiveId" clId="{D58B00FB-993F-47F5-AF37-F071A5063640}" dt="2022-02-07T03:50:51.539" v="5912" actId="1076"/>
          <ac:grpSpMkLst>
            <pc:docMk/>
            <pc:sldMk cId="1565022068" sldId="1696"/>
            <ac:grpSpMk id="2" creationId="{882554EA-F354-4C75-9580-A68AFCCB7FDD}"/>
          </ac:grpSpMkLst>
        </pc:grpChg>
        <pc:grpChg chg="mod">
          <ac:chgData name="Baski K" userId="991febc015e97365" providerId="LiveId" clId="{D58B00FB-993F-47F5-AF37-F071A5063640}" dt="2022-02-07T03:41:54.376" v="5813" actId="338"/>
          <ac:grpSpMkLst>
            <pc:docMk/>
            <pc:sldMk cId="1565022068" sldId="1696"/>
            <ac:grpSpMk id="4" creationId="{00000000-0000-0000-0000-000000000000}"/>
          </ac:grpSpMkLst>
        </pc:grpChg>
        <pc:grpChg chg="del">
          <ac:chgData name="Baski K" userId="991febc015e97365" providerId="LiveId" clId="{D58B00FB-993F-47F5-AF37-F071A5063640}" dt="2022-02-07T03:41:04.747" v="5805" actId="165"/>
          <ac:grpSpMkLst>
            <pc:docMk/>
            <pc:sldMk cId="1565022068" sldId="1696"/>
            <ac:grpSpMk id="30" creationId="{36645CBD-10E4-47A7-82A0-76C5D5967CA6}"/>
          </ac:grpSpMkLst>
        </pc:grpChg>
        <pc:grpChg chg="mod topLvl">
          <ac:chgData name="Baski K" userId="991febc015e97365" providerId="LiveId" clId="{D58B00FB-993F-47F5-AF37-F071A5063640}" dt="2022-02-07T03:47:03.495" v="5874" actId="164"/>
          <ac:grpSpMkLst>
            <pc:docMk/>
            <pc:sldMk cId="1565022068" sldId="1696"/>
            <ac:grpSpMk id="31" creationId="{00000000-0000-0000-0000-000000000000}"/>
          </ac:grpSpMkLst>
        </pc:grpChg>
        <pc:grpChg chg="mod topLvl">
          <ac:chgData name="Baski K" userId="991febc015e97365" providerId="LiveId" clId="{D58B00FB-993F-47F5-AF37-F071A5063640}" dt="2022-02-07T03:46:48.391" v="5872" actId="164"/>
          <ac:grpSpMkLst>
            <pc:docMk/>
            <pc:sldMk cId="1565022068" sldId="1696"/>
            <ac:grpSpMk id="32" creationId="{00000000-0000-0000-0000-000000000000}"/>
          </ac:grpSpMkLst>
        </pc:grpChg>
        <pc:grpChg chg="mod topLvl">
          <ac:chgData name="Baski K" userId="991febc015e97365" providerId="LiveId" clId="{D58B00FB-993F-47F5-AF37-F071A5063640}" dt="2022-02-07T03:48:54.405" v="5890" actId="164"/>
          <ac:grpSpMkLst>
            <pc:docMk/>
            <pc:sldMk cId="1565022068" sldId="1696"/>
            <ac:grpSpMk id="33" creationId="{00000000-0000-0000-0000-000000000000}"/>
          </ac:grpSpMkLst>
        </pc:grpChg>
        <pc:grpChg chg="mod topLvl">
          <ac:chgData name="Baski K" userId="991febc015e97365" providerId="LiveId" clId="{D58B00FB-993F-47F5-AF37-F071A5063640}" dt="2022-02-07T03:49:24.437" v="5895" actId="164"/>
          <ac:grpSpMkLst>
            <pc:docMk/>
            <pc:sldMk cId="1565022068" sldId="1696"/>
            <ac:grpSpMk id="34" creationId="{00000000-0000-0000-0000-000000000000}"/>
          </ac:grpSpMkLst>
        </pc:grpChg>
        <pc:grpChg chg="mod topLvl">
          <ac:chgData name="Baski K" userId="991febc015e97365" providerId="LiveId" clId="{D58B00FB-993F-47F5-AF37-F071A5063640}" dt="2022-02-07T03:49:43.282" v="5898" actId="164"/>
          <ac:grpSpMkLst>
            <pc:docMk/>
            <pc:sldMk cId="1565022068" sldId="1696"/>
            <ac:grpSpMk id="35" creationId="{00000000-0000-0000-0000-000000000000}"/>
          </ac:grpSpMkLst>
        </pc:grpChg>
        <pc:grpChg chg="add mod">
          <ac:chgData name="Baski K" userId="991febc015e97365" providerId="LiveId" clId="{D58B00FB-993F-47F5-AF37-F071A5063640}" dt="2022-02-07T03:41:54.376" v="5813" actId="338"/>
          <ac:grpSpMkLst>
            <pc:docMk/>
            <pc:sldMk cId="1565022068" sldId="1696"/>
            <ac:grpSpMk id="36" creationId="{305A0A35-A85E-4569-8316-B27082297980}"/>
          </ac:grpSpMkLst>
        </pc:grpChg>
        <pc:grpChg chg="add mod">
          <ac:chgData name="Baski K" userId="991febc015e97365" providerId="LiveId" clId="{D58B00FB-993F-47F5-AF37-F071A5063640}" dt="2022-02-07T03:50:34.928" v="5907" actId="1076"/>
          <ac:grpSpMkLst>
            <pc:docMk/>
            <pc:sldMk cId="1565022068" sldId="1696"/>
            <ac:grpSpMk id="41" creationId="{D2CE4B4E-18AA-4E51-AFF0-3EF971A70265}"/>
          </ac:grpSpMkLst>
        </pc:grpChg>
        <pc:grpChg chg="add mod">
          <ac:chgData name="Baski K" userId="991febc015e97365" providerId="LiveId" clId="{D58B00FB-993F-47F5-AF37-F071A5063640}" dt="2022-02-07T03:50:39.661" v="5908" actId="1076"/>
          <ac:grpSpMkLst>
            <pc:docMk/>
            <pc:sldMk cId="1565022068" sldId="1696"/>
            <ac:grpSpMk id="43" creationId="{92FD42EB-891A-4C4C-A2A2-E58EEEEAC81E}"/>
          </ac:grpSpMkLst>
        </pc:grpChg>
        <pc:grpChg chg="mod">
          <ac:chgData name="Baski K" userId="991febc015e97365" providerId="LiveId" clId="{D58B00FB-993F-47F5-AF37-F071A5063640}" dt="2022-02-07T03:53:52.580" v="5955" actId="1076"/>
          <ac:grpSpMkLst>
            <pc:docMk/>
            <pc:sldMk cId="1565022068" sldId="1696"/>
            <ac:grpSpMk id="45" creationId="{0546B677-E891-4D08-AB1D-AA5E003B2E3D}"/>
          </ac:grpSpMkLst>
        </pc:grpChg>
        <pc:grpChg chg="add del mod">
          <ac:chgData name="Baski K" userId="991febc015e97365" providerId="LiveId" clId="{D58B00FB-993F-47F5-AF37-F071A5063640}" dt="2022-02-07T03:51:07.323" v="5914" actId="478"/>
          <ac:grpSpMkLst>
            <pc:docMk/>
            <pc:sldMk cId="1565022068" sldId="1696"/>
            <ac:grpSpMk id="46" creationId="{89CB46C2-5911-483D-9B72-9ACEFDA28AE5}"/>
          </ac:grpSpMkLst>
        </pc:grpChg>
        <pc:grpChg chg="add mod">
          <ac:chgData name="Baski K" userId="991febc015e97365" providerId="LiveId" clId="{D58B00FB-993F-47F5-AF37-F071A5063640}" dt="2022-02-07T03:49:14.715" v="5894" actId="1076"/>
          <ac:grpSpMkLst>
            <pc:docMk/>
            <pc:sldMk cId="1565022068" sldId="1696"/>
            <ac:grpSpMk id="48" creationId="{1C337B50-8473-409B-B02F-50A7168E7F71}"/>
          </ac:grpSpMkLst>
        </pc:grpChg>
        <pc:grpChg chg="add mod">
          <ac:chgData name="Baski K" userId="991febc015e97365" providerId="LiveId" clId="{D58B00FB-993F-47F5-AF37-F071A5063640}" dt="2022-02-07T03:50:00.025" v="5901" actId="1076"/>
          <ac:grpSpMkLst>
            <pc:docMk/>
            <pc:sldMk cId="1565022068" sldId="1696"/>
            <ac:grpSpMk id="50" creationId="{435318BF-43D3-455C-A2FB-A471C53FAF57}"/>
          </ac:grpSpMkLst>
        </pc:grpChg>
        <pc:grpChg chg="add mod">
          <ac:chgData name="Baski K" userId="991febc015e97365" providerId="LiveId" clId="{D58B00FB-993F-47F5-AF37-F071A5063640}" dt="2022-02-07T03:50:03.468" v="5902" actId="1076"/>
          <ac:grpSpMkLst>
            <pc:docMk/>
            <pc:sldMk cId="1565022068" sldId="1696"/>
            <ac:grpSpMk id="51" creationId="{65C19ADA-8B2B-4746-AE5C-81AF5537EF90}"/>
          </ac:grpSpMkLst>
        </pc:grpChg>
        <pc:grpChg chg="mod">
          <ac:chgData name="Baski K" userId="991febc015e97365" providerId="LiveId" clId="{D58B00FB-993F-47F5-AF37-F071A5063640}" dt="2022-02-07T03:59:06.100" v="6035" actId="1036"/>
          <ac:grpSpMkLst>
            <pc:docMk/>
            <pc:sldMk cId="1565022068" sldId="1696"/>
            <ac:grpSpMk id="89" creationId="{7EE1E2C4-D04E-46D9-A40D-3847F705CCAB}"/>
          </ac:grpSpMkLst>
        </pc:grpChg>
        <pc:grpChg chg="mod">
          <ac:chgData name="Baski K" userId="991febc015e97365" providerId="LiveId" clId="{D58B00FB-993F-47F5-AF37-F071A5063640}" dt="2022-02-07T03:59:06.100" v="6035" actId="1036"/>
          <ac:grpSpMkLst>
            <pc:docMk/>
            <pc:sldMk cId="1565022068" sldId="1696"/>
            <ac:grpSpMk id="90" creationId="{1D50D9B3-7680-4559-80F1-2DC854362931}"/>
          </ac:grpSpMkLst>
        </pc:grpChg>
        <pc:grpChg chg="mod">
          <ac:chgData name="Baski K" userId="991febc015e97365" providerId="LiveId" clId="{D58B00FB-993F-47F5-AF37-F071A5063640}" dt="2022-02-07T03:59:06.100" v="6035" actId="1036"/>
          <ac:grpSpMkLst>
            <pc:docMk/>
            <pc:sldMk cId="1565022068" sldId="1696"/>
            <ac:grpSpMk id="98" creationId="{4B9DA63C-680E-486B-AFB9-DD49FBFCCE94}"/>
          </ac:grpSpMkLst>
        </pc:grpChg>
        <pc:grpChg chg="mod">
          <ac:chgData name="Baski K" userId="991febc015e97365" providerId="LiveId" clId="{D58B00FB-993F-47F5-AF37-F071A5063640}" dt="2022-02-07T03:59:06.100" v="6035" actId="1036"/>
          <ac:grpSpMkLst>
            <pc:docMk/>
            <pc:sldMk cId="1565022068" sldId="1696"/>
            <ac:grpSpMk id="99" creationId="{4ABA02D4-8301-48AA-AFB9-2E98DA88EC16}"/>
          </ac:grpSpMkLst>
        </pc:grpChg>
        <pc:grpChg chg="mod">
          <ac:chgData name="Baski K" userId="991febc015e97365" providerId="LiveId" clId="{D58B00FB-993F-47F5-AF37-F071A5063640}" dt="2022-02-07T03:59:06.100" v="6035" actId="1036"/>
          <ac:grpSpMkLst>
            <pc:docMk/>
            <pc:sldMk cId="1565022068" sldId="1696"/>
            <ac:grpSpMk id="100" creationId="{59A7B11F-DBB2-45B7-A2DA-5AEA5EDA14D1}"/>
          </ac:grpSpMkLst>
        </pc:grpChg>
        <pc:grpChg chg="mod">
          <ac:chgData name="Baski K" userId="991febc015e97365" providerId="LiveId" clId="{D58B00FB-993F-47F5-AF37-F071A5063640}" dt="2022-02-07T03:59:06.100" v="6035" actId="1036"/>
          <ac:grpSpMkLst>
            <pc:docMk/>
            <pc:sldMk cId="1565022068" sldId="1696"/>
            <ac:grpSpMk id="101" creationId="{B644EDED-A001-476C-8B7D-F3EB43C4E149}"/>
          </ac:grpSpMkLst>
        </pc:grpChg>
        <pc:grpChg chg="mod topLvl">
          <ac:chgData name="Baski K" userId="991febc015e97365" providerId="LiveId" clId="{D58B00FB-993F-47F5-AF37-F071A5063640}" dt="2022-02-07T03:46:48.391" v="5872" actId="164"/>
          <ac:grpSpMkLst>
            <pc:docMk/>
            <pc:sldMk cId="1565022068" sldId="1696"/>
            <ac:grpSpMk id="138" creationId="{63A4A589-32E7-4DD3-96AD-18FF7DF5B4F3}"/>
          </ac:grpSpMkLst>
        </pc:grpChg>
        <pc:grpChg chg="mod topLvl">
          <ac:chgData name="Baski K" userId="991febc015e97365" providerId="LiveId" clId="{D58B00FB-993F-47F5-AF37-F071A5063640}" dt="2022-02-07T03:49:43.282" v="5898" actId="164"/>
          <ac:grpSpMkLst>
            <pc:docMk/>
            <pc:sldMk cId="1565022068" sldId="1696"/>
            <ac:grpSpMk id="141" creationId="{91ED872C-C999-4C76-9052-088A05E34702}"/>
          </ac:grpSpMkLst>
        </pc:grpChg>
        <pc:grpChg chg="add del mod">
          <ac:chgData name="Baski K" userId="991febc015e97365" providerId="LiveId" clId="{D58B00FB-993F-47F5-AF37-F071A5063640}" dt="2022-02-07T03:58:32.310" v="6026"/>
          <ac:grpSpMkLst>
            <pc:docMk/>
            <pc:sldMk cId="1565022068" sldId="1696"/>
            <ac:grpSpMk id="192" creationId="{35BE6FD1-802A-4083-91EA-601D4C033814}"/>
          </ac:grpSpMkLst>
        </pc:grpChg>
        <pc:grpChg chg="mod">
          <ac:chgData name="Baski K" userId="991febc015e97365" providerId="LiveId" clId="{D58B00FB-993F-47F5-AF37-F071A5063640}" dt="2022-02-07T03:56:47.818" v="5999"/>
          <ac:grpSpMkLst>
            <pc:docMk/>
            <pc:sldMk cId="1565022068" sldId="1696"/>
            <ac:grpSpMk id="193" creationId="{07AE15F4-3759-4CC5-B278-969612DF82C4}"/>
          </ac:grpSpMkLst>
        </pc:grpChg>
        <pc:grpChg chg="add del mod">
          <ac:chgData name="Baski K" userId="991febc015e97365" providerId="LiveId" clId="{D58B00FB-993F-47F5-AF37-F071A5063640}" dt="2022-02-07T03:58:24.862" v="6018"/>
          <ac:grpSpMkLst>
            <pc:docMk/>
            <pc:sldMk cId="1565022068" sldId="1696"/>
            <ac:grpSpMk id="197" creationId="{4AFA38A0-843B-4B25-A0E5-03A0EF8B0373}"/>
          </ac:grpSpMkLst>
        </pc:grpChg>
        <pc:grpChg chg="mod">
          <ac:chgData name="Baski K" userId="991febc015e97365" providerId="LiveId" clId="{D58B00FB-993F-47F5-AF37-F071A5063640}" dt="2022-02-07T03:57:32.498" v="6007"/>
          <ac:grpSpMkLst>
            <pc:docMk/>
            <pc:sldMk cId="1565022068" sldId="1696"/>
            <ac:grpSpMk id="198" creationId="{5EA3A3AA-B7F4-43ED-9595-67CDD0308E0F}"/>
          </ac:grpSpMkLst>
        </pc:grpChg>
        <pc:grpChg chg="mod">
          <ac:chgData name="Baski K" userId="991febc015e97365" providerId="LiveId" clId="{D58B00FB-993F-47F5-AF37-F071A5063640}" dt="2022-02-07T03:57:32.498" v="6007"/>
          <ac:grpSpMkLst>
            <pc:docMk/>
            <pc:sldMk cId="1565022068" sldId="1696"/>
            <ac:grpSpMk id="199" creationId="{A3641EF8-D06B-440F-B274-41C60E3712AD}"/>
          </ac:grpSpMkLst>
        </pc:grpChg>
        <pc:picChg chg="mod">
          <ac:chgData name="Baski K" userId="991febc015e97365" providerId="LiveId" clId="{D58B00FB-993F-47F5-AF37-F071A5063640}" dt="2022-02-07T03:51:35.550" v="5923" actId="1076"/>
          <ac:picMkLst>
            <pc:docMk/>
            <pc:sldMk cId="1565022068" sldId="1696"/>
            <ac:picMk id="42" creationId="{346BC943-B76A-449C-B150-FD643878A227}"/>
          </ac:picMkLst>
        </pc:picChg>
        <pc:picChg chg="mod">
          <ac:chgData name="Baski K" userId="991febc015e97365" providerId="LiveId" clId="{D58B00FB-993F-47F5-AF37-F071A5063640}" dt="2022-02-07T03:51:29.714" v="5922" actId="1076"/>
          <ac:picMkLst>
            <pc:docMk/>
            <pc:sldMk cId="1565022068" sldId="1696"/>
            <ac:picMk id="44" creationId="{92E269FE-1525-49A2-9D1C-C8A8BFB8F23A}"/>
          </ac:picMkLst>
        </pc:picChg>
        <pc:picChg chg="mod">
          <ac:chgData name="Baski K" userId="991febc015e97365" providerId="LiveId" clId="{D58B00FB-993F-47F5-AF37-F071A5063640}" dt="2022-02-07T03:51:40.269" v="5924" actId="1076"/>
          <ac:picMkLst>
            <pc:docMk/>
            <pc:sldMk cId="1565022068" sldId="1696"/>
            <ac:picMk id="47" creationId="{6E4FEC36-1899-4FEE-BB98-9BEE5508C9E5}"/>
          </ac:picMkLst>
        </pc:picChg>
        <pc:picChg chg="mod">
          <ac:chgData name="Baski K" userId="991febc015e97365" providerId="LiveId" clId="{D58B00FB-993F-47F5-AF37-F071A5063640}" dt="2022-02-07T03:59:06.100" v="6035" actId="1036"/>
          <ac:picMkLst>
            <pc:docMk/>
            <pc:sldMk cId="1565022068" sldId="1696"/>
            <ac:picMk id="95" creationId="{05764DD8-5E5D-410E-AC1C-849D4E6374D3}"/>
          </ac:picMkLst>
        </pc:picChg>
        <pc:cxnChg chg="del mod">
          <ac:chgData name="Baski K" userId="991febc015e97365" providerId="LiveId" clId="{D58B00FB-993F-47F5-AF37-F071A5063640}" dt="2022-02-07T03:56:21.722" v="5995" actId="478"/>
          <ac:cxnSpMkLst>
            <pc:docMk/>
            <pc:sldMk cId="1565022068" sldId="1696"/>
            <ac:cxnSpMk id="49" creationId="{E6976DC8-5495-40EF-9ED5-5406F0889228}"/>
          </ac:cxnSpMkLst>
        </pc:cxnChg>
        <pc:cxnChg chg="del mod">
          <ac:chgData name="Baski K" userId="991febc015e97365" providerId="LiveId" clId="{D58B00FB-993F-47F5-AF37-F071A5063640}" dt="2022-02-07T03:56:41.179" v="5998" actId="478"/>
          <ac:cxnSpMkLst>
            <pc:docMk/>
            <pc:sldMk cId="1565022068" sldId="1696"/>
            <ac:cxnSpMk id="91" creationId="{80404D0F-0FF7-4781-AC71-1FF7632BB4FD}"/>
          </ac:cxnSpMkLst>
        </pc:cxnChg>
        <pc:cxnChg chg="del mod">
          <ac:chgData name="Baski K" userId="991febc015e97365" providerId="LiveId" clId="{D58B00FB-993F-47F5-AF37-F071A5063640}" dt="2022-02-07T03:56:27.482" v="5996" actId="478"/>
          <ac:cxnSpMkLst>
            <pc:docMk/>
            <pc:sldMk cId="1565022068" sldId="1696"/>
            <ac:cxnSpMk id="94" creationId="{33026984-D7F7-4CB1-960E-7F9FF732B557}"/>
          </ac:cxnSpMkLst>
        </pc:cxnChg>
        <pc:cxnChg chg="mod">
          <ac:chgData name="Baski K" userId="991febc015e97365" providerId="LiveId" clId="{D58B00FB-993F-47F5-AF37-F071A5063640}" dt="2022-02-07T03:59:06.100" v="6035" actId="1036"/>
          <ac:cxnSpMkLst>
            <pc:docMk/>
            <pc:sldMk cId="1565022068" sldId="1696"/>
            <ac:cxnSpMk id="105" creationId="{2D71A1F3-1B5D-45E7-BC1C-F885656ECB14}"/>
          </ac:cxnSpMkLst>
        </pc:cxnChg>
        <pc:cxnChg chg="mod">
          <ac:chgData name="Baski K" userId="991febc015e97365" providerId="LiveId" clId="{D58B00FB-993F-47F5-AF37-F071A5063640}" dt="2022-02-07T03:59:06.100" v="6035" actId="1036"/>
          <ac:cxnSpMkLst>
            <pc:docMk/>
            <pc:sldMk cId="1565022068" sldId="1696"/>
            <ac:cxnSpMk id="107" creationId="{9A0A5BFB-55C3-428B-A436-010728C944DE}"/>
          </ac:cxnSpMkLst>
        </pc:cxnChg>
        <pc:cxnChg chg="mod">
          <ac:chgData name="Baski K" userId="991febc015e97365" providerId="LiveId" clId="{D58B00FB-993F-47F5-AF37-F071A5063640}" dt="2022-02-07T03:59:06.100" v="6035" actId="1036"/>
          <ac:cxnSpMkLst>
            <pc:docMk/>
            <pc:sldMk cId="1565022068" sldId="1696"/>
            <ac:cxnSpMk id="109" creationId="{A4CF3224-1C0B-4FE7-8CE5-67E97E40B65D}"/>
          </ac:cxnSpMkLst>
        </pc:cxnChg>
        <pc:cxnChg chg="del mod">
          <ac:chgData name="Baski K" userId="991febc015e97365" providerId="LiveId" clId="{D58B00FB-993F-47F5-AF37-F071A5063640}" dt="2022-02-07T03:56:28.323" v="5997" actId="478"/>
          <ac:cxnSpMkLst>
            <pc:docMk/>
            <pc:sldMk cId="1565022068" sldId="1696"/>
            <ac:cxnSpMk id="114" creationId="{E54DBE0C-3942-47D3-9D88-9E2CA61CE717}"/>
          </ac:cxnSpMkLst>
        </pc:cxnChg>
        <pc:cxnChg chg="del mod">
          <ac:chgData name="Baski K" userId="991febc015e97365" providerId="LiveId" clId="{D58B00FB-993F-47F5-AF37-F071A5063640}" dt="2022-02-07T03:56:19.443" v="5993" actId="478"/>
          <ac:cxnSpMkLst>
            <pc:docMk/>
            <pc:sldMk cId="1565022068" sldId="1696"/>
            <ac:cxnSpMk id="116" creationId="{C1D125B6-E86D-4998-9BF5-17A741A43AA9}"/>
          </ac:cxnSpMkLst>
        </pc:cxnChg>
        <pc:cxnChg chg="mod">
          <ac:chgData name="Baski K" userId="991febc015e97365" providerId="LiveId" clId="{D58B00FB-993F-47F5-AF37-F071A5063640}" dt="2022-02-07T03:59:06.100" v="6035" actId="1036"/>
          <ac:cxnSpMkLst>
            <pc:docMk/>
            <pc:sldMk cId="1565022068" sldId="1696"/>
            <ac:cxnSpMk id="117" creationId="{1FED9C74-2FF5-4962-874E-6F69DAD0DC3E}"/>
          </ac:cxnSpMkLst>
        </pc:cxnChg>
        <pc:cxnChg chg="del mod">
          <ac:chgData name="Baski K" userId="991febc015e97365" providerId="LiveId" clId="{D58B00FB-993F-47F5-AF37-F071A5063640}" dt="2022-02-07T03:56:20.730" v="5994" actId="478"/>
          <ac:cxnSpMkLst>
            <pc:docMk/>
            <pc:sldMk cId="1565022068" sldId="1696"/>
            <ac:cxnSpMk id="118" creationId="{0EB811E8-2A5F-4856-83CE-43BD93CD2589}"/>
          </ac:cxnSpMkLst>
        </pc:cxnChg>
      </pc:sldChg>
      <pc:sldChg chg="addSp delSp modSp add del mod ord modTransition">
        <pc:chgData name="Baski K" userId="991febc015e97365" providerId="LiveId" clId="{D58B00FB-993F-47F5-AF37-F071A5063640}" dt="2022-02-07T18:38:10.821" v="6775" actId="47"/>
        <pc:sldMkLst>
          <pc:docMk/>
          <pc:sldMk cId="3192916333" sldId="1697"/>
        </pc:sldMkLst>
        <pc:spChg chg="mod">
          <ac:chgData name="Baski K" userId="991febc015e97365" providerId="LiveId" clId="{D58B00FB-993F-47F5-AF37-F071A5063640}" dt="2022-02-07T04:53:28.719" v="6701" actId="113"/>
          <ac:spMkLst>
            <pc:docMk/>
            <pc:sldMk cId="3192916333" sldId="1697"/>
            <ac:spMk id="3" creationId="{0FC420C7-5677-49D4-89D1-748F1B2BFC7A}"/>
          </ac:spMkLst>
        </pc:spChg>
        <pc:spChg chg="mod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24" creationId="{00000000-0000-0000-0000-000000000000}"/>
          </ac:spMkLst>
        </pc:spChg>
        <pc:spChg chg="mod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25" creationId="{00000000-0000-0000-0000-000000000000}"/>
          </ac:spMkLst>
        </pc:spChg>
        <pc:spChg chg="mod">
          <ac:chgData name="Baski K" userId="991febc015e97365" providerId="LiveId" clId="{D58B00FB-993F-47F5-AF37-F071A5063640}" dt="2022-02-07T04:58:09.726" v="6765" actId="207"/>
          <ac:spMkLst>
            <pc:docMk/>
            <pc:sldMk cId="3192916333" sldId="1697"/>
            <ac:spMk id="26" creationId="{00000000-0000-0000-0000-000000000000}"/>
          </ac:spMkLst>
        </pc:spChg>
        <pc:spChg chg="mod topLvl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27" creationId="{00000000-0000-0000-0000-000000000000}"/>
          </ac:spMkLst>
        </pc:spChg>
        <pc:spChg chg="mod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28" creationId="{00000000-0000-0000-0000-000000000000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29" creationId="{2D2D7C7B-6289-42AB-97A0-B00A2E7D8BEF}"/>
          </ac:spMkLst>
        </pc:spChg>
        <pc:spChg chg="add mod">
          <ac:chgData name="Baski K" userId="991febc015e97365" providerId="LiveId" clId="{D58B00FB-993F-47F5-AF37-F071A5063640}" dt="2022-02-07T04:57:35.661" v="6762" actId="208"/>
          <ac:spMkLst>
            <pc:docMk/>
            <pc:sldMk cId="3192916333" sldId="1697"/>
            <ac:spMk id="30" creationId="{272BF67A-875A-450F-B0F7-2929F88C1A3E}"/>
          </ac:spMkLst>
        </pc:spChg>
        <pc:spChg chg="add del mod">
          <ac:chgData name="Baski K" userId="991febc015e97365" providerId="LiveId" clId="{D58B00FB-993F-47F5-AF37-F071A5063640}" dt="2022-02-07T04:37:06.127" v="6486" actId="478"/>
          <ac:spMkLst>
            <pc:docMk/>
            <pc:sldMk cId="3192916333" sldId="1697"/>
            <ac:spMk id="36" creationId="{5FCB3203-EF8A-4686-B666-028DC2139747}"/>
          </ac:spMkLst>
        </pc:spChg>
        <pc:spChg chg="add mod ord">
          <ac:chgData name="Baski K" userId="991febc015e97365" providerId="LiveId" clId="{D58B00FB-993F-47F5-AF37-F071A5063640}" dt="2022-02-07T04:38:00.469" v="6496" actId="552"/>
          <ac:spMkLst>
            <pc:docMk/>
            <pc:sldMk cId="3192916333" sldId="1697"/>
            <ac:spMk id="54" creationId="{DE4F4232-53E8-4885-9FAC-1EB725696050}"/>
          </ac:spMkLst>
        </pc:spChg>
        <pc:spChg chg="add mod">
          <ac:chgData name="Baski K" userId="991febc015e97365" providerId="LiveId" clId="{D58B00FB-993F-47F5-AF37-F071A5063640}" dt="2022-02-07T04:53:28.719" v="6701" actId="113"/>
          <ac:spMkLst>
            <pc:docMk/>
            <pc:sldMk cId="3192916333" sldId="1697"/>
            <ac:spMk id="62" creationId="{65E4F22E-F2ED-4445-9C19-CC5B1A9C8DC5}"/>
          </ac:spMkLst>
        </pc:spChg>
        <pc:spChg chg="mod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75" creationId="{2C93FAF5-ED00-4EAD-826F-58FEDBEDD1DE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76" creationId="{F2356591-9624-430A-9B2E-18B3FBF4EAEB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78" creationId="{C1CA6871-3126-4CF1-9F5C-7F8D560C803D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80" creationId="{899A65A6-56EE-49D2-B219-39BE6346DDF3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81" creationId="{1DBCA2F2-98D4-4DAD-AF6C-F2C06AD24B9D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82" creationId="{1F999EF3-F70E-4031-8C5B-C9746D55F30F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83" creationId="{7F9CB7B6-1992-46A1-AE5A-5E2DC67DF3AA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84" creationId="{8927ABBC-0235-448A-8EA2-223B20C25E4D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85" creationId="{4CC4EE91-983A-4D14-AE36-D0BA9FA40EB0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86" creationId="{E4313223-2E6B-4C9E-A45B-69371C07BD0A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87" creationId="{763EEFC3-E52B-4FC7-8F4E-F8DC0B0DCE9D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88" creationId="{97646611-FCEC-43E4-9DBB-F676D0FF4B0B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92" creationId="{6DD06E1D-8F1C-4E51-BA1B-6E1E4104AD1B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93" creationId="{B90E4A41-C1E6-43A5-9E7D-87627F692696}"/>
          </ac:spMkLst>
        </pc:spChg>
        <pc:spChg chg="mod">
          <ac:chgData name="Baski K" userId="991febc015e97365" providerId="LiveId" clId="{D58B00FB-993F-47F5-AF37-F071A5063640}" dt="2022-02-07T04:32:18.460" v="6408" actId="1076"/>
          <ac:spMkLst>
            <pc:docMk/>
            <pc:sldMk cId="3192916333" sldId="1697"/>
            <ac:spMk id="97" creationId="{4CF63A3E-BAC6-489A-BDF3-F6252FEE21D6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04" creationId="{5F6DE0C9-1A91-4C40-A45B-036996932601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06" creationId="{6A46D3FF-D567-4D8D-82B4-AFDC936F280B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08" creationId="{BA3563F2-E57C-4727-9E59-8429A8A9BFAC}"/>
          </ac:spMkLst>
        </pc:spChg>
        <pc:spChg chg="mod">
          <ac:chgData name="Baski K" userId="991febc015e97365" providerId="LiveId" clId="{D58B00FB-993F-47F5-AF37-F071A5063640}" dt="2022-02-07T04:57:57.815" v="6763" actId="207"/>
          <ac:spMkLst>
            <pc:docMk/>
            <pc:sldMk cId="3192916333" sldId="1697"/>
            <ac:spMk id="110" creationId="{00000000-0000-0000-0000-000000000000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11" creationId="{E7EBCC42-01CB-4DE3-AFCF-66671D7E758C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112" creationId="{AF4F0526-843A-4B33-95C5-821D1E60C801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113" creationId="{BC2AA1EE-9241-47EB-B264-6FA10852C0C8}"/>
          </ac:spMkLst>
        </pc:spChg>
        <pc:spChg chg="mod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115" creationId="{10C432E5-B478-44C0-8627-B4C21ED52A46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19" creationId="{0A03D90F-E7DC-4E9E-BF5F-D17EF38AD830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20" creationId="{F5D7BCD6-DC47-4E2F-8E85-02F94E2192EE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21" creationId="{CFBBF484-5CB0-4E6F-8024-28861F1CE710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22" creationId="{924C18C0-AC4B-45B7-BB5C-F76C561D97F9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123" creationId="{A104A1F7-238C-4314-802D-DD18406BDF94}"/>
          </ac:spMkLst>
        </pc:spChg>
        <pc:spChg chg="add del mod topLvl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124" creationId="{1696D33E-4C00-4768-A67D-D890CBCBDB30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25" creationId="{2F91E2DA-7E09-4F19-BFC6-C57CBCBDB4D7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26" creationId="{AC024ED1-0149-455D-AA79-EF84FADD88D1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30" creationId="{14136581-361C-48CD-BFF2-8D72D73F8D2B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31" creationId="{57E9AAC4-FDE0-47AD-A568-5C31176396C6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32" creationId="{114330F6-700F-42B1-8BF5-56D51A5BE9D5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33" creationId="{4BCB517C-5DF8-495C-BEDF-ADEE9C86D5E7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34" creationId="{4E8E2EC6-AB34-4C85-B708-A60D147B413A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35" creationId="{E4129C4D-E281-4749-8C8E-F72BAFA41E41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47" creationId="{936E48CA-8394-4867-9EEA-7735EA6F33FE}"/>
          </ac:spMkLst>
        </pc:spChg>
        <pc:spChg chg="mod topLvl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148" creationId="{74B290EF-3B7F-4478-AAF3-957D97410D26}"/>
          </ac:spMkLst>
        </pc:spChg>
        <pc:spChg chg="mod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149" creationId="{F5821757-240F-41EC-8B09-63593D60B40D}"/>
          </ac:spMkLst>
        </pc:spChg>
        <pc:spChg chg="mod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150" creationId="{6F49AF3A-4793-4647-A8B4-C6E251A8047A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51" creationId="{CC7FC4F9-0B22-45E0-AB9E-F5FACB640B55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152" creationId="{8DC9D89A-A446-47F4-943E-7B224991BE9D}"/>
          </ac:spMkLst>
        </pc:spChg>
        <pc:spChg chg="mod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153" creationId="{2EA55AE9-9611-4E71-BB56-AC2C56085AC9}"/>
          </ac:spMkLst>
        </pc:spChg>
        <pc:spChg chg="mod topLvl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154" creationId="{6E20AA34-42B8-4591-8ADE-ACDFB0FD873D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55" creationId="{CD044120-BDB3-4A06-86C1-78F7F4E81B77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56" creationId="{1BBF2D0F-4509-4A47-8A65-D2C908F5FFE0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57" creationId="{7D726AF0-1362-4305-BB05-C6C67AB64A35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58" creationId="{B8BA10BF-1B56-4574-98E4-4017BA5FE39B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59" creationId="{15E0C6D2-0B75-4A7B-BD97-06C296D373DC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0" creationId="{E2D9E43C-2ECF-4455-8DBA-008BAC7DADA0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1" creationId="{DCD9B2FE-243C-4BA5-96B7-5E37511576A0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2" creationId="{82DFACD4-20B4-426A-A74E-B892AD24416D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3" creationId="{463CFC62-E5F1-4A2A-B33A-24CE5250083D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4" creationId="{82A4AADC-A2D0-4476-86F3-6EE1B0C6351D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5" creationId="{C5674C5F-10AA-4B7F-B4F3-7E29F8788EB5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6" creationId="{1F0EA47D-805B-4852-AC9D-7FEA36B0E018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7" creationId="{B21F7A72-0328-4C83-8C37-EC7DACEB8427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8" creationId="{748EE35D-CEDE-49C4-AD3C-87AEC7FE5A35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9" creationId="{EC23DA00-1A86-4430-84C9-9B687B9B60DC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0" creationId="{DA398EE5-ECF1-4661-A819-08A9D294A058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1" creationId="{EEF0D52B-2EB7-485F-A8F4-00587C213CBF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2" creationId="{39829D26-5B25-4568-B989-CE42A5CCE41A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3" creationId="{7E2E0A52-40E6-47AA-BCCF-387E31D2C255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4" creationId="{B4E829BA-244F-4A28-8854-C90DAA129B16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5" creationId="{F7817D85-C13A-4576-B30F-95287B719932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6" creationId="{94C3D6AA-E5AB-4729-A874-02542738D8AF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7" creationId="{E098423A-7591-4FBA-BF03-4F511C8395C3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8" creationId="{41F5E206-3526-40A4-86B7-0346ADC60C3D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9" creationId="{607DB8D1-5303-4F98-BF55-49EC390C4DFC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0" creationId="{D082BB66-096B-40AF-BA2D-55C2C7316A0E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1" creationId="{21A674DE-1B41-4FAB-9897-DFF1000119BC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2" creationId="{DA309710-C414-4342-8A1D-E600EAB41EE4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3" creationId="{5E86F8FE-3E54-4E96-B983-862AAEDDA27F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4" creationId="{99DC12F4-4BA3-41ED-97F6-C12FF2B42B61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5" creationId="{A553C217-80AD-45B0-A094-C5D257876211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6" creationId="{A6857754-DE21-4DA4-8D92-CB59A6648A64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7" creationId="{E53B7DBB-A152-4086-8A9A-F545FEC80E13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8" creationId="{476AB181-2447-46D9-BB3F-39D9C65E3A4B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9" creationId="{5464B1C2-C42C-4194-A8AF-4922732CD070}"/>
          </ac:spMkLst>
        </pc:spChg>
        <pc:spChg chg="mod">
          <ac:chgData name="Baski K" userId="991febc015e97365" providerId="LiveId" clId="{D58B00FB-993F-47F5-AF37-F071A5063640}" dt="2022-02-07T04:32:22.910" v="6409" actId="1076"/>
          <ac:spMkLst>
            <pc:docMk/>
            <pc:sldMk cId="3192916333" sldId="1697"/>
            <ac:spMk id="190" creationId="{2773F616-B0EB-480D-8900-B754AEB53232}"/>
          </ac:spMkLst>
        </pc:spChg>
        <pc:spChg chg="mod">
          <ac:chgData name="Baski K" userId="991febc015e97365" providerId="LiveId" clId="{D58B00FB-993F-47F5-AF37-F071A5063640}" dt="2022-02-07T04:53:18.104" v="6700" actId="207"/>
          <ac:spMkLst>
            <pc:docMk/>
            <pc:sldMk cId="3192916333" sldId="1697"/>
            <ac:spMk id="191" creationId="{E03B9ADA-C669-487E-9708-8551E31EE6EE}"/>
          </ac:spMkLst>
        </pc:spChg>
        <pc:spChg chg="mod">
          <ac:chgData name="Baski K" userId="991febc015e97365" providerId="LiveId" clId="{D58B00FB-993F-47F5-AF37-F071A5063640}" dt="2022-02-07T04:27:58.247" v="6386" actId="20577"/>
          <ac:spMkLst>
            <pc:docMk/>
            <pc:sldMk cId="3192916333" sldId="1697"/>
            <ac:spMk id="194" creationId="{5DD60873-E427-4005-B464-D27D73AFAA13}"/>
          </ac:spMkLst>
        </pc:spChg>
        <pc:spChg chg="mod">
          <ac:chgData name="Baski K" userId="991febc015e97365" providerId="LiveId" clId="{D58B00FB-993F-47F5-AF37-F071A5063640}" dt="2022-02-07T04:27:47.918" v="6374"/>
          <ac:spMkLst>
            <pc:docMk/>
            <pc:sldMk cId="3192916333" sldId="1697"/>
            <ac:spMk id="195" creationId="{A6B47C31-9127-4BA6-BD2A-D76D23234D51}"/>
          </ac:spMkLst>
        </pc:spChg>
        <pc:spChg chg="add mod ord">
          <ac:chgData name="Baski K" userId="991febc015e97365" providerId="LiveId" clId="{D58B00FB-993F-47F5-AF37-F071A5063640}" dt="2022-02-07T04:38:00.469" v="6496" actId="552"/>
          <ac:spMkLst>
            <pc:docMk/>
            <pc:sldMk cId="3192916333" sldId="1697"/>
            <ac:spMk id="196" creationId="{1150A1AD-ECFC-4EA8-8594-0CBE4E077889}"/>
          </ac:spMkLst>
        </pc:spChg>
        <pc:spChg chg="add del mod">
          <ac:chgData name="Baski K" userId="991febc015e97365" providerId="LiveId" clId="{D58B00FB-993F-47F5-AF37-F071A5063640}" dt="2022-02-07T04:34:50.906" v="6468"/>
          <ac:spMkLst>
            <pc:docMk/>
            <pc:sldMk cId="3192916333" sldId="1697"/>
            <ac:spMk id="197" creationId="{2D05668E-FD91-4585-A869-0EC658377578}"/>
          </ac:spMkLst>
        </pc:spChg>
        <pc:spChg chg="add mod ord">
          <ac:chgData name="Baski K" userId="991febc015e97365" providerId="LiveId" clId="{D58B00FB-993F-47F5-AF37-F071A5063640}" dt="2022-02-07T04:38:00.469" v="6496" actId="552"/>
          <ac:spMkLst>
            <pc:docMk/>
            <pc:sldMk cId="3192916333" sldId="1697"/>
            <ac:spMk id="198" creationId="{FFFE0C1D-DBB7-46DF-B5B5-98196B16D9F7}"/>
          </ac:spMkLst>
        </pc:spChg>
        <pc:spChg chg="add mod ord">
          <ac:chgData name="Baski K" userId="991febc015e97365" providerId="LiveId" clId="{D58B00FB-993F-47F5-AF37-F071A5063640}" dt="2022-02-07T04:38:00.469" v="6496" actId="552"/>
          <ac:spMkLst>
            <pc:docMk/>
            <pc:sldMk cId="3192916333" sldId="1697"/>
            <ac:spMk id="199" creationId="{E1CD9D2A-C3E7-4D94-A4B7-5CB5496116CA}"/>
          </ac:spMkLst>
        </pc:spChg>
        <pc:spChg chg="add mod ord">
          <ac:chgData name="Baski K" userId="991febc015e97365" providerId="LiveId" clId="{D58B00FB-993F-47F5-AF37-F071A5063640}" dt="2022-02-07T04:38:00.469" v="6496" actId="552"/>
          <ac:spMkLst>
            <pc:docMk/>
            <pc:sldMk cId="3192916333" sldId="1697"/>
            <ac:spMk id="200" creationId="{A5FAB4B4-D3CD-473B-9764-8958FE6F15CF}"/>
          </ac:spMkLst>
        </pc:spChg>
        <pc:spChg chg="add mod">
          <ac:chgData name="Baski K" userId="991febc015e97365" providerId="LiveId" clId="{D58B00FB-993F-47F5-AF37-F071A5063640}" dt="2022-02-07T04:53:28.719" v="6701" actId="113"/>
          <ac:spMkLst>
            <pc:docMk/>
            <pc:sldMk cId="3192916333" sldId="1697"/>
            <ac:spMk id="204" creationId="{AAD64CD8-4AFF-4E63-B453-CE38D9773474}"/>
          </ac:spMkLst>
        </pc:spChg>
        <pc:spChg chg="add del mod">
          <ac:chgData name="Baski K" userId="991febc015e97365" providerId="LiveId" clId="{D58B00FB-993F-47F5-AF37-F071A5063640}" dt="2022-02-07T04:50:29.821" v="6656" actId="478"/>
          <ac:spMkLst>
            <pc:docMk/>
            <pc:sldMk cId="3192916333" sldId="1697"/>
            <ac:spMk id="205" creationId="{246DE273-1BB0-4888-9F6D-40B97B464210}"/>
          </ac:spMkLst>
        </pc:spChg>
        <pc:spChg chg="add del mod">
          <ac:chgData name="Baski K" userId="991febc015e97365" providerId="LiveId" clId="{D58B00FB-993F-47F5-AF37-F071A5063640}" dt="2022-02-07T04:49:58.853" v="6647" actId="478"/>
          <ac:spMkLst>
            <pc:docMk/>
            <pc:sldMk cId="3192916333" sldId="1697"/>
            <ac:spMk id="206" creationId="{0DB1425C-E0E8-477B-B996-5E445BA68B9E}"/>
          </ac:spMkLst>
        </pc:spChg>
        <pc:spChg chg="add mod">
          <ac:chgData name="Baski K" userId="991febc015e97365" providerId="LiveId" clId="{D58B00FB-993F-47F5-AF37-F071A5063640}" dt="2022-02-07T04:53:28.719" v="6701" actId="113"/>
          <ac:spMkLst>
            <pc:docMk/>
            <pc:sldMk cId="3192916333" sldId="1697"/>
            <ac:spMk id="207" creationId="{ABD6FDA6-FAD8-48C5-928A-100687E7FF10}"/>
          </ac:spMkLst>
        </pc:spChg>
        <pc:grpChg chg="del">
          <ac:chgData name="Baski K" userId="991febc015e97365" providerId="LiveId" clId="{D58B00FB-993F-47F5-AF37-F071A5063640}" dt="2022-02-07T04:05:03.619" v="6077" actId="478"/>
          <ac:grpSpMkLst>
            <pc:docMk/>
            <pc:sldMk cId="3192916333" sldId="1697"/>
            <ac:grpSpMk id="2" creationId="{882554EA-F354-4C75-9580-A68AFCCB7FDD}"/>
          </ac:grpSpMkLst>
        </pc:grpChg>
        <pc:grpChg chg="add mod">
          <ac:chgData name="Baski K" userId="991febc015e97365" providerId="LiveId" clId="{D58B00FB-993F-47F5-AF37-F071A5063640}" dt="2022-02-07T04:28:31.713" v="6389" actId="164"/>
          <ac:grpSpMkLst>
            <pc:docMk/>
            <pc:sldMk cId="3192916333" sldId="1697"/>
            <ac:grpSpMk id="5" creationId="{F9996E0B-9AEC-44CD-9A62-336F4768FF21}"/>
          </ac:grpSpMkLst>
        </pc:grpChg>
        <pc:grpChg chg="add mod">
          <ac:chgData name="Baski K" userId="991febc015e97365" providerId="LiveId" clId="{D58B00FB-993F-47F5-AF37-F071A5063640}" dt="2022-02-07T04:28:23.039" v="6388" actId="164"/>
          <ac:grpSpMkLst>
            <pc:docMk/>
            <pc:sldMk cId="3192916333" sldId="1697"/>
            <ac:grpSpMk id="6" creationId="{FABCCFF2-45DA-4477-BF84-DDFE6FBF3014}"/>
          </ac:grpSpMkLst>
        </pc:grpChg>
        <pc:grpChg chg="add del mod">
          <ac:chgData name="Baski K" userId="991febc015e97365" providerId="LiveId" clId="{D58B00FB-993F-47F5-AF37-F071A5063640}" dt="2022-02-07T04:10:15.049" v="6155" actId="165"/>
          <ac:grpSpMkLst>
            <pc:docMk/>
            <pc:sldMk cId="3192916333" sldId="1697"/>
            <ac:grpSpMk id="7" creationId="{2EF5C971-4CC3-477F-9748-5A1763B68EA6}"/>
          </ac:grpSpMkLst>
        </pc:grpChg>
        <pc:grpChg chg="add mod">
          <ac:chgData name="Baski K" userId="991febc015e97365" providerId="LiveId" clId="{D58B00FB-993F-47F5-AF37-F071A5063640}" dt="2022-02-07T04:28:31.713" v="6389" actId="164"/>
          <ac:grpSpMkLst>
            <pc:docMk/>
            <pc:sldMk cId="3192916333" sldId="1697"/>
            <ac:grpSpMk id="8" creationId="{D439B95B-C58A-4AFB-B81C-753E3A4627C2}"/>
          </ac:grpSpMkLst>
        </pc:grpChg>
        <pc:grpChg chg="add del mod">
          <ac:chgData name="Baski K" userId="991febc015e97365" providerId="LiveId" clId="{D58B00FB-993F-47F5-AF37-F071A5063640}" dt="2022-02-07T04:06:54.207" v="6111" actId="165"/>
          <ac:grpSpMkLst>
            <pc:docMk/>
            <pc:sldMk cId="3192916333" sldId="1697"/>
            <ac:grpSpMk id="9" creationId="{2A420F48-F9C2-47F3-81CA-B283A54A1E36}"/>
          </ac:grpSpMkLst>
        </pc:grpChg>
        <pc:grpChg chg="add mod">
          <ac:chgData name="Baski K" userId="991febc015e97365" providerId="LiveId" clId="{D58B00FB-993F-47F5-AF37-F071A5063640}" dt="2022-02-07T04:25:49.628" v="6361" actId="1076"/>
          <ac:grpSpMkLst>
            <pc:docMk/>
            <pc:sldMk cId="3192916333" sldId="1697"/>
            <ac:grpSpMk id="10" creationId="{CD1E46F7-C577-4F82-85D0-7C28B1C36C9F}"/>
          </ac:grpSpMkLst>
        </pc:grpChg>
        <pc:grpChg chg="add mod">
          <ac:chgData name="Baski K" userId="991febc015e97365" providerId="LiveId" clId="{D58B00FB-993F-47F5-AF37-F071A5063640}" dt="2022-02-07T04:28:23.039" v="6388" actId="164"/>
          <ac:grpSpMkLst>
            <pc:docMk/>
            <pc:sldMk cId="3192916333" sldId="1697"/>
            <ac:grpSpMk id="11" creationId="{72BAA8A1-26C0-47E6-BC1A-36314F8B7E67}"/>
          </ac:grpSpMkLst>
        </pc:grpChg>
        <pc:grpChg chg="mod">
          <ac:chgData name="Baski K" userId="991febc015e97365" providerId="LiveId" clId="{D58B00FB-993F-47F5-AF37-F071A5063640}" dt="2022-02-07T04:28:23.039" v="6388" actId="164"/>
          <ac:grpSpMkLst>
            <pc:docMk/>
            <pc:sldMk cId="3192916333" sldId="1697"/>
            <ac:grpSpMk id="38" creationId="{B79059C3-AB3A-425E-AEC1-3304D7239C66}"/>
          </ac:grpSpMkLst>
        </pc:grpChg>
        <pc:grpChg chg="del">
          <ac:chgData name="Baski K" userId="991febc015e97365" providerId="LiveId" clId="{D58B00FB-993F-47F5-AF37-F071A5063640}" dt="2022-02-07T04:05:03.619" v="6077" actId="478"/>
          <ac:grpSpMkLst>
            <pc:docMk/>
            <pc:sldMk cId="3192916333" sldId="1697"/>
            <ac:grpSpMk id="41" creationId="{D2CE4B4E-18AA-4E51-AFF0-3EF971A70265}"/>
          </ac:grpSpMkLst>
        </pc:grpChg>
        <pc:grpChg chg="del">
          <ac:chgData name="Baski K" userId="991febc015e97365" providerId="LiveId" clId="{D58B00FB-993F-47F5-AF37-F071A5063640}" dt="2022-02-07T04:05:03.619" v="6077" actId="478"/>
          <ac:grpSpMkLst>
            <pc:docMk/>
            <pc:sldMk cId="3192916333" sldId="1697"/>
            <ac:grpSpMk id="43" creationId="{92FD42EB-891A-4C4C-A2A2-E58EEEEAC81E}"/>
          </ac:grpSpMkLst>
        </pc:grpChg>
        <pc:grpChg chg="mod topLvl">
          <ac:chgData name="Baski K" userId="991febc015e97365" providerId="LiveId" clId="{D58B00FB-993F-47F5-AF37-F071A5063640}" dt="2022-02-07T04:28:23.039" v="6388" actId="164"/>
          <ac:grpSpMkLst>
            <pc:docMk/>
            <pc:sldMk cId="3192916333" sldId="1697"/>
            <ac:grpSpMk id="45" creationId="{0546B677-E891-4D08-AB1D-AA5E003B2E3D}"/>
          </ac:grpSpMkLst>
        </pc:grpChg>
        <pc:grpChg chg="del">
          <ac:chgData name="Baski K" userId="991febc015e97365" providerId="LiveId" clId="{D58B00FB-993F-47F5-AF37-F071A5063640}" dt="2022-02-07T04:05:03.619" v="6077" actId="478"/>
          <ac:grpSpMkLst>
            <pc:docMk/>
            <pc:sldMk cId="3192916333" sldId="1697"/>
            <ac:grpSpMk id="48" creationId="{1C337B50-8473-409B-B02F-50A7168E7F71}"/>
          </ac:grpSpMkLst>
        </pc:grpChg>
        <pc:grpChg chg="add mod">
          <ac:chgData name="Baski K" userId="991febc015e97365" providerId="LiveId" clId="{D58B00FB-993F-47F5-AF37-F071A5063640}" dt="2022-02-07T04:25:49.628" v="6361" actId="1076"/>
          <ac:grpSpMkLst>
            <pc:docMk/>
            <pc:sldMk cId="3192916333" sldId="1697"/>
            <ac:grpSpMk id="49" creationId="{96EC49AB-AB3F-4D27-A865-35C4D04E5376}"/>
          </ac:grpSpMkLst>
        </pc:grpChg>
        <pc:grpChg chg="del">
          <ac:chgData name="Baski K" userId="991febc015e97365" providerId="LiveId" clId="{D58B00FB-993F-47F5-AF37-F071A5063640}" dt="2022-02-07T04:05:03.619" v="6077" actId="478"/>
          <ac:grpSpMkLst>
            <pc:docMk/>
            <pc:sldMk cId="3192916333" sldId="1697"/>
            <ac:grpSpMk id="50" creationId="{435318BF-43D3-455C-A2FB-A471C53FAF57}"/>
          </ac:grpSpMkLst>
        </pc:grpChg>
        <pc:grpChg chg="del">
          <ac:chgData name="Baski K" userId="991febc015e97365" providerId="LiveId" clId="{D58B00FB-993F-47F5-AF37-F071A5063640}" dt="2022-02-07T04:05:03.619" v="6077" actId="478"/>
          <ac:grpSpMkLst>
            <pc:docMk/>
            <pc:sldMk cId="3192916333" sldId="1697"/>
            <ac:grpSpMk id="51" creationId="{65C19ADA-8B2B-4746-AE5C-81AF5537EF90}"/>
          </ac:grpSpMkLst>
        </pc:grpChg>
        <pc:grpChg chg="add mod">
          <ac:chgData name="Baski K" userId="991febc015e97365" providerId="LiveId" clId="{D58B00FB-993F-47F5-AF37-F071A5063640}" dt="2022-02-07T04:28:55.279" v="6394" actId="1035"/>
          <ac:grpSpMkLst>
            <pc:docMk/>
            <pc:sldMk cId="3192916333" sldId="1697"/>
            <ac:grpSpMk id="52" creationId="{C976199A-6875-4E2B-89CA-C45F4F14F6C7}"/>
          </ac:grpSpMkLst>
        </pc:grpChg>
        <pc:grpChg chg="add mod">
          <ac:chgData name="Baski K" userId="991febc015e97365" providerId="LiveId" clId="{D58B00FB-993F-47F5-AF37-F071A5063640}" dt="2022-02-07T04:28:39.957" v="6391" actId="1076"/>
          <ac:grpSpMkLst>
            <pc:docMk/>
            <pc:sldMk cId="3192916333" sldId="1697"/>
            <ac:grpSpMk id="53" creationId="{252CD4B6-5517-4B5B-A0F9-FC159659408E}"/>
          </ac:grpSpMkLst>
        </pc:grpChg>
        <pc:grpChg chg="mod">
          <ac:chgData name="Baski K" userId="991febc015e97365" providerId="LiveId" clId="{D58B00FB-993F-47F5-AF37-F071A5063640}" dt="2022-02-07T04:25:49.628" v="6361" actId="1076"/>
          <ac:grpSpMkLst>
            <pc:docMk/>
            <pc:sldMk cId="3192916333" sldId="1697"/>
            <ac:grpSpMk id="89" creationId="{7EE1E2C4-D04E-46D9-A40D-3847F705CCAB}"/>
          </ac:grpSpMkLst>
        </pc:grpChg>
        <pc:grpChg chg="mod">
          <ac:chgData name="Baski K" userId="991febc015e97365" providerId="LiveId" clId="{D58B00FB-993F-47F5-AF37-F071A5063640}" dt="2022-02-07T04:25:49.628" v="6361" actId="1076"/>
          <ac:grpSpMkLst>
            <pc:docMk/>
            <pc:sldMk cId="3192916333" sldId="1697"/>
            <ac:grpSpMk id="90" creationId="{1D50D9B3-7680-4559-80F1-2DC854362931}"/>
          </ac:grpSpMkLst>
        </pc:grpChg>
        <pc:grpChg chg="mod">
          <ac:chgData name="Baski K" userId="991febc015e97365" providerId="LiveId" clId="{D58B00FB-993F-47F5-AF37-F071A5063640}" dt="2022-02-07T04:25:49.628" v="6361" actId="1076"/>
          <ac:grpSpMkLst>
            <pc:docMk/>
            <pc:sldMk cId="3192916333" sldId="1697"/>
            <ac:grpSpMk id="98" creationId="{4B9DA63C-680E-486B-AFB9-DD49FBFCCE94}"/>
          </ac:grpSpMkLst>
        </pc:grpChg>
        <pc:grpChg chg="mod">
          <ac:chgData name="Baski K" userId="991febc015e97365" providerId="LiveId" clId="{D58B00FB-993F-47F5-AF37-F071A5063640}" dt="2022-02-07T04:25:49.628" v="6361" actId="1076"/>
          <ac:grpSpMkLst>
            <pc:docMk/>
            <pc:sldMk cId="3192916333" sldId="1697"/>
            <ac:grpSpMk id="99" creationId="{4ABA02D4-8301-48AA-AFB9-2E98DA88EC16}"/>
          </ac:grpSpMkLst>
        </pc:grpChg>
        <pc:grpChg chg="mod">
          <ac:chgData name="Baski K" userId="991febc015e97365" providerId="LiveId" clId="{D58B00FB-993F-47F5-AF37-F071A5063640}" dt="2022-02-07T04:25:49.628" v="6361" actId="1076"/>
          <ac:grpSpMkLst>
            <pc:docMk/>
            <pc:sldMk cId="3192916333" sldId="1697"/>
            <ac:grpSpMk id="100" creationId="{59A7B11F-DBB2-45B7-A2DA-5AEA5EDA14D1}"/>
          </ac:grpSpMkLst>
        </pc:grpChg>
        <pc:grpChg chg="mod">
          <ac:chgData name="Baski K" userId="991febc015e97365" providerId="LiveId" clId="{D58B00FB-993F-47F5-AF37-F071A5063640}" dt="2022-02-07T04:25:49.628" v="6361" actId="1076"/>
          <ac:grpSpMkLst>
            <pc:docMk/>
            <pc:sldMk cId="3192916333" sldId="1697"/>
            <ac:grpSpMk id="101" creationId="{B644EDED-A001-476C-8B7D-F3EB43C4E149}"/>
          </ac:grpSpMkLst>
        </pc:grpChg>
        <pc:grpChg chg="add mod">
          <ac:chgData name="Baski K" userId="991febc015e97365" providerId="LiveId" clId="{D58B00FB-993F-47F5-AF37-F071A5063640}" dt="2022-02-07T04:28:06.418" v="6387" actId="1076"/>
          <ac:grpSpMkLst>
            <pc:docMk/>
            <pc:sldMk cId="3192916333" sldId="1697"/>
            <ac:grpSpMk id="193" creationId="{E00A1E4F-3E75-4380-807B-A511ADF7839E}"/>
          </ac:grpSpMkLst>
        </pc:grpChg>
        <pc:graphicFrameChg chg="add del mod modGraphic">
          <ac:chgData name="Baski K" userId="991febc015e97365" providerId="LiveId" clId="{D58B00FB-993F-47F5-AF37-F071A5063640}" dt="2022-02-07T04:20:53.113" v="6333" actId="478"/>
          <ac:graphicFrameMkLst>
            <pc:docMk/>
            <pc:sldMk cId="3192916333" sldId="1697"/>
            <ac:graphicFrameMk id="39" creationId="{C9D28D85-3620-476D-A4AD-583538C6983E}"/>
          </ac:graphicFrameMkLst>
        </pc:graphicFrameChg>
        <pc:graphicFrameChg chg="add del mod modGraphic">
          <ac:chgData name="Baski K" userId="991febc015e97365" providerId="LiveId" clId="{D58B00FB-993F-47F5-AF37-F071A5063640}" dt="2022-02-07T04:57:08.708" v="6761" actId="1036"/>
          <ac:graphicFrameMkLst>
            <pc:docMk/>
            <pc:sldMk cId="3192916333" sldId="1697"/>
            <ac:graphicFrameMk id="77" creationId="{A7B53483-89BB-4469-8368-DEE4491D1E53}"/>
          </ac:graphicFrameMkLst>
        </pc:graphicFrameChg>
        <pc:picChg chg="mod">
          <ac:chgData name="Baski K" userId="991febc015e97365" providerId="LiveId" clId="{D58B00FB-993F-47F5-AF37-F071A5063640}" dt="2022-02-07T04:25:55.441" v="6363" actId="1076"/>
          <ac:picMkLst>
            <pc:docMk/>
            <pc:sldMk cId="3192916333" sldId="1697"/>
            <ac:picMk id="42" creationId="{346BC943-B76A-449C-B150-FD643878A227}"/>
          </ac:picMkLst>
        </pc:picChg>
        <pc:picChg chg="del mod">
          <ac:chgData name="Baski K" userId="991febc015e97365" providerId="LiveId" clId="{D58B00FB-993F-47F5-AF37-F071A5063640}" dt="2022-02-07T04:24:08.783" v="6347" actId="21"/>
          <ac:picMkLst>
            <pc:docMk/>
            <pc:sldMk cId="3192916333" sldId="1697"/>
            <ac:picMk id="44" creationId="{92E269FE-1525-49A2-9D1C-C8A8BFB8F23A}"/>
          </ac:picMkLst>
        </pc:picChg>
        <pc:picChg chg="add mod modCrop">
          <ac:chgData name="Baski K" userId="991febc015e97365" providerId="LiveId" clId="{D58B00FB-993F-47F5-AF37-F071A5063640}" dt="2022-02-07T04:26:01.572" v="6365" actId="1076"/>
          <ac:picMkLst>
            <pc:docMk/>
            <pc:sldMk cId="3192916333" sldId="1697"/>
            <ac:picMk id="46" creationId="{25D37BF2-1805-42EB-BED8-2950F0FD347C}"/>
          </ac:picMkLst>
        </pc:picChg>
        <pc:picChg chg="mod">
          <ac:chgData name="Baski K" userId="991febc015e97365" providerId="LiveId" clId="{D58B00FB-993F-47F5-AF37-F071A5063640}" dt="2022-02-07T04:25:52.917" v="6362" actId="1076"/>
          <ac:picMkLst>
            <pc:docMk/>
            <pc:sldMk cId="3192916333" sldId="1697"/>
            <ac:picMk id="47" creationId="{6E4FEC36-1899-4FEE-BB98-9BEE5508C9E5}"/>
          </ac:picMkLst>
        </pc:picChg>
        <pc:picChg chg="add mod">
          <ac:chgData name="Baski K" userId="991febc015e97365" providerId="LiveId" clId="{D58B00FB-993F-47F5-AF37-F071A5063640}" dt="2022-02-07T04:53:28.719" v="6701" actId="113"/>
          <ac:picMkLst>
            <pc:docMk/>
            <pc:sldMk cId="3192916333" sldId="1697"/>
            <ac:picMk id="59" creationId="{7950D246-D656-45CB-B914-1D38E444B135}"/>
          </ac:picMkLst>
        </pc:picChg>
        <pc:picChg chg="add mod">
          <ac:chgData name="Baski K" userId="991febc015e97365" providerId="LiveId" clId="{D58B00FB-993F-47F5-AF37-F071A5063640}" dt="2022-02-07T04:53:28.719" v="6701" actId="113"/>
          <ac:picMkLst>
            <pc:docMk/>
            <pc:sldMk cId="3192916333" sldId="1697"/>
            <ac:picMk id="61" creationId="{7806AA82-DB9F-48EE-8A2C-D659321FDB80}"/>
          </ac:picMkLst>
        </pc:picChg>
        <pc:picChg chg="mod">
          <ac:chgData name="Baski K" userId="991febc015e97365" providerId="LiveId" clId="{D58B00FB-993F-47F5-AF37-F071A5063640}" dt="2022-02-07T04:25:49.628" v="6361" actId="1076"/>
          <ac:picMkLst>
            <pc:docMk/>
            <pc:sldMk cId="3192916333" sldId="1697"/>
            <ac:picMk id="95" creationId="{05764DD8-5E5D-410E-AC1C-849D4E6374D3}"/>
          </ac:picMkLst>
        </pc:picChg>
        <pc:picChg chg="mod">
          <ac:chgData name="Baski K" userId="991febc015e97365" providerId="LiveId" clId="{D58B00FB-993F-47F5-AF37-F071A5063640}" dt="2022-02-07T04:30:43.115" v="6407" actId="1076"/>
          <ac:picMkLst>
            <pc:docMk/>
            <pc:sldMk cId="3192916333" sldId="1697"/>
            <ac:picMk id="127" creationId="{21112839-58F8-4FFB-9FC9-6EA97C512E5F}"/>
          </ac:picMkLst>
        </pc:picChg>
        <pc:picChg chg="mod">
          <ac:chgData name="Baski K" userId="991febc015e97365" providerId="LiveId" clId="{D58B00FB-993F-47F5-AF37-F071A5063640}" dt="2022-02-07T04:30:40.168" v="6406" actId="1076"/>
          <ac:picMkLst>
            <pc:docMk/>
            <pc:sldMk cId="3192916333" sldId="1697"/>
            <ac:picMk id="128" creationId="{0E0508FA-AAF4-4DB5-BBD0-E1DC2468E3F0}"/>
          </ac:picMkLst>
        </pc:picChg>
        <pc:picChg chg="mod">
          <ac:chgData name="Baski K" userId="991febc015e97365" providerId="LiveId" clId="{D58B00FB-993F-47F5-AF37-F071A5063640}" dt="2022-02-07T04:26:15.381" v="6366" actId="1076"/>
          <ac:picMkLst>
            <pc:docMk/>
            <pc:sldMk cId="3192916333" sldId="1697"/>
            <ac:picMk id="129" creationId="{EA01639E-A373-4526-BBC9-FE2C5F2F315D}"/>
          </ac:picMkLst>
        </pc:picChg>
        <pc:picChg chg="add mod">
          <ac:chgData name="Baski K" userId="991febc015e97365" providerId="LiveId" clId="{D58B00FB-993F-47F5-AF37-F071A5063640}" dt="2022-02-07T04:25:57.758" v="6364" actId="1076"/>
          <ac:picMkLst>
            <pc:docMk/>
            <pc:sldMk cId="3192916333" sldId="1697"/>
            <ac:picMk id="192" creationId="{DB7113D1-DEF1-4908-85C4-6F8BA291F34F}"/>
          </ac:picMkLst>
        </pc:picChg>
        <pc:picChg chg="add del">
          <ac:chgData name="Baski K" userId="991febc015e97365" providerId="LiveId" clId="{D58B00FB-993F-47F5-AF37-F071A5063640}" dt="2022-02-07T04:42:48.089" v="6528"/>
          <ac:picMkLst>
            <pc:docMk/>
            <pc:sldMk cId="3192916333" sldId="1697"/>
            <ac:picMk id="1026" creationId="{EEF54477-CAC8-4044-8F1E-7C262F0233BC}"/>
          </ac:picMkLst>
        </pc:picChg>
        <pc:picChg chg="add mod">
          <ac:chgData name="Baski K" userId="991febc015e97365" providerId="LiveId" clId="{D58B00FB-993F-47F5-AF37-F071A5063640}" dt="2022-02-07T04:53:28.719" v="6701" actId="113"/>
          <ac:picMkLst>
            <pc:docMk/>
            <pc:sldMk cId="3192916333" sldId="1697"/>
            <ac:picMk id="1028" creationId="{8D0EF796-2DBC-4752-9B8F-D2E7C0EEE6F6}"/>
          </ac:picMkLst>
        </pc:picChg>
        <pc:cxnChg chg="add mod">
          <ac:chgData name="Baski K" userId="991febc015e97365" providerId="LiveId" clId="{D58B00FB-993F-47F5-AF37-F071A5063640}" dt="2022-02-07T04:38:43.317" v="6510" actId="1076"/>
          <ac:cxnSpMkLst>
            <pc:docMk/>
            <pc:sldMk cId="3192916333" sldId="1697"/>
            <ac:cxnSpMk id="56" creationId="{8418A82A-BC71-41E9-9E34-50B3D15BA6BA}"/>
          </ac:cxnSpMkLst>
        </pc:cxnChg>
        <pc:cxnChg chg="mod">
          <ac:chgData name="Baski K" userId="991febc015e97365" providerId="LiveId" clId="{D58B00FB-993F-47F5-AF37-F071A5063640}" dt="2022-02-07T04:25:49.628" v="6361" actId="1076"/>
          <ac:cxnSpMkLst>
            <pc:docMk/>
            <pc:sldMk cId="3192916333" sldId="1697"/>
            <ac:cxnSpMk id="105" creationId="{2D71A1F3-1B5D-45E7-BC1C-F885656ECB14}"/>
          </ac:cxnSpMkLst>
        </pc:cxnChg>
        <pc:cxnChg chg="mod">
          <ac:chgData name="Baski K" userId="991febc015e97365" providerId="LiveId" clId="{D58B00FB-993F-47F5-AF37-F071A5063640}" dt="2022-02-07T04:25:49.628" v="6361" actId="1076"/>
          <ac:cxnSpMkLst>
            <pc:docMk/>
            <pc:sldMk cId="3192916333" sldId="1697"/>
            <ac:cxnSpMk id="107" creationId="{9A0A5BFB-55C3-428B-A436-010728C944DE}"/>
          </ac:cxnSpMkLst>
        </pc:cxnChg>
        <pc:cxnChg chg="mod">
          <ac:chgData name="Baski K" userId="991febc015e97365" providerId="LiveId" clId="{D58B00FB-993F-47F5-AF37-F071A5063640}" dt="2022-02-07T04:25:49.628" v="6361" actId="1076"/>
          <ac:cxnSpMkLst>
            <pc:docMk/>
            <pc:sldMk cId="3192916333" sldId="1697"/>
            <ac:cxnSpMk id="109" creationId="{A4CF3224-1C0B-4FE7-8CE5-67E97E40B65D}"/>
          </ac:cxnSpMkLst>
        </pc:cxnChg>
        <pc:cxnChg chg="mod">
          <ac:chgData name="Baski K" userId="991febc015e97365" providerId="LiveId" clId="{D58B00FB-993F-47F5-AF37-F071A5063640}" dt="2022-02-07T04:25:49.628" v="6361" actId="1076"/>
          <ac:cxnSpMkLst>
            <pc:docMk/>
            <pc:sldMk cId="3192916333" sldId="1697"/>
            <ac:cxnSpMk id="117" creationId="{1FED9C74-2FF5-4962-874E-6F69DAD0DC3E}"/>
          </ac:cxnSpMkLst>
        </pc:cxnChg>
        <pc:cxnChg chg="add mod">
          <ac:chgData name="Baski K" userId="991febc015e97365" providerId="LiveId" clId="{D58B00FB-993F-47F5-AF37-F071A5063640}" dt="2022-02-07T04:40:44.178" v="6525" actId="1036"/>
          <ac:cxnSpMkLst>
            <pc:docMk/>
            <pc:sldMk cId="3192916333" sldId="1697"/>
            <ac:cxnSpMk id="201" creationId="{4DEC2302-3184-4CB8-B847-2A350E1D0212}"/>
          </ac:cxnSpMkLst>
        </pc:cxnChg>
        <pc:cxnChg chg="add mod">
          <ac:chgData name="Baski K" userId="991febc015e97365" providerId="LiveId" clId="{D58B00FB-993F-47F5-AF37-F071A5063640}" dt="2022-02-07T04:40:56.573" v="6526" actId="1076"/>
          <ac:cxnSpMkLst>
            <pc:docMk/>
            <pc:sldMk cId="3192916333" sldId="1697"/>
            <ac:cxnSpMk id="202" creationId="{B2E26EC2-0291-4B9F-ABA2-C5AAAD5730E0}"/>
          </ac:cxnSpMkLst>
        </pc:cxnChg>
        <pc:cxnChg chg="add mod">
          <ac:chgData name="Baski K" userId="991febc015e97365" providerId="LiveId" clId="{D58B00FB-993F-47F5-AF37-F071A5063640}" dt="2022-02-07T04:40:44.178" v="6525" actId="1036"/>
          <ac:cxnSpMkLst>
            <pc:docMk/>
            <pc:sldMk cId="3192916333" sldId="1697"/>
            <ac:cxnSpMk id="203" creationId="{C643448A-04EF-4E8E-83B0-CA6E3444E8D9}"/>
          </ac:cxnSpMkLst>
        </pc:cxnChg>
      </pc:sldChg>
      <pc:sldChg chg="add">
        <pc:chgData name="Baski K" userId="991febc015e97365" providerId="LiveId" clId="{D58B00FB-993F-47F5-AF37-F071A5063640}" dt="2022-02-07T04:33:03.366" v="6410" actId="2890"/>
        <pc:sldMkLst>
          <pc:docMk/>
          <pc:sldMk cId="4096023793" sldId="1698"/>
        </pc:sldMkLst>
      </pc:sldChg>
      <pc:sldChg chg="addSp delSp modSp add mod">
        <pc:chgData name="Baski K" userId="991febc015e97365" providerId="LiveId" clId="{D58B00FB-993F-47F5-AF37-F071A5063640}" dt="2022-02-09T01:50:56.721" v="9063" actId="1076"/>
        <pc:sldMkLst>
          <pc:docMk/>
          <pc:sldMk cId="4136176845" sldId="1699"/>
        </pc:sldMkLst>
        <pc:spChg chg="add mod ord">
          <ac:chgData name="Baski K" userId="991febc015e97365" providerId="LiveId" clId="{D58B00FB-993F-47F5-AF37-F071A5063640}" dt="2022-02-07T18:41:41.034" v="6806" actId="207"/>
          <ac:spMkLst>
            <pc:docMk/>
            <pc:sldMk cId="4136176845" sldId="1699"/>
            <ac:spMk id="2" creationId="{E919105E-2884-4CB1-8F15-3942FFB8C762}"/>
          </ac:spMkLst>
        </pc:spChg>
        <pc:spChg chg="mod">
          <ac:chgData name="Baski K" userId="991febc015e97365" providerId="LiveId" clId="{D58B00FB-993F-47F5-AF37-F071A5063640}" dt="2022-02-07T18:52:55.433" v="7018" actId="1076"/>
          <ac:spMkLst>
            <pc:docMk/>
            <pc:sldMk cId="4136176845" sldId="1699"/>
            <ac:spMk id="3" creationId="{0FC420C7-5677-49D4-89D1-748F1B2BFC7A}"/>
          </ac:spMkLst>
        </pc:spChg>
        <pc:spChg chg="mod">
          <ac:chgData name="Baski K" userId="991febc015e97365" providerId="LiveId" clId="{D58B00FB-993F-47F5-AF37-F071A5063640}" dt="2022-02-07T18:40:53.115" v="6804" actId="1036"/>
          <ac:spMkLst>
            <pc:docMk/>
            <pc:sldMk cId="4136176845" sldId="1699"/>
            <ac:spMk id="62" creationId="{65E4F22E-F2ED-4445-9C19-CC5B1A9C8DC5}"/>
          </ac:spMkLst>
        </pc:spChg>
        <pc:spChg chg="mod">
          <ac:chgData name="Baski K" userId="991febc015e97365" providerId="LiveId" clId="{D58B00FB-993F-47F5-AF37-F071A5063640}" dt="2022-02-07T18:47:00.612" v="6852" actId="20577"/>
          <ac:spMkLst>
            <pc:docMk/>
            <pc:sldMk cId="4136176845" sldId="1699"/>
            <ac:spMk id="76" creationId="{F2356591-9624-430A-9B2E-18B3FBF4EAEB}"/>
          </ac:spMkLst>
        </pc:spChg>
        <pc:spChg chg="mod">
          <ac:chgData name="Baski K" userId="991febc015e97365" providerId="LiveId" clId="{D58B00FB-993F-47F5-AF37-F071A5063640}" dt="2022-02-07T18:52:12.631" v="7012" actId="20577"/>
          <ac:spMkLst>
            <pc:docMk/>
            <pc:sldMk cId="4136176845" sldId="1699"/>
            <ac:spMk id="78" creationId="{C1CA6871-3126-4CF1-9F5C-7F8D560C803D}"/>
          </ac:spMkLst>
        </pc:spChg>
        <pc:spChg chg="mod">
          <ac:chgData name="Baski K" userId="991febc015e97365" providerId="LiveId" clId="{D58B00FB-993F-47F5-AF37-F071A5063640}" dt="2022-02-09T01:21:57.332" v="8213" actId="1076"/>
          <ac:spMkLst>
            <pc:docMk/>
            <pc:sldMk cId="4136176845" sldId="1699"/>
            <ac:spMk id="82" creationId="{1F999EF3-F70E-4031-8C5B-C9746D55F30F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93" creationId="{B90E4A41-C1E6-43A5-9E7D-87627F692696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97" creationId="{4CF63A3E-BAC6-489A-BDF3-F6252FEE21D6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04" creationId="{5F6DE0C9-1A91-4C40-A45B-036996932601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06" creationId="{6A46D3FF-D567-4D8D-82B4-AFDC936F280B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08" creationId="{BA3563F2-E57C-4727-9E59-8429A8A9BFAC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11" creationId="{E7EBCC42-01CB-4DE3-AFCF-66671D7E758C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19" creationId="{0A03D90F-E7DC-4E9E-BF5F-D17EF38AD830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20" creationId="{F5D7BCD6-DC47-4E2F-8E85-02F94E2192EE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21" creationId="{CFBBF484-5CB0-4E6F-8024-28861F1CE710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22" creationId="{924C18C0-AC4B-45B7-BB5C-F76C561D97F9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25" creationId="{2F91E2DA-7E09-4F19-BFC6-C57CBCBDB4D7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26" creationId="{AC024ED1-0149-455D-AA79-EF84FADD88D1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30" creationId="{14136581-361C-48CD-BFF2-8D72D73F8D2B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31" creationId="{57E9AAC4-FDE0-47AD-A568-5C31176396C6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32" creationId="{114330F6-700F-42B1-8BF5-56D51A5BE9D5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33" creationId="{4BCB517C-5DF8-495C-BEDF-ADEE9C86D5E7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34" creationId="{4E8E2EC6-AB34-4C85-B708-A60D147B413A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35" creationId="{E4129C4D-E281-4749-8C8E-F72BAFA41E41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47" creationId="{936E48CA-8394-4867-9EEA-7735EA6F33FE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51" creationId="{CC7FC4F9-0B22-45E0-AB9E-F5FACB640B55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55" creationId="{CD044120-BDB3-4A06-86C1-78F7F4E81B77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56" creationId="{1BBF2D0F-4509-4A47-8A65-D2C908F5FFE0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57" creationId="{7D726AF0-1362-4305-BB05-C6C67AB64A35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58" creationId="{B8BA10BF-1B56-4574-98E4-4017BA5FE39B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59" creationId="{15E0C6D2-0B75-4A7B-BD97-06C296D373DC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0" creationId="{E2D9E43C-2ECF-4455-8DBA-008BAC7DADA0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1" creationId="{DCD9B2FE-243C-4BA5-96B7-5E37511576A0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2" creationId="{82DFACD4-20B4-426A-A74E-B892AD24416D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3" creationId="{463CFC62-E5F1-4A2A-B33A-24CE5250083D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4" creationId="{82A4AADC-A2D0-4476-86F3-6EE1B0C6351D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5" creationId="{C5674C5F-10AA-4B7F-B4F3-7E29F8788EB5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6" creationId="{1F0EA47D-805B-4852-AC9D-7FEA36B0E018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7" creationId="{B21F7A72-0328-4C83-8C37-EC7DACEB8427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8" creationId="{748EE35D-CEDE-49C4-AD3C-87AEC7FE5A35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9" creationId="{EC23DA00-1A86-4430-84C9-9B687B9B60DC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0" creationId="{DA398EE5-ECF1-4661-A819-08A9D294A058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1" creationId="{EEF0D52B-2EB7-485F-A8F4-00587C213CBF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2" creationId="{39829D26-5B25-4568-B989-CE42A5CCE41A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3" creationId="{7E2E0A52-40E6-47AA-BCCF-387E31D2C255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4" creationId="{B4E829BA-244F-4A28-8854-C90DAA129B16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5" creationId="{F7817D85-C13A-4576-B30F-95287B719932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6" creationId="{94C3D6AA-E5AB-4729-A874-02542738D8AF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7" creationId="{E098423A-7591-4FBA-BF03-4F511C8395C3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8" creationId="{41F5E206-3526-40A4-86B7-0346ADC60C3D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9" creationId="{607DB8D1-5303-4F98-BF55-49EC390C4DFC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0" creationId="{D082BB66-096B-40AF-BA2D-55C2C7316A0E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1" creationId="{21A674DE-1B41-4FAB-9897-DFF1000119BC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2" creationId="{DA309710-C414-4342-8A1D-E600EAB41EE4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3" creationId="{5E86F8FE-3E54-4E96-B983-862AAEDDA27F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4" creationId="{99DC12F4-4BA3-41ED-97F6-C12FF2B42B61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5" creationId="{A553C217-80AD-45B0-A094-C5D257876211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6" creationId="{A6857754-DE21-4DA4-8D92-CB59A6648A64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7" creationId="{E53B7DBB-A152-4086-8A9A-F545FEC80E13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8" creationId="{476AB181-2447-46D9-BB3F-39D9C65E3A4B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9" creationId="{5464B1C2-C42C-4194-A8AF-4922732CD070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90" creationId="{2773F616-B0EB-480D-8900-B754AEB53232}"/>
          </ac:spMkLst>
        </pc:spChg>
        <pc:spChg chg="mod">
          <ac:chgData name="Baski K" userId="991febc015e97365" providerId="LiveId" clId="{D58B00FB-993F-47F5-AF37-F071A5063640}" dt="2022-02-07T18:52:54.369" v="7017" actId="1076"/>
          <ac:spMkLst>
            <pc:docMk/>
            <pc:sldMk cId="4136176845" sldId="1699"/>
            <ac:spMk id="191" creationId="{E03B9ADA-C669-487E-9708-8551E31EE6EE}"/>
          </ac:spMkLst>
        </pc:spChg>
        <pc:spChg chg="mod">
          <ac:chgData name="Baski K" userId="991febc015e97365" providerId="LiveId" clId="{D58B00FB-993F-47F5-AF37-F071A5063640}" dt="2022-02-09T01:50:56.721" v="9063" actId="1076"/>
          <ac:spMkLst>
            <pc:docMk/>
            <pc:sldMk cId="4136176845" sldId="1699"/>
            <ac:spMk id="204" creationId="{AAD64CD8-4AFF-4E63-B453-CE38D9773474}"/>
          </ac:spMkLst>
        </pc:spChg>
        <pc:spChg chg="mod">
          <ac:chgData name="Baski K" userId="991febc015e97365" providerId="LiveId" clId="{D58B00FB-993F-47F5-AF37-F071A5063640}" dt="2022-02-07T18:40:53.115" v="6804" actId="1036"/>
          <ac:spMkLst>
            <pc:docMk/>
            <pc:sldMk cId="4136176845" sldId="1699"/>
            <ac:spMk id="207" creationId="{ABD6FDA6-FAD8-48C5-928A-100687E7FF10}"/>
          </ac:spMkLst>
        </pc:spChg>
        <pc:grpChg chg="mod">
          <ac:chgData name="Baski K" userId="991febc015e97365" providerId="LiveId" clId="{D58B00FB-993F-47F5-AF37-F071A5063640}" dt="2022-02-07T19:52:51.535" v="7401" actId="14100"/>
          <ac:grpSpMkLst>
            <pc:docMk/>
            <pc:sldMk cId="4136176845" sldId="1699"/>
            <ac:grpSpMk id="10" creationId="{CD1E46F7-C577-4F82-85D0-7C28B1C36C9F}"/>
          </ac:grpSpMkLst>
        </pc:grpChg>
        <pc:grpChg chg="mod">
          <ac:chgData name="Baski K" userId="991febc015e97365" providerId="LiveId" clId="{D58B00FB-993F-47F5-AF37-F071A5063640}" dt="2022-02-07T19:52:51.535" v="7401" actId="14100"/>
          <ac:grpSpMkLst>
            <pc:docMk/>
            <pc:sldMk cId="4136176845" sldId="1699"/>
            <ac:grpSpMk id="49" creationId="{96EC49AB-AB3F-4D27-A865-35C4D04E5376}"/>
          </ac:grpSpMkLst>
        </pc:grpChg>
        <pc:grpChg chg="add del">
          <ac:chgData name="Baski K" userId="991febc015e97365" providerId="LiveId" clId="{D58B00FB-993F-47F5-AF37-F071A5063640}" dt="2022-02-07T18:37:21.299" v="6770" actId="478"/>
          <ac:grpSpMkLst>
            <pc:docMk/>
            <pc:sldMk cId="4136176845" sldId="1699"/>
            <ac:grpSpMk id="53" creationId="{252CD4B6-5517-4B5B-A0F9-FC159659408E}"/>
          </ac:grpSpMkLst>
        </pc:grpChg>
        <pc:grpChg chg="mod">
          <ac:chgData name="Baski K" userId="991febc015e97365" providerId="LiveId" clId="{D58B00FB-993F-47F5-AF37-F071A5063640}" dt="2022-02-07T19:52:51.535" v="7401" actId="14100"/>
          <ac:grpSpMkLst>
            <pc:docMk/>
            <pc:sldMk cId="4136176845" sldId="1699"/>
            <ac:grpSpMk id="89" creationId="{7EE1E2C4-D04E-46D9-A40D-3847F705CCAB}"/>
          </ac:grpSpMkLst>
        </pc:grpChg>
        <pc:grpChg chg="mod">
          <ac:chgData name="Baski K" userId="991febc015e97365" providerId="LiveId" clId="{D58B00FB-993F-47F5-AF37-F071A5063640}" dt="2022-02-07T19:52:51.535" v="7401" actId="14100"/>
          <ac:grpSpMkLst>
            <pc:docMk/>
            <pc:sldMk cId="4136176845" sldId="1699"/>
            <ac:grpSpMk id="90" creationId="{1D50D9B3-7680-4559-80F1-2DC854362931}"/>
          </ac:grpSpMkLst>
        </pc:grpChg>
        <pc:grpChg chg="mod">
          <ac:chgData name="Baski K" userId="991febc015e97365" providerId="LiveId" clId="{D58B00FB-993F-47F5-AF37-F071A5063640}" dt="2022-02-07T19:52:51.535" v="7401" actId="14100"/>
          <ac:grpSpMkLst>
            <pc:docMk/>
            <pc:sldMk cId="4136176845" sldId="1699"/>
            <ac:grpSpMk id="98" creationId="{4B9DA63C-680E-486B-AFB9-DD49FBFCCE94}"/>
          </ac:grpSpMkLst>
        </pc:grpChg>
        <pc:grpChg chg="mod">
          <ac:chgData name="Baski K" userId="991febc015e97365" providerId="LiveId" clId="{D58B00FB-993F-47F5-AF37-F071A5063640}" dt="2022-02-07T19:52:51.535" v="7401" actId="14100"/>
          <ac:grpSpMkLst>
            <pc:docMk/>
            <pc:sldMk cId="4136176845" sldId="1699"/>
            <ac:grpSpMk id="99" creationId="{4ABA02D4-8301-48AA-AFB9-2E98DA88EC16}"/>
          </ac:grpSpMkLst>
        </pc:grpChg>
        <pc:grpChg chg="mod">
          <ac:chgData name="Baski K" userId="991febc015e97365" providerId="LiveId" clId="{D58B00FB-993F-47F5-AF37-F071A5063640}" dt="2022-02-07T19:52:51.535" v="7401" actId="14100"/>
          <ac:grpSpMkLst>
            <pc:docMk/>
            <pc:sldMk cId="4136176845" sldId="1699"/>
            <ac:grpSpMk id="100" creationId="{59A7B11F-DBB2-45B7-A2DA-5AEA5EDA14D1}"/>
          </ac:grpSpMkLst>
        </pc:grpChg>
        <pc:grpChg chg="mod">
          <ac:chgData name="Baski K" userId="991febc015e97365" providerId="LiveId" clId="{D58B00FB-993F-47F5-AF37-F071A5063640}" dt="2022-02-07T19:52:51.535" v="7401" actId="14100"/>
          <ac:grpSpMkLst>
            <pc:docMk/>
            <pc:sldMk cId="4136176845" sldId="1699"/>
            <ac:grpSpMk id="101" creationId="{B644EDED-A001-476C-8B7D-F3EB43C4E149}"/>
          </ac:grpSpMkLst>
        </pc:grpChg>
        <pc:picChg chg="mod">
          <ac:chgData name="Baski K" userId="991febc015e97365" providerId="LiveId" clId="{D58B00FB-993F-47F5-AF37-F071A5063640}" dt="2022-02-07T19:52:51.535" v="7401" actId="14100"/>
          <ac:picMkLst>
            <pc:docMk/>
            <pc:sldMk cId="4136176845" sldId="1699"/>
            <ac:picMk id="42" creationId="{346BC943-B76A-449C-B150-FD643878A227}"/>
          </ac:picMkLst>
        </pc:picChg>
        <pc:picChg chg="mod">
          <ac:chgData name="Baski K" userId="991febc015e97365" providerId="LiveId" clId="{D58B00FB-993F-47F5-AF37-F071A5063640}" dt="2022-02-07T19:52:51.535" v="7401" actId="14100"/>
          <ac:picMkLst>
            <pc:docMk/>
            <pc:sldMk cId="4136176845" sldId="1699"/>
            <ac:picMk id="46" creationId="{25D37BF2-1805-42EB-BED8-2950F0FD347C}"/>
          </ac:picMkLst>
        </pc:picChg>
        <pc:picChg chg="mod">
          <ac:chgData name="Baski K" userId="991febc015e97365" providerId="LiveId" clId="{D58B00FB-993F-47F5-AF37-F071A5063640}" dt="2022-02-07T19:52:51.535" v="7401" actId="14100"/>
          <ac:picMkLst>
            <pc:docMk/>
            <pc:sldMk cId="4136176845" sldId="1699"/>
            <ac:picMk id="47" creationId="{6E4FEC36-1899-4FEE-BB98-9BEE5508C9E5}"/>
          </ac:picMkLst>
        </pc:picChg>
        <pc:picChg chg="mod">
          <ac:chgData name="Baski K" userId="991febc015e97365" providerId="LiveId" clId="{D58B00FB-993F-47F5-AF37-F071A5063640}" dt="2022-02-07T18:40:53.115" v="6804" actId="1036"/>
          <ac:picMkLst>
            <pc:docMk/>
            <pc:sldMk cId="4136176845" sldId="1699"/>
            <ac:picMk id="59" creationId="{7950D246-D656-45CB-B914-1D38E444B135}"/>
          </ac:picMkLst>
        </pc:picChg>
        <pc:picChg chg="mod">
          <ac:chgData name="Baski K" userId="991febc015e97365" providerId="LiveId" clId="{D58B00FB-993F-47F5-AF37-F071A5063640}" dt="2022-02-07T18:40:53.115" v="6804" actId="1036"/>
          <ac:picMkLst>
            <pc:docMk/>
            <pc:sldMk cId="4136176845" sldId="1699"/>
            <ac:picMk id="61" creationId="{7806AA82-DB9F-48EE-8A2C-D659321FDB80}"/>
          </ac:picMkLst>
        </pc:picChg>
        <pc:picChg chg="mod">
          <ac:chgData name="Baski K" userId="991febc015e97365" providerId="LiveId" clId="{D58B00FB-993F-47F5-AF37-F071A5063640}" dt="2022-02-07T19:52:51.535" v="7401" actId="14100"/>
          <ac:picMkLst>
            <pc:docMk/>
            <pc:sldMk cId="4136176845" sldId="1699"/>
            <ac:picMk id="95" creationId="{05764DD8-5E5D-410E-AC1C-849D4E6374D3}"/>
          </ac:picMkLst>
        </pc:picChg>
        <pc:picChg chg="mod">
          <ac:chgData name="Baski K" userId="991febc015e97365" providerId="LiveId" clId="{D58B00FB-993F-47F5-AF37-F071A5063640}" dt="2022-02-07T18:41:47.534" v="6807" actId="1076"/>
          <ac:picMkLst>
            <pc:docMk/>
            <pc:sldMk cId="4136176845" sldId="1699"/>
            <ac:picMk id="127" creationId="{21112839-58F8-4FFB-9FC9-6EA97C512E5F}"/>
          </ac:picMkLst>
        </pc:picChg>
        <pc:picChg chg="mod">
          <ac:chgData name="Baski K" userId="991febc015e97365" providerId="LiveId" clId="{D58B00FB-993F-47F5-AF37-F071A5063640}" dt="2022-02-07T18:41:50.854" v="6808" actId="1076"/>
          <ac:picMkLst>
            <pc:docMk/>
            <pc:sldMk cId="4136176845" sldId="1699"/>
            <ac:picMk id="128" creationId="{0E0508FA-AAF4-4DB5-BBD0-E1DC2468E3F0}"/>
          </ac:picMkLst>
        </pc:picChg>
        <pc:picChg chg="mod">
          <ac:chgData name="Baski K" userId="991febc015e97365" providerId="LiveId" clId="{D58B00FB-993F-47F5-AF37-F071A5063640}" dt="2022-02-07T18:41:53.583" v="6809" actId="1076"/>
          <ac:picMkLst>
            <pc:docMk/>
            <pc:sldMk cId="4136176845" sldId="1699"/>
            <ac:picMk id="129" creationId="{EA01639E-A373-4526-BBC9-FE2C5F2F315D}"/>
          </ac:picMkLst>
        </pc:picChg>
        <pc:picChg chg="mod">
          <ac:chgData name="Baski K" userId="991febc015e97365" providerId="LiveId" clId="{D58B00FB-993F-47F5-AF37-F071A5063640}" dt="2022-02-07T19:52:51.535" v="7401" actId="14100"/>
          <ac:picMkLst>
            <pc:docMk/>
            <pc:sldMk cId="4136176845" sldId="1699"/>
            <ac:picMk id="192" creationId="{DB7113D1-DEF1-4908-85C4-6F8BA291F34F}"/>
          </ac:picMkLst>
        </pc:picChg>
        <pc:picChg chg="mod">
          <ac:chgData name="Baski K" userId="991febc015e97365" providerId="LiveId" clId="{D58B00FB-993F-47F5-AF37-F071A5063640}" dt="2022-02-07T18:40:53.115" v="6804" actId="1036"/>
          <ac:picMkLst>
            <pc:docMk/>
            <pc:sldMk cId="4136176845" sldId="1699"/>
            <ac:picMk id="1028" creationId="{8D0EF796-2DBC-4752-9B8F-D2E7C0EEE6F6}"/>
          </ac:picMkLst>
        </pc:picChg>
        <pc:cxnChg chg="mod">
          <ac:chgData name="Baski K" userId="991febc015e97365" providerId="LiveId" clId="{D58B00FB-993F-47F5-AF37-F071A5063640}" dt="2022-02-07T19:52:51.535" v="7401" actId="14100"/>
          <ac:cxnSpMkLst>
            <pc:docMk/>
            <pc:sldMk cId="4136176845" sldId="1699"/>
            <ac:cxnSpMk id="105" creationId="{2D71A1F3-1B5D-45E7-BC1C-F885656ECB14}"/>
          </ac:cxnSpMkLst>
        </pc:cxnChg>
        <pc:cxnChg chg="mod">
          <ac:chgData name="Baski K" userId="991febc015e97365" providerId="LiveId" clId="{D58B00FB-993F-47F5-AF37-F071A5063640}" dt="2022-02-07T19:52:51.535" v="7401" actId="14100"/>
          <ac:cxnSpMkLst>
            <pc:docMk/>
            <pc:sldMk cId="4136176845" sldId="1699"/>
            <ac:cxnSpMk id="107" creationId="{9A0A5BFB-55C3-428B-A436-010728C944DE}"/>
          </ac:cxnSpMkLst>
        </pc:cxnChg>
        <pc:cxnChg chg="mod">
          <ac:chgData name="Baski K" userId="991febc015e97365" providerId="LiveId" clId="{D58B00FB-993F-47F5-AF37-F071A5063640}" dt="2022-02-07T19:52:51.535" v="7401" actId="14100"/>
          <ac:cxnSpMkLst>
            <pc:docMk/>
            <pc:sldMk cId="4136176845" sldId="1699"/>
            <ac:cxnSpMk id="109" creationId="{A4CF3224-1C0B-4FE7-8CE5-67E97E40B65D}"/>
          </ac:cxnSpMkLst>
        </pc:cxnChg>
        <pc:cxnChg chg="mod">
          <ac:chgData name="Baski K" userId="991febc015e97365" providerId="LiveId" clId="{D58B00FB-993F-47F5-AF37-F071A5063640}" dt="2022-02-07T19:52:51.535" v="7401" actId="14100"/>
          <ac:cxnSpMkLst>
            <pc:docMk/>
            <pc:sldMk cId="4136176845" sldId="1699"/>
            <ac:cxnSpMk id="117" creationId="{1FED9C74-2FF5-4962-874E-6F69DAD0DC3E}"/>
          </ac:cxnSpMkLst>
        </pc:cxnChg>
      </pc:sldChg>
      <pc:sldChg chg="add del">
        <pc:chgData name="Baski K" userId="991febc015e97365" providerId="LiveId" clId="{D58B00FB-993F-47F5-AF37-F071A5063640}" dt="2022-02-07T18:42:16.032" v="6810" actId="47"/>
        <pc:sldMkLst>
          <pc:docMk/>
          <pc:sldMk cId="94825949" sldId="1700"/>
        </pc:sldMkLst>
      </pc:sldChg>
      <pc:sldChg chg="add">
        <pc:chgData name="Baski K" userId="991febc015e97365" providerId="LiveId" clId="{D58B00FB-993F-47F5-AF37-F071A5063640}" dt="2022-02-07T18:42:20.740" v="6811" actId="2890"/>
        <pc:sldMkLst>
          <pc:docMk/>
          <pc:sldMk cId="3766504672" sldId="1700"/>
        </pc:sldMkLst>
      </pc:sldChg>
      <pc:sldChg chg="addSp delSp modSp new mod ord addAnim delAnim modAnim">
        <pc:chgData name="Baski K" userId="991febc015e97365" providerId="LiveId" clId="{D58B00FB-993F-47F5-AF37-F071A5063640}" dt="2022-02-14T15:28:46.381" v="11194" actId="1076"/>
        <pc:sldMkLst>
          <pc:docMk/>
          <pc:sldMk cId="3902391281" sldId="1701"/>
        </pc:sldMkLst>
        <pc:spChg chg="del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2" creationId="{2236D3F8-A43D-4528-9320-AA73C4367C03}"/>
          </ac:spMkLst>
        </pc:spChg>
        <pc:spChg chg="add del mod ord">
          <ac:chgData name="Baski K" userId="991febc015e97365" providerId="LiveId" clId="{D58B00FB-993F-47F5-AF37-F071A5063640}" dt="2022-02-09T01:08:33.939" v="8017" actId="478"/>
          <ac:spMkLst>
            <pc:docMk/>
            <pc:sldMk cId="3902391281" sldId="1701"/>
            <ac:spMk id="2" creationId="{34BC4ABA-162B-4485-9BB6-E1CCC0FD2F77}"/>
          </ac:spMkLst>
        </pc:spChg>
        <pc:spChg chg="del">
          <ac:chgData name="Baski K" userId="991febc015e97365" providerId="LiveId" clId="{D58B00FB-993F-47F5-AF37-F071A5063640}" dt="2022-02-07T18:42:36.471" v="6813" actId="478"/>
          <ac:spMkLst>
            <pc:docMk/>
            <pc:sldMk cId="3902391281" sldId="1701"/>
            <ac:spMk id="2" creationId="{354A4104-E8CA-4916-9163-FA7FDA2AB7B0}"/>
          </ac:spMkLst>
        </pc:spChg>
        <pc:spChg chg="del">
          <ac:chgData name="Baski K" userId="991febc015e97365" providerId="LiveId" clId="{D58B00FB-993F-47F5-AF37-F071A5063640}" dt="2022-02-07T18:42:36.471" v="6813" actId="478"/>
          <ac:spMkLst>
            <pc:docMk/>
            <pc:sldMk cId="3902391281" sldId="1701"/>
            <ac:spMk id="3" creationId="{384ACC41-764F-44FD-8B13-2609A8219B75}"/>
          </ac:spMkLst>
        </pc:spChg>
        <pc:spChg chg="del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3" creationId="{625A9107-B412-423A-B0F8-E55B55493CB1}"/>
          </ac:spMkLst>
        </pc:spChg>
        <pc:spChg chg="add del mod">
          <ac:chgData name="Baski K" userId="991febc015e97365" providerId="LiveId" clId="{D58B00FB-993F-47F5-AF37-F071A5063640}" dt="2022-02-09T01:05:27.996" v="7993" actId="478"/>
          <ac:spMkLst>
            <pc:docMk/>
            <pc:sldMk cId="3902391281" sldId="1701"/>
            <ac:spMk id="3" creationId="{8C3F61A9-452D-4627-8138-4B7408D1E6BC}"/>
          </ac:spMkLst>
        </pc:spChg>
        <pc:spChg chg="add mod ord">
          <ac:chgData name="Baski K" userId="991febc015e97365" providerId="LiveId" clId="{D58B00FB-993F-47F5-AF37-F071A5063640}" dt="2022-02-14T13:21:21.084" v="10335" actId="164"/>
          <ac:spMkLst>
            <pc:docMk/>
            <pc:sldMk cId="3902391281" sldId="1701"/>
            <ac:spMk id="4" creationId="{75320670-EE92-4CDA-9B1C-1E2D89CF72DD}"/>
          </ac:spMkLst>
        </pc:spChg>
        <pc:spChg chg="add mod">
          <ac:chgData name="Baski K" userId="991febc015e97365" providerId="LiveId" clId="{D58B00FB-993F-47F5-AF37-F071A5063640}" dt="2022-02-09T19:59:57.146" v="9610" actId="20577"/>
          <ac:spMkLst>
            <pc:docMk/>
            <pc:sldMk cId="3902391281" sldId="1701"/>
            <ac:spMk id="5" creationId="{1494BC87-8D08-401E-9902-78C93679F9B2}"/>
          </ac:spMkLst>
        </pc:spChg>
        <pc:spChg chg="add mod">
          <ac:chgData name="Baski K" userId="991febc015e97365" providerId="LiveId" clId="{D58B00FB-993F-47F5-AF37-F071A5063640}" dt="2022-02-09T01:49:22.386" v="8968" actId="404"/>
          <ac:spMkLst>
            <pc:docMk/>
            <pc:sldMk cId="3902391281" sldId="1701"/>
            <ac:spMk id="7" creationId="{DE404593-E96C-425A-A06E-836696A92DAA}"/>
          </ac:spMkLst>
        </pc:spChg>
        <pc:spChg chg="add mod">
          <ac:chgData name="Baski K" userId="991febc015e97365" providerId="LiveId" clId="{D58B00FB-993F-47F5-AF37-F071A5063640}" dt="2022-02-09T01:15:43.627" v="8172" actId="20577"/>
          <ac:spMkLst>
            <pc:docMk/>
            <pc:sldMk cId="3902391281" sldId="1701"/>
            <ac:spMk id="9" creationId="{A158C80B-C862-4362-B2A4-22451D31DD57}"/>
          </ac:spMkLst>
        </pc:spChg>
        <pc:spChg chg="add mod">
          <ac:chgData name="Baski K" userId="991febc015e97365" providerId="LiveId" clId="{D58B00FB-993F-47F5-AF37-F071A5063640}" dt="2022-02-14T12:59:01.534" v="10121" actId="465"/>
          <ac:spMkLst>
            <pc:docMk/>
            <pc:sldMk cId="3902391281" sldId="1701"/>
            <ac:spMk id="10" creationId="{2BD7E5E7-1306-4AAD-9BAE-72B95C380D0A}"/>
          </ac:spMkLst>
        </pc:spChg>
        <pc:spChg chg="add mod or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11" creationId="{A9610454-60C5-48EA-9504-542A1FA13977}"/>
          </ac:spMkLst>
        </pc:spChg>
        <pc:spChg chg="add mod">
          <ac:chgData name="Baski K" userId="991febc015e97365" providerId="LiveId" clId="{D58B00FB-993F-47F5-AF37-F071A5063640}" dt="2022-02-09T01:41:10.290" v="8767" actId="6549"/>
          <ac:spMkLst>
            <pc:docMk/>
            <pc:sldMk cId="3902391281" sldId="1701"/>
            <ac:spMk id="11" creationId="{B7DAEE64-49B4-4D92-99EB-64FB0C35EA65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19" creationId="{A1ADA322-AB61-4BB7-8682-AAC535862AD4}"/>
          </ac:spMkLst>
        </pc:spChg>
        <pc:spChg chg="add del mod or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21" creationId="{44412481-5739-4FC0-92C9-24B0CFC0AE22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26" creationId="{7CEDFEAF-862E-4EED-94C5-34C231DC09B7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28" creationId="{D6AC6CA1-F118-4F30-BD53-8F9A183C98ED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30" creationId="{29A25F44-A48E-4765-9DAA-98FDE7251845}"/>
          </ac:spMkLst>
        </pc:spChg>
        <pc:spChg chg="del mod topLvl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32" creationId="{72145261-D5EA-4F8D-BAE5-0452ECC28EC3}"/>
          </ac:spMkLst>
        </pc:spChg>
        <pc:spChg chg="del mod topLvl">
          <ac:chgData name="Baski K" userId="991febc015e97365" providerId="LiveId" clId="{D58B00FB-993F-47F5-AF37-F071A5063640}" dt="2022-02-14T12:15:13.216" v="9652" actId="478"/>
          <ac:spMkLst>
            <pc:docMk/>
            <pc:sldMk cId="3902391281" sldId="1701"/>
            <ac:spMk id="34" creationId="{E4FAC4B5-C2DD-4A36-98A4-7B13A87E6EFF}"/>
          </ac:spMkLst>
        </pc:spChg>
        <pc:spChg chg="add del mod topLvl">
          <ac:chgData name="Baski K" userId="991febc015e97365" providerId="LiveId" clId="{D58B00FB-993F-47F5-AF37-F071A5063640}" dt="2022-02-14T12:19:46.594" v="9705" actId="478"/>
          <ac:spMkLst>
            <pc:docMk/>
            <pc:sldMk cId="3902391281" sldId="1701"/>
            <ac:spMk id="35" creationId="{8277CB50-92B3-42D4-8F57-27A1578DA203}"/>
          </ac:spMkLst>
        </pc:spChg>
        <pc:spChg chg="del mod topLvl">
          <ac:chgData name="Baski K" userId="991febc015e97365" providerId="LiveId" clId="{D58B00FB-993F-47F5-AF37-F071A5063640}" dt="2022-02-14T12:19:58.535" v="9707" actId="478"/>
          <ac:spMkLst>
            <pc:docMk/>
            <pc:sldMk cId="3902391281" sldId="1701"/>
            <ac:spMk id="36" creationId="{AA1E8FA7-9A29-4B26-AD8B-D76707757338}"/>
          </ac:spMkLst>
        </pc:spChg>
        <pc:spChg chg="del mod topLvl">
          <ac:chgData name="Baski K" userId="991febc015e97365" providerId="LiveId" clId="{D58B00FB-993F-47F5-AF37-F071A5063640}" dt="2022-02-14T12:24:03.544" v="9738" actId="478"/>
          <ac:spMkLst>
            <pc:docMk/>
            <pc:sldMk cId="3902391281" sldId="1701"/>
            <ac:spMk id="37" creationId="{BAEED4F7-A0D6-4F4F-A578-274D44E74958}"/>
          </ac:spMkLst>
        </pc:spChg>
        <pc:spChg chg="del mod topLvl">
          <ac:chgData name="Baski K" userId="991febc015e97365" providerId="LiveId" clId="{D58B00FB-993F-47F5-AF37-F071A5063640}" dt="2022-02-14T12:24:09.976" v="9740" actId="478"/>
          <ac:spMkLst>
            <pc:docMk/>
            <pc:sldMk cId="3902391281" sldId="1701"/>
            <ac:spMk id="38" creationId="{7159F5D4-5BEF-4B3C-A1C2-7DA34D586406}"/>
          </ac:spMkLst>
        </pc:spChg>
        <pc:spChg chg="add del mod topLvl">
          <ac:chgData name="Baski K" userId="991febc015e97365" providerId="LiveId" clId="{D58B00FB-993F-47F5-AF37-F071A5063640}" dt="2022-02-14T12:19:06.481" v="9689" actId="478"/>
          <ac:spMkLst>
            <pc:docMk/>
            <pc:sldMk cId="3902391281" sldId="1701"/>
            <ac:spMk id="39" creationId="{A9B6598C-2BA7-4F43-ADC8-B9A9ECE2A6C8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0" creationId="{3B0677D6-27F5-482B-80F7-D3591B675526}"/>
          </ac:spMkLst>
        </pc:spChg>
        <pc:spChg chg="del mod topLvl">
          <ac:chgData name="Baski K" userId="991febc015e97365" providerId="LiveId" clId="{D58B00FB-993F-47F5-AF37-F071A5063640}" dt="2022-02-14T12:15:09.976" v="9650" actId="478"/>
          <ac:spMkLst>
            <pc:docMk/>
            <pc:sldMk cId="3902391281" sldId="1701"/>
            <ac:spMk id="41" creationId="{69B81BE4-E86C-472E-A854-F68837056CC0}"/>
          </ac:spMkLst>
        </pc:spChg>
        <pc:spChg chg="del mod topLvl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42" creationId="{E0D98F1F-AA53-4547-8A3A-433426B4E3F7}"/>
          </ac:spMkLst>
        </pc:spChg>
        <pc:spChg chg="del mod topLvl">
          <ac:chgData name="Baski K" userId="991febc015e97365" providerId="LiveId" clId="{D58B00FB-993F-47F5-AF37-F071A5063640}" dt="2022-02-14T12:19:13.264" v="9693" actId="478"/>
          <ac:spMkLst>
            <pc:docMk/>
            <pc:sldMk cId="3902391281" sldId="1701"/>
            <ac:spMk id="43" creationId="{8673D098-4634-4139-92A2-E41498CCBB6F}"/>
          </ac:spMkLst>
        </pc:spChg>
        <pc:spChg chg="del mod topLvl">
          <ac:chgData name="Baski K" userId="991febc015e97365" providerId="LiveId" clId="{D58B00FB-993F-47F5-AF37-F071A5063640}" dt="2022-02-14T12:19:11.791" v="9692" actId="478"/>
          <ac:spMkLst>
            <pc:docMk/>
            <pc:sldMk cId="3902391281" sldId="1701"/>
            <ac:spMk id="44" creationId="{76A36F8B-794E-413E-86C1-A0BE492C8B4C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5" creationId="{AAAF4768-7001-4963-8717-43D64389065F}"/>
          </ac:spMkLst>
        </pc:spChg>
        <pc:spChg chg="add del mod topLvl">
          <ac:chgData name="Baski K" userId="991febc015e97365" providerId="LiveId" clId="{D58B00FB-993F-47F5-AF37-F071A5063640}" dt="2022-02-14T12:18:59.264" v="9686" actId="478"/>
          <ac:spMkLst>
            <pc:docMk/>
            <pc:sldMk cId="3902391281" sldId="1701"/>
            <ac:spMk id="46" creationId="{F5071568-4664-4C48-8E17-58AB94327D50}"/>
          </ac:spMkLst>
        </pc:spChg>
        <pc:spChg chg="del mod topLvl">
          <ac:chgData name="Baski K" userId="991febc015e97365" providerId="LiveId" clId="{D58B00FB-993F-47F5-AF37-F071A5063640}" dt="2022-02-14T12:18:57.223" v="9685" actId="478"/>
          <ac:spMkLst>
            <pc:docMk/>
            <pc:sldMk cId="3902391281" sldId="1701"/>
            <ac:spMk id="47" creationId="{3FCB1E81-343F-441C-B971-5FC8E4452E0C}"/>
          </ac:spMkLst>
        </pc:spChg>
        <pc:spChg chg="del mod topLvl">
          <ac:chgData name="Baski K" userId="991febc015e97365" providerId="LiveId" clId="{D58B00FB-993F-47F5-AF37-F071A5063640}" dt="2022-02-14T12:15:08.512" v="9649" actId="478"/>
          <ac:spMkLst>
            <pc:docMk/>
            <pc:sldMk cId="3902391281" sldId="1701"/>
            <ac:spMk id="48" creationId="{C2C2FB11-0040-49F1-92E5-C79710FBE175}"/>
          </ac:spMkLst>
        </pc:spChg>
        <pc:spChg chg="del mod topLvl">
          <ac:chgData name="Baski K" userId="991febc015e97365" providerId="LiveId" clId="{D58B00FB-993F-47F5-AF37-F071A5063640}" dt="2022-02-14T12:15:07" v="9648" actId="478"/>
          <ac:spMkLst>
            <pc:docMk/>
            <pc:sldMk cId="3902391281" sldId="1701"/>
            <ac:spMk id="49" creationId="{4E5BD9FA-B034-48C3-884A-2ED38378F4A8}"/>
          </ac:spMkLst>
        </pc:spChg>
        <pc:spChg chg="del mod topLvl">
          <ac:chgData name="Baski K" userId="991febc015e97365" providerId="LiveId" clId="{D58B00FB-993F-47F5-AF37-F071A5063640}" dt="2022-02-14T12:15:11.320" v="9651" actId="478"/>
          <ac:spMkLst>
            <pc:docMk/>
            <pc:sldMk cId="3902391281" sldId="1701"/>
            <ac:spMk id="50" creationId="{8B5F1864-EC54-4F9F-83D8-AFC657AE5330}"/>
          </ac:spMkLst>
        </pc:spChg>
        <pc:spChg chg="del mod topLvl">
          <ac:chgData name="Baski K" userId="991febc015e97365" providerId="LiveId" clId="{D58B00FB-993F-47F5-AF37-F071A5063640}" dt="2022-02-14T12:15:05.200" v="9647" actId="478"/>
          <ac:spMkLst>
            <pc:docMk/>
            <pc:sldMk cId="3902391281" sldId="1701"/>
            <ac:spMk id="51" creationId="{DF8B1879-DE35-420D-8048-204E22576FFC}"/>
          </ac:spMkLst>
        </pc:spChg>
        <pc:spChg chg="del mod topLvl">
          <ac:chgData name="Baski K" userId="991febc015e97365" providerId="LiveId" clId="{D58B00FB-993F-47F5-AF37-F071A5063640}" dt="2022-02-14T12:19:24.664" v="9700" actId="478"/>
          <ac:spMkLst>
            <pc:docMk/>
            <pc:sldMk cId="3902391281" sldId="1701"/>
            <ac:spMk id="52" creationId="{E5ABCBC8-B722-4740-8C48-017A7D2A9566}"/>
          </ac:spMkLst>
        </pc:spChg>
        <pc:spChg chg="del mod topLvl">
          <ac:chgData name="Baski K" userId="991febc015e97365" providerId="LiveId" clId="{D58B00FB-993F-47F5-AF37-F071A5063640}" dt="2022-02-14T12:19:23.167" v="9699" actId="478"/>
          <ac:spMkLst>
            <pc:docMk/>
            <pc:sldMk cId="3902391281" sldId="1701"/>
            <ac:spMk id="53" creationId="{B149D67B-EFF7-4089-A0DD-8FBDF54B8F71}"/>
          </ac:spMkLst>
        </pc:spChg>
        <pc:spChg chg="del mod topLvl">
          <ac:chgData name="Baski K" userId="991febc015e97365" providerId="LiveId" clId="{D58B00FB-993F-47F5-AF37-F071A5063640}" dt="2022-02-14T12:19:21.543" v="9698" actId="478"/>
          <ac:spMkLst>
            <pc:docMk/>
            <pc:sldMk cId="3902391281" sldId="1701"/>
            <ac:spMk id="54" creationId="{BF9FB012-D949-47FA-B83C-63BCD07CCEBE}"/>
          </ac:spMkLst>
        </pc:spChg>
        <pc:spChg chg="del mod topLvl">
          <ac:chgData name="Baski K" userId="991febc015e97365" providerId="LiveId" clId="{D58B00FB-993F-47F5-AF37-F071A5063640}" dt="2022-02-14T12:19:19.695" v="9697" actId="478"/>
          <ac:spMkLst>
            <pc:docMk/>
            <pc:sldMk cId="3902391281" sldId="1701"/>
            <ac:spMk id="55" creationId="{75D3B429-EC58-468E-AB34-0AA717A5113F}"/>
          </ac:spMkLst>
        </pc:spChg>
        <pc:spChg chg="del mod topLvl">
          <ac:chgData name="Baski K" userId="991febc015e97365" providerId="LiveId" clId="{D58B00FB-993F-47F5-AF37-F071A5063640}" dt="2022-02-14T13:01:23.721" v="10128" actId="478"/>
          <ac:spMkLst>
            <pc:docMk/>
            <pc:sldMk cId="3902391281" sldId="1701"/>
            <ac:spMk id="56" creationId="{93505893-0350-434E-AD77-395DEE426DA6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7" creationId="{6AFC92AC-071A-4C11-AF0F-390A25C5A062}"/>
          </ac:spMkLst>
        </pc:spChg>
        <pc:spChg chg="del mod topLvl">
          <ac:chgData name="Baski K" userId="991febc015e97365" providerId="LiveId" clId="{D58B00FB-993F-47F5-AF37-F071A5063640}" dt="2022-02-14T12:15:31.855" v="9656" actId="478"/>
          <ac:spMkLst>
            <pc:docMk/>
            <pc:sldMk cId="3902391281" sldId="1701"/>
            <ac:spMk id="58" creationId="{96E5FDCB-9ECC-4881-84B9-916736BE1A3E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9" creationId="{34672232-E0CA-4F5B-8139-391A3989065D}"/>
          </ac:spMkLst>
        </pc:spChg>
        <pc:spChg chg="del mod topLvl">
          <ac:chgData name="Baski K" userId="991febc015e97365" providerId="LiveId" clId="{D58B00FB-993F-47F5-AF37-F071A5063640}" dt="2022-02-14T12:19:16.721" v="9695" actId="478"/>
          <ac:spMkLst>
            <pc:docMk/>
            <pc:sldMk cId="3902391281" sldId="1701"/>
            <ac:spMk id="60" creationId="{B0FEFE73-3336-42DB-8545-7DCB5FA4A1F5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61" creationId="{0A068EB6-7378-4B08-A2D8-3E17A4244DDF}"/>
          </ac:spMkLst>
        </pc:spChg>
        <pc:spChg chg="del mod topLvl">
          <ac:chgData name="Baski K" userId="991febc015e97365" providerId="LiveId" clId="{D58B00FB-993F-47F5-AF37-F071A5063640}" dt="2022-02-14T12:19:15.280" v="9694" actId="478"/>
          <ac:spMkLst>
            <pc:docMk/>
            <pc:sldMk cId="3902391281" sldId="1701"/>
            <ac:spMk id="62" creationId="{E11EF758-F391-4754-BDEF-58ED8DC28DA3}"/>
          </ac:spMkLst>
        </pc:spChg>
        <pc:spChg chg="del mod topLvl">
          <ac:chgData name="Baski K" userId="991febc015e97365" providerId="LiveId" clId="{D58B00FB-993F-47F5-AF37-F071A5063640}" dt="2022-02-14T12:19:18.336" v="9696" actId="478"/>
          <ac:spMkLst>
            <pc:docMk/>
            <pc:sldMk cId="3902391281" sldId="1701"/>
            <ac:spMk id="63" creationId="{652C5971-5C16-4663-9A51-882488ACD60C}"/>
          </ac:spMkLst>
        </pc:spChg>
        <pc:spChg chg="del mod topLvl">
          <ac:chgData name="Baski K" userId="991febc015e97365" providerId="LiveId" clId="{D58B00FB-993F-47F5-AF37-F071A5063640}" dt="2022-02-14T12:19:10.264" v="9691" actId="478"/>
          <ac:spMkLst>
            <pc:docMk/>
            <pc:sldMk cId="3902391281" sldId="1701"/>
            <ac:spMk id="64" creationId="{E275EC8D-F2B0-4F7C-B394-7CBA10535E85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65" creationId="{D5644240-FF9A-4B3E-BDB2-AC74B7D6C5A8}"/>
          </ac:spMkLst>
        </pc:spChg>
        <pc:spChg chg="del mod topLvl">
          <ac:chgData name="Baski K" userId="991febc015e97365" providerId="LiveId" clId="{D58B00FB-993F-47F5-AF37-F071A5063640}" dt="2022-02-14T12:19:08.464" v="9690" actId="478"/>
          <ac:spMkLst>
            <pc:docMk/>
            <pc:sldMk cId="3902391281" sldId="1701"/>
            <ac:spMk id="66" creationId="{5312CD6E-F60E-4362-B236-1D85A18A2BB4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67" creationId="{83A772E0-F1BB-4555-8851-58D1621AA143}"/>
          </ac:spMkLst>
        </pc:spChg>
        <pc:spChg chg="add del mod topLvl">
          <ac:chgData name="Baski K" userId="991febc015e97365" providerId="LiveId" clId="{D58B00FB-993F-47F5-AF37-F071A5063640}" dt="2022-02-14T12:19:04.609" v="9688" actId="478"/>
          <ac:spMkLst>
            <pc:docMk/>
            <pc:sldMk cId="3902391281" sldId="1701"/>
            <ac:spMk id="68" creationId="{29048CE5-9778-4DC1-81A4-FF2402EF3623}"/>
          </ac:spMkLst>
        </pc:spChg>
        <pc:spChg chg="add del 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69" creationId="{E17F34B0-E744-4CFB-B254-95A651B22228}"/>
          </ac:spMkLst>
        </pc:spChg>
        <pc:spChg chg="add del mod topLvl">
          <ac:chgData name="Baski K" userId="991febc015e97365" providerId="LiveId" clId="{D58B00FB-993F-47F5-AF37-F071A5063640}" dt="2022-02-14T12:19:03.352" v="9687" actId="478"/>
          <ac:spMkLst>
            <pc:docMk/>
            <pc:sldMk cId="3902391281" sldId="1701"/>
            <ac:spMk id="70" creationId="{89340452-A869-49A8-9A9B-241CC0539B88}"/>
          </ac:spMkLst>
        </pc:spChg>
        <pc:spChg chg="add del mod topLvl">
          <ac:chgData name="Baski K" userId="991febc015e97365" providerId="LiveId" clId="{D58B00FB-993F-47F5-AF37-F071A5063640}" dt="2022-02-14T12:50:43.304" v="10096" actId="478"/>
          <ac:spMkLst>
            <pc:docMk/>
            <pc:sldMk cId="3902391281" sldId="1701"/>
            <ac:spMk id="71" creationId="{8CD44A92-D590-4AE4-9C13-8943A7D28A2A}"/>
          </ac:spMkLst>
        </pc:spChg>
        <pc:spChg chg="del mod topLvl">
          <ac:chgData name="Baski K" userId="991febc015e97365" providerId="LiveId" clId="{D58B00FB-993F-47F5-AF37-F071A5063640}" dt="2022-02-14T12:15:35.848" v="9659" actId="478"/>
          <ac:spMkLst>
            <pc:docMk/>
            <pc:sldMk cId="3902391281" sldId="1701"/>
            <ac:spMk id="72" creationId="{73641DF3-7241-4931-863E-D0B94AF54A07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73" creationId="{AE1299DB-E3FD-487A-AD7F-EA15136F1E77}"/>
          </ac:spMkLst>
        </pc:spChg>
        <pc:spChg chg="del mod topLvl">
          <ac:chgData name="Baski K" userId="991febc015e97365" providerId="LiveId" clId="{D58B00FB-993F-47F5-AF37-F071A5063640}" dt="2022-02-14T12:15:34.888" v="9658" actId="478"/>
          <ac:spMkLst>
            <pc:docMk/>
            <pc:sldMk cId="3902391281" sldId="1701"/>
            <ac:spMk id="74" creationId="{3DA08604-4701-4144-ADC1-E1A0E1B32485}"/>
          </ac:spMkLst>
        </pc:spChg>
        <pc:spChg chg="del mod topLvl">
          <ac:chgData name="Baski K" userId="991febc015e97365" providerId="LiveId" clId="{D58B00FB-993F-47F5-AF37-F071A5063640}" dt="2022-02-14T12:15:33.696" v="9657" actId="478"/>
          <ac:spMkLst>
            <pc:docMk/>
            <pc:sldMk cId="3902391281" sldId="1701"/>
            <ac:spMk id="75" creationId="{B5DD4EEB-33F6-4D22-B560-42B5978A0F5A}"/>
          </ac:spMkLst>
        </pc:spChg>
        <pc:spChg chg="del mod topLvl">
          <ac:chgData name="Baski K" userId="991febc015e97365" providerId="LiveId" clId="{D58B00FB-993F-47F5-AF37-F071A5063640}" dt="2022-02-14T12:15:01.767" v="9645" actId="478"/>
          <ac:spMkLst>
            <pc:docMk/>
            <pc:sldMk cId="3902391281" sldId="1701"/>
            <ac:spMk id="76" creationId="{FFEFB83B-C6F4-4977-8BE8-ABC62DB93E36}"/>
          </ac:spMkLst>
        </pc:spChg>
        <pc:spChg chg="del mod topLvl">
          <ac:chgData name="Baski K" userId="991febc015e97365" providerId="LiveId" clId="{D58B00FB-993F-47F5-AF37-F071A5063640}" dt="2022-02-14T12:15:24.960" v="9654" actId="478"/>
          <ac:spMkLst>
            <pc:docMk/>
            <pc:sldMk cId="3902391281" sldId="1701"/>
            <ac:spMk id="77" creationId="{8E27E2AF-1775-4F5E-ACFF-DBC6CAF6A3A1}"/>
          </ac:spMkLst>
        </pc:spChg>
        <pc:spChg chg="del mod topLvl">
          <ac:chgData name="Baski K" userId="991febc015e97365" providerId="LiveId" clId="{D58B00FB-993F-47F5-AF37-F071A5063640}" dt="2022-02-14T12:15:00.808" v="9644" actId="478"/>
          <ac:spMkLst>
            <pc:docMk/>
            <pc:sldMk cId="3902391281" sldId="1701"/>
            <ac:spMk id="78" creationId="{386AD1B0-EE8D-4570-A12B-37D0E53B9F9E}"/>
          </ac:spMkLst>
        </pc:spChg>
        <pc:spChg chg="del mod topLvl">
          <ac:chgData name="Baski K" userId="991febc015e97365" providerId="LiveId" clId="{D58B00FB-993F-47F5-AF37-F071A5063640}" dt="2022-02-14T12:15:04.112" v="9646" actId="478"/>
          <ac:spMkLst>
            <pc:docMk/>
            <pc:sldMk cId="3902391281" sldId="1701"/>
            <ac:spMk id="79" creationId="{63E9EAAF-7491-410C-A3CF-905C2034A15F}"/>
          </ac:spMkLst>
        </pc:spChg>
        <pc:spChg chg="del mod topLvl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80" creationId="{EC9F914E-A248-48B8-9AD4-2CF5A65B31B2}"/>
          </ac:spMkLst>
        </pc:spChg>
        <pc:spChg chg="add del mod or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81" creationId="{6E4A2BD8-9AD7-4C0B-9D30-07C634C8C00B}"/>
          </ac:spMkLst>
        </pc:spChg>
        <pc:spChg chg="add del mod or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82" creationId="{8E638E7B-993D-44E9-A2B8-216D3C6D2C38}"/>
          </ac:spMkLst>
        </pc:spChg>
        <pc:spChg chg="add del mod or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83" creationId="{3F617EDC-BB77-4B4C-B3FE-98BF06B12605}"/>
          </ac:spMkLst>
        </pc:spChg>
        <pc:spChg chg="add del mod">
          <ac:chgData name="Baski K" userId="991febc015e97365" providerId="LiveId" clId="{D58B00FB-993F-47F5-AF37-F071A5063640}" dt="2022-02-09T01:56:32.821" v="9146" actId="478"/>
          <ac:spMkLst>
            <pc:docMk/>
            <pc:sldMk cId="3902391281" sldId="1701"/>
            <ac:spMk id="84" creationId="{595CB299-D0B6-47E1-98F8-9A1AD1EDAC2E}"/>
          </ac:spMkLst>
        </pc:spChg>
        <pc:spChg chg="add del">
          <ac:chgData name="Baski K" userId="991febc015e97365" providerId="LiveId" clId="{D58B00FB-993F-47F5-AF37-F071A5063640}" dt="2022-02-09T01:06:04.337" v="7998" actId="22"/>
          <ac:spMkLst>
            <pc:docMk/>
            <pc:sldMk cId="3902391281" sldId="1701"/>
            <ac:spMk id="85" creationId="{0FD7A782-8A64-4D54-A74E-914A9A982E49}"/>
          </ac:spMkLst>
        </pc:spChg>
        <pc:spChg chg="add del mod">
          <ac:chgData name="Baski K" userId="991febc015e97365" providerId="LiveId" clId="{D58B00FB-993F-47F5-AF37-F071A5063640}" dt="2022-02-09T01:08:35.569" v="8018" actId="478"/>
          <ac:spMkLst>
            <pc:docMk/>
            <pc:sldMk cId="3902391281" sldId="1701"/>
            <ac:spMk id="87" creationId="{E16A0B30-AFDB-4325-B12B-469A75E7BE9C}"/>
          </ac:spMkLst>
        </pc:spChg>
        <pc:spChg chg="add del mod">
          <ac:chgData name="Baski K" userId="991febc015e97365" providerId="LiveId" clId="{D58B00FB-993F-47F5-AF37-F071A5063640}" dt="2022-02-09T01:21:49.325" v="8211"/>
          <ac:spMkLst>
            <pc:docMk/>
            <pc:sldMk cId="3902391281" sldId="1701"/>
            <ac:spMk id="91" creationId="{590791A2-4F8D-4A4D-A365-5FF733D5DFC6}"/>
          </ac:spMkLst>
        </pc:spChg>
        <pc:spChg chg="add mod">
          <ac:chgData name="Baski K" userId="991febc015e97365" providerId="LiveId" clId="{D58B00FB-993F-47F5-AF37-F071A5063640}" dt="2022-02-09T01:40:13.902" v="8695" actId="6549"/>
          <ac:spMkLst>
            <pc:docMk/>
            <pc:sldMk cId="3902391281" sldId="1701"/>
            <ac:spMk id="92" creationId="{62CB790A-2BFB-45D2-B4D6-C588A09335E4}"/>
          </ac:spMkLst>
        </pc:spChg>
        <pc:spChg chg="add mod">
          <ac:chgData name="Baski K" userId="991febc015e97365" providerId="LiveId" clId="{D58B00FB-993F-47F5-AF37-F071A5063640}" dt="2022-02-14T12:57:10.050" v="10112" actId="1076"/>
          <ac:spMkLst>
            <pc:docMk/>
            <pc:sldMk cId="3902391281" sldId="1701"/>
            <ac:spMk id="93" creationId="{0B1DB8FC-2ADD-4F89-9E95-C209E404E917}"/>
          </ac:spMkLst>
        </pc:spChg>
        <pc:spChg chg="add del mod">
          <ac:chgData name="Baski K" userId="991febc015e97365" providerId="LiveId" clId="{D58B00FB-993F-47F5-AF37-F071A5063640}" dt="2022-02-09T01:26:20.709" v="8459"/>
          <ac:spMkLst>
            <pc:docMk/>
            <pc:sldMk cId="3902391281" sldId="1701"/>
            <ac:spMk id="94" creationId="{E03C7111-302D-42CB-A5AE-5FDDA62BE200}"/>
          </ac:spMkLst>
        </pc:spChg>
        <pc:spChg chg="add del mod">
          <ac:chgData name="Baski K" userId="991febc015e97365" providerId="LiveId" clId="{D58B00FB-993F-47F5-AF37-F071A5063640}" dt="2022-02-09T01:30:52.545" v="8585" actId="478"/>
          <ac:spMkLst>
            <pc:docMk/>
            <pc:sldMk cId="3902391281" sldId="1701"/>
            <ac:spMk id="95" creationId="{D4547A9B-6A2D-4B82-9242-AC76CA84A28E}"/>
          </ac:spMkLst>
        </pc:spChg>
        <pc:spChg chg="add del mod topLvl">
          <ac:chgData name="Baski K" userId="991febc015e97365" providerId="LiveId" clId="{D58B00FB-993F-47F5-AF37-F071A5063640}" dt="2022-02-09T01:30:14.646" v="8573" actId="21"/>
          <ac:spMkLst>
            <pc:docMk/>
            <pc:sldMk cId="3902391281" sldId="1701"/>
            <ac:spMk id="96" creationId="{90208C15-E9A5-4A60-9FB2-6D4B696E5A40}"/>
          </ac:spMkLst>
        </pc:spChg>
        <pc:spChg chg="add del mod topLvl">
          <ac:chgData name="Baski K" userId="991febc015e97365" providerId="LiveId" clId="{D58B00FB-993F-47F5-AF37-F071A5063640}" dt="2022-02-09T01:30:03.406" v="8570"/>
          <ac:spMkLst>
            <pc:docMk/>
            <pc:sldMk cId="3902391281" sldId="1701"/>
            <ac:spMk id="97" creationId="{8D0FE43F-1171-4E6C-92D7-3B242242E30E}"/>
          </ac:spMkLst>
        </pc:spChg>
        <pc:spChg chg="add del mod">
          <ac:chgData name="Baski K" userId="991febc015e97365" providerId="LiveId" clId="{D58B00FB-993F-47F5-AF37-F071A5063640}" dt="2022-02-09T01:30:21.840" v="8575"/>
          <ac:spMkLst>
            <pc:docMk/>
            <pc:sldMk cId="3902391281" sldId="1701"/>
            <ac:spMk id="99" creationId="{4620F443-C668-453C-9B1B-132CC28A2260}"/>
          </ac:spMkLst>
        </pc:spChg>
        <pc:spChg chg="add del mod">
          <ac:chgData name="Baski K" userId="991febc015e97365" providerId="LiveId" clId="{D58B00FB-993F-47F5-AF37-F071A5063640}" dt="2022-02-09T01:30:03.406" v="8570"/>
          <ac:spMkLst>
            <pc:docMk/>
            <pc:sldMk cId="3902391281" sldId="1701"/>
            <ac:spMk id="100" creationId="{E8AB10A8-B642-4AD2-8660-7A3415F33857}"/>
          </ac:spMkLst>
        </pc:spChg>
        <pc:spChg chg="mod topLvl">
          <ac:chgData name="Baski K" userId="991febc015e97365" providerId="LiveId" clId="{D58B00FB-993F-47F5-AF37-F071A5063640}" dt="2022-02-09T01:31:48.162" v="8592" actId="20577"/>
          <ac:spMkLst>
            <pc:docMk/>
            <pc:sldMk cId="3902391281" sldId="1701"/>
            <ac:spMk id="101" creationId="{AB42276B-18AD-4CE6-A652-B44764F5CC56}"/>
          </ac:spMkLst>
        </pc:spChg>
        <pc:spChg chg="del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102" creationId="{268FB57E-B27A-4E8D-A68D-966096F433DA}"/>
          </ac:spMkLst>
        </pc:spChg>
        <pc:spChg chg="mod">
          <ac:chgData name="Baski K" userId="991febc015e97365" providerId="LiveId" clId="{D58B00FB-993F-47F5-AF37-F071A5063640}" dt="2022-02-09T01:30:10.005" v="8572"/>
          <ac:spMkLst>
            <pc:docMk/>
            <pc:sldMk cId="3902391281" sldId="1701"/>
            <ac:spMk id="102" creationId="{E161B300-60F2-487D-BA37-253827A1BA38}"/>
          </ac:spMkLst>
        </pc:spChg>
        <pc:spChg chg="add del mod">
          <ac:chgData name="Baski K" userId="991febc015e97365" providerId="LiveId" clId="{D58B00FB-993F-47F5-AF37-F071A5063640}" dt="2022-02-09T01:30:21.840" v="8575"/>
          <ac:spMkLst>
            <pc:docMk/>
            <pc:sldMk cId="3902391281" sldId="1701"/>
            <ac:spMk id="103" creationId="{1B5562A0-51FB-4AC4-AB48-70D2AB244303}"/>
          </ac:spMkLst>
        </pc:spChg>
        <pc:spChg chg="del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103" creationId="{B61C406C-0E57-4B18-9F98-7EA0773C32D8}"/>
          </ac:spMkLst>
        </pc:spChg>
        <pc:spChg chg="mod">
          <ac:chgData name="Baski K" userId="991febc015e97365" providerId="LiveId" clId="{D58B00FB-993F-47F5-AF37-F071A5063640}" dt="2022-02-14T12:58:53.809" v="10120" actId="552"/>
          <ac:spMkLst>
            <pc:docMk/>
            <pc:sldMk cId="3902391281" sldId="1701"/>
            <ac:spMk id="104" creationId="{BC69090F-FE1B-4D83-9A6C-8F9C33BD8EA5}"/>
          </ac:spMkLst>
        </pc:spChg>
        <pc:spChg chg="mod topLvl">
          <ac:chgData name="Baski K" userId="991febc015e97365" providerId="LiveId" clId="{D58B00FB-993F-47F5-AF37-F071A5063640}" dt="2022-02-09T01:31:07.512" v="8588" actId="164"/>
          <ac:spMkLst>
            <pc:docMk/>
            <pc:sldMk cId="3902391281" sldId="1701"/>
            <ac:spMk id="104" creationId="{C52B6096-24D7-4D48-AD50-585F87F43358}"/>
          </ac:spMkLst>
        </pc:spChg>
        <pc:spChg chg="add mod">
          <ac:chgData name="Baski K" userId="991febc015e97365" providerId="LiveId" clId="{D58B00FB-993F-47F5-AF37-F071A5063640}" dt="2022-02-14T13:38:22.864" v="10591" actId="403"/>
          <ac:spMkLst>
            <pc:docMk/>
            <pc:sldMk cId="3902391281" sldId="1701"/>
            <ac:spMk id="107" creationId="{75682446-EA06-485C-85D2-1E543DD52430}"/>
          </ac:spMkLst>
        </pc:spChg>
        <pc:spChg chg="add mod">
          <ac:chgData name="Baski K" userId="991febc015e97365" providerId="LiveId" clId="{D58B00FB-993F-47F5-AF37-F071A5063640}" dt="2022-02-09T01:49:27.576" v="8970" actId="108"/>
          <ac:spMkLst>
            <pc:docMk/>
            <pc:sldMk cId="3902391281" sldId="1701"/>
            <ac:spMk id="110" creationId="{DC2FDCC9-7679-44F3-8F0B-FA199E6AA3F8}"/>
          </ac:spMkLst>
        </pc:spChg>
        <pc:spChg chg="add mod">
          <ac:chgData name="Baski K" userId="991febc015e97365" providerId="LiveId" clId="{D58B00FB-993F-47F5-AF37-F071A5063640}" dt="2022-02-14T12:45:37.813" v="9963" actId="1076"/>
          <ac:spMkLst>
            <pc:docMk/>
            <pc:sldMk cId="3902391281" sldId="1701"/>
            <ac:spMk id="111" creationId="{D8D070F2-123D-4F41-A39F-4FAE4D00ABE1}"/>
          </ac:spMkLst>
        </pc:spChg>
        <pc:spChg chg="add del">
          <ac:chgData name="Baski K" userId="991febc015e97365" providerId="LiveId" clId="{D58B00FB-993F-47F5-AF37-F071A5063640}" dt="2022-02-09T01:47:25.023" v="8816" actId="478"/>
          <ac:spMkLst>
            <pc:docMk/>
            <pc:sldMk cId="3902391281" sldId="1701"/>
            <ac:spMk id="114" creationId="{EA338C5B-529B-4C8B-B015-F69E18A9B3D3}"/>
          </ac:spMkLst>
        </pc:spChg>
        <pc:spChg chg="add del mod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115" creationId="{3D1195F8-5122-491B-AB5B-0FC13E1F4E87}"/>
          </ac:spMkLst>
        </pc:spChg>
        <pc:spChg chg="add del mod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116" creationId="{E79F9D00-76BB-412C-AEA9-D0AB7D20B2B9}"/>
          </ac:spMkLst>
        </pc:spChg>
        <pc:spChg chg="add del mod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118" creationId="{E5399D4F-42CE-4585-A6B6-C4DB389505B9}"/>
          </ac:spMkLst>
        </pc:spChg>
        <pc:spChg chg="add del mod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119" creationId="{20F6A3FB-AFEC-4241-856A-B86E62E6F2AB}"/>
          </ac:spMkLst>
        </pc:spChg>
        <pc:spChg chg="add del mod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120" creationId="{7A71B169-275B-4EAC-859A-DD29DAD295BD}"/>
          </ac:spMkLst>
        </pc:spChg>
        <pc:spChg chg="add del mod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121" creationId="{E46A3145-47E5-4455-8B92-DAD5F13321DE}"/>
          </ac:spMkLst>
        </pc:spChg>
        <pc:spChg chg="add del mod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122" creationId="{B2BCBD0F-FDD1-4EE5-9311-3D4002E91477}"/>
          </ac:spMkLst>
        </pc:spChg>
        <pc:spChg chg="add del mod">
          <ac:chgData name="Baski K" userId="991febc015e97365" providerId="LiveId" clId="{D58B00FB-993F-47F5-AF37-F071A5063640}" dt="2022-02-09T20:00:56.952" v="9628" actId="478"/>
          <ac:spMkLst>
            <pc:docMk/>
            <pc:sldMk cId="3902391281" sldId="1701"/>
            <ac:spMk id="123" creationId="{26F63AD7-CD19-463B-A3FF-5CF26A23466A}"/>
          </ac:spMkLst>
        </pc:spChg>
        <pc:spChg chg="add mod">
          <ac:chgData name="Baski K" userId="991febc015e97365" providerId="LiveId" clId="{D58B00FB-993F-47F5-AF37-F071A5063640}" dt="2022-02-09T02:01:25.031" v="9568" actId="1036"/>
          <ac:spMkLst>
            <pc:docMk/>
            <pc:sldMk cId="3902391281" sldId="1701"/>
            <ac:spMk id="124" creationId="{DFB4330A-14BD-4935-98A2-95A1395036A8}"/>
          </ac:spMkLst>
        </pc:spChg>
        <pc:spChg chg="add mod ord">
          <ac:chgData name="Baski K" userId="991febc015e97365" providerId="LiveId" clId="{D58B00FB-993F-47F5-AF37-F071A5063640}" dt="2022-02-14T15:28:46.381" v="11194" actId="1076"/>
          <ac:spMkLst>
            <pc:docMk/>
            <pc:sldMk cId="3902391281" sldId="1701"/>
            <ac:spMk id="221" creationId="{2E3DA8B0-5B92-4907-B23D-B8F6CD92FB87}"/>
          </ac:spMkLst>
        </pc:spChg>
        <pc:spChg chg="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227" creationId="{F72F559D-3234-4B2B-B06E-7981AF99A20B}"/>
          </ac:spMkLst>
        </pc:spChg>
        <pc:spChg chg="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228" creationId="{0BAA81C7-5DE8-42BB-A216-6C6D3B4CDA34}"/>
          </ac:spMkLst>
        </pc:spChg>
        <pc:spChg chg="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229" creationId="{8784DED5-E2A4-459F-8594-F78512C2844D}"/>
          </ac:spMkLst>
        </pc:spChg>
        <pc:spChg chg="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231" creationId="{3F77C4FB-10C9-4662-9359-751E89DCD5CB}"/>
          </ac:spMkLst>
        </pc:spChg>
        <pc:spChg chg="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232" creationId="{BD231AEC-6EB0-4B53-92BF-28F2B18CE0B2}"/>
          </ac:spMkLst>
        </pc:spChg>
        <pc:spChg chg="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233" creationId="{0E682FF5-5780-43DB-A7B9-F0B1707CFDE0}"/>
          </ac:spMkLst>
        </pc:spChg>
        <pc:spChg chg="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235" creationId="{4B63DF27-5256-4E6A-BFD4-55BA290B0CE0}"/>
          </ac:spMkLst>
        </pc:spChg>
        <pc:spChg chg="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236" creationId="{D8D81778-4EB3-493D-B2CE-014BF3226F1D}"/>
          </ac:spMkLst>
        </pc:spChg>
        <pc:spChg chg="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237" creationId="{1186D372-49F8-4205-A550-5D05005B7A90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41" creationId="{A55F736D-303B-43DB-B0FB-A35A62BB714D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42" creationId="{2242902E-FDFB-4E47-AC6D-E76AAE4CBC15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45" creationId="{6F9A2F21-2B8A-4189-9F76-70A117F2CC39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46" creationId="{82E4B980-76B9-443B-A02D-1C7A3DBBA60C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47" creationId="{8A1DBB16-DE87-41F3-81B4-73FD1AE66B08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48" creationId="{A775EDFD-CFDC-4D9A-8F2D-495B00CEA220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49" creationId="{EB7A8292-A99C-4B3D-AB8E-A89DE20D9CD8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50" creationId="{C5716F95-122F-443C-8390-1F8E9C7D3728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51" creationId="{38776A83-4B87-454D-A400-6CD9321B594E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52" creationId="{27BF7A37-590E-44E6-970A-552E16447858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54" creationId="{24C2E26E-4436-4D8A-94BB-E461D6B669F1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55" creationId="{5FA59D11-538D-44E6-AB98-565332C22688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58" creationId="{885BD13A-7B74-4F24-BCD0-DB3E77400E5D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59" creationId="{1E6E3B66-EA16-4BCA-9172-7A975A469F74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60" creationId="{F798688D-2D8A-4BE3-AFA7-39A745C1931B}"/>
          </ac:spMkLst>
        </pc:spChg>
        <pc:spChg chg="add mod ord">
          <ac:chgData name="Baski K" userId="991febc015e97365" providerId="LiveId" clId="{D58B00FB-993F-47F5-AF37-F071A5063640}" dt="2022-02-14T15:07:37.152" v="11080" actId="167"/>
          <ac:spMkLst>
            <pc:docMk/>
            <pc:sldMk cId="3902391281" sldId="1701"/>
            <ac:spMk id="331" creationId="{8BBF6F1B-6B00-4252-92C4-98A712D3D4D0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331" creationId="{9C26279C-BB16-4FA0-8B1C-9178676B6F61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332" creationId="{397198D7-D325-42AC-A368-D82173AD7416}"/>
          </ac:spMkLst>
        </pc:spChg>
        <pc:spChg chg="add del mod">
          <ac:chgData name="Baski K" userId="991febc015e97365" providerId="LiveId" clId="{D58B00FB-993F-47F5-AF37-F071A5063640}" dt="2022-02-14T13:01:48.104" v="10132" actId="478"/>
          <ac:spMkLst>
            <pc:docMk/>
            <pc:sldMk cId="3902391281" sldId="1701"/>
            <ac:spMk id="333" creationId="{37F49F9D-D691-46EF-BA5D-212135584FEB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335" creationId="{BFBD85BC-BF79-4451-9306-AB2C64764CD3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336" creationId="{4C85FBC0-F6A2-4AFA-9245-AC08BB6A1EF0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339" creationId="{03704D0B-6CF9-404D-AB3A-58FC21BEEB50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340" creationId="{765F4B53-596B-42BE-AE3D-8044D7909217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341" creationId="{68134BEF-32D3-4835-B424-57C54FA2B211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342" creationId="{50DE7696-21F1-4782-88D0-CB9DDC263B59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343" creationId="{556D045D-F711-475B-ABB6-CDD62AE393C8}"/>
          </ac:spMkLst>
        </pc:spChg>
        <pc:spChg chg="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45" creationId="{4C3D437E-F8B3-4451-93F0-917E4562F9F7}"/>
          </ac:spMkLst>
        </pc:spChg>
        <pc:spChg chg="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46" creationId="{F305A259-3BFF-4D06-A5A4-9D109F157F55}"/>
          </ac:spMkLst>
        </pc:spChg>
        <pc:spChg chg="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49" creationId="{3CD5EF2E-0047-455E-9F2B-C73A467A3F36}"/>
          </ac:spMkLst>
        </pc:spChg>
        <pc:spChg chg="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50" creationId="{9C87F5F1-B7EC-4088-A9AC-D2EDC06A355C}"/>
          </ac:spMkLst>
        </pc:spChg>
        <pc:spChg chg="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51" creationId="{F72C3703-D33F-4FC6-97C0-B2BE6E11DA9C}"/>
          </ac:spMkLst>
        </pc:spChg>
        <pc:spChg chg="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52" creationId="{3DB21889-D9D5-461A-AE61-F5753CB590BF}"/>
          </ac:spMkLst>
        </pc:spChg>
        <pc:spChg chg="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53" creationId="{839581A4-D086-4C00-AEBC-19B4C1C9397A}"/>
          </ac:spMkLst>
        </pc:spChg>
        <pc:spChg chg="add del mod">
          <ac:chgData name="Baski K" userId="991febc015e97365" providerId="LiveId" clId="{D58B00FB-993F-47F5-AF37-F071A5063640}" dt="2022-02-14T13:01:40.696" v="10130" actId="478"/>
          <ac:spMkLst>
            <pc:docMk/>
            <pc:sldMk cId="3902391281" sldId="1701"/>
            <ac:spMk id="354" creationId="{515CA10C-A027-4EA6-8A0A-A5036A832BD6}"/>
          </ac:spMkLst>
        </pc:spChg>
        <pc:spChg chg="add del mod">
          <ac:chgData name="Baski K" userId="991febc015e97365" providerId="LiveId" clId="{D58B00FB-993F-47F5-AF37-F071A5063640}" dt="2022-02-14T13:01:50.496" v="10133" actId="478"/>
          <ac:spMkLst>
            <pc:docMk/>
            <pc:sldMk cId="3902391281" sldId="1701"/>
            <ac:spMk id="355" creationId="{4F2262C0-BA05-4834-9C51-1892E4D35BF5}"/>
          </ac:spMkLst>
        </pc:spChg>
        <pc:spChg chg="add del mod">
          <ac:chgData name="Baski K" userId="991febc015e97365" providerId="LiveId" clId="{D58B00FB-993F-47F5-AF37-F071A5063640}" dt="2022-02-14T13:01:43.887" v="10131" actId="478"/>
          <ac:spMkLst>
            <pc:docMk/>
            <pc:sldMk cId="3902391281" sldId="1701"/>
            <ac:spMk id="356" creationId="{E9205837-67AE-4F57-8D06-E1E1BD699ED4}"/>
          </ac:spMkLst>
        </pc:spChg>
        <pc:spChg chg="add del mod">
          <ac:chgData name="Baski K" userId="991febc015e97365" providerId="LiveId" clId="{D58B00FB-993F-47F5-AF37-F071A5063640}" dt="2022-02-14T13:01:53.112" v="10134" actId="478"/>
          <ac:spMkLst>
            <pc:docMk/>
            <pc:sldMk cId="3902391281" sldId="1701"/>
            <ac:spMk id="357" creationId="{D08A457E-B589-4D22-BA58-DB96713D9833}"/>
          </ac:spMkLst>
        </pc:spChg>
        <pc:spChg chg="mod topLvl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59" creationId="{4A1C4768-BF1F-4456-B68C-E78FADFCF583}"/>
          </ac:spMkLst>
        </pc:spChg>
        <pc:spChg chg="mod topLvl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60" creationId="{209758CD-E336-4792-AAF8-CE4B6068F8D6}"/>
          </ac:spMkLst>
        </pc:spChg>
        <pc:spChg chg="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63" creationId="{F45AD257-61F7-4CE2-8130-E930E5CEEE6A}"/>
          </ac:spMkLst>
        </pc:spChg>
        <pc:spChg chg="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64" creationId="{A3A88DBC-3394-456D-AE2C-57E808AE172E}"/>
          </ac:spMkLst>
        </pc:spChg>
        <pc:spChg chg="mod">
          <ac:chgData name="Baski K" userId="991febc015e97365" providerId="LiveId" clId="{D58B00FB-993F-47F5-AF37-F071A5063640}" dt="2022-02-14T13:10:48.403" v="10186" actId="165"/>
          <ac:spMkLst>
            <pc:docMk/>
            <pc:sldMk cId="3902391281" sldId="1701"/>
            <ac:spMk id="365" creationId="{473DAF81-958E-4A76-BC3C-065D0E3B3577}"/>
          </ac:spMkLst>
        </pc:spChg>
        <pc:spChg chg="mod">
          <ac:chgData name="Baski K" userId="991febc015e97365" providerId="LiveId" clId="{D58B00FB-993F-47F5-AF37-F071A5063640}" dt="2022-02-14T13:10:48.403" v="10186" actId="165"/>
          <ac:spMkLst>
            <pc:docMk/>
            <pc:sldMk cId="3902391281" sldId="1701"/>
            <ac:spMk id="367" creationId="{A8C1D7C8-094B-4FF9-A7B7-1639CA8B403B}"/>
          </ac:spMkLst>
        </pc:spChg>
        <pc:spChg chg="mod">
          <ac:chgData name="Baski K" userId="991febc015e97365" providerId="LiveId" clId="{D58B00FB-993F-47F5-AF37-F071A5063640}" dt="2022-02-14T13:10:48.403" v="10186" actId="165"/>
          <ac:spMkLst>
            <pc:docMk/>
            <pc:sldMk cId="3902391281" sldId="1701"/>
            <ac:spMk id="369" creationId="{E68E5BEF-FEBF-4A08-9C2A-36CF4D51B82D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371" creationId="{CBDC9E5B-2A22-49BB-B0CF-5200D5F740A9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372" creationId="{720E4554-73F5-49CE-A099-07665AC0CBD8}"/>
          </ac:spMkLst>
        </pc:spChg>
        <pc:spChg chg="mod">
          <ac:chgData name="Baski K" userId="991febc015e97365" providerId="LiveId" clId="{D58B00FB-993F-47F5-AF37-F071A5063640}" dt="2022-02-14T12:59:01.534" v="10121" actId="465"/>
          <ac:spMkLst>
            <pc:docMk/>
            <pc:sldMk cId="3902391281" sldId="1701"/>
            <ac:spMk id="379" creationId="{D2D06414-80CB-449A-843F-E99C4F2DC73D}"/>
          </ac:spMkLst>
        </pc:spChg>
        <pc:spChg chg="mod">
          <ac:chgData name="Baski K" userId="991febc015e97365" providerId="LiveId" clId="{D58B00FB-993F-47F5-AF37-F071A5063640}" dt="2022-02-14T12:59:01.534" v="10121" actId="465"/>
          <ac:spMkLst>
            <pc:docMk/>
            <pc:sldMk cId="3902391281" sldId="1701"/>
            <ac:spMk id="380" creationId="{DC9EF194-FDB2-432A-8986-C4C187C27449}"/>
          </ac:spMkLst>
        </pc:spChg>
        <pc:spChg chg="mod">
          <ac:chgData name="Baski K" userId="991febc015e97365" providerId="LiveId" clId="{D58B00FB-993F-47F5-AF37-F071A5063640}" dt="2022-02-14T12:58:53.809" v="10120" actId="552"/>
          <ac:spMkLst>
            <pc:docMk/>
            <pc:sldMk cId="3902391281" sldId="1701"/>
            <ac:spMk id="381" creationId="{B04DF1F9-B23B-4D78-A251-13F7C547DD2C}"/>
          </ac:spMkLst>
        </pc:spChg>
        <pc:spChg chg="mod">
          <ac:chgData name="Baski K" userId="991febc015e97365" providerId="LiveId" clId="{D58B00FB-993F-47F5-AF37-F071A5063640}" dt="2022-02-14T15:28:46.381" v="11194" actId="1076"/>
          <ac:spMkLst>
            <pc:docMk/>
            <pc:sldMk cId="3902391281" sldId="1701"/>
            <ac:spMk id="386" creationId="{E0861F8B-B651-405D-AA2D-360F098363C0}"/>
          </ac:spMkLst>
        </pc:spChg>
        <pc:spChg chg="mod">
          <ac:chgData name="Baski K" userId="991febc015e97365" providerId="LiveId" clId="{D58B00FB-993F-47F5-AF37-F071A5063640}" dt="2022-02-14T15:19:06.219" v="11142" actId="2085"/>
          <ac:spMkLst>
            <pc:docMk/>
            <pc:sldMk cId="3902391281" sldId="1701"/>
            <ac:spMk id="392" creationId="{7D4E5353-2499-4A1D-9A47-06E225023195}"/>
          </ac:spMkLst>
        </pc:spChg>
        <pc:spChg chg="del">
          <ac:chgData name="Baski K" userId="991febc015e97365" providerId="LiveId" clId="{D58B00FB-993F-47F5-AF37-F071A5063640}" dt="2022-02-14T12:30:58.489" v="9947" actId="478"/>
          <ac:spMkLst>
            <pc:docMk/>
            <pc:sldMk cId="3902391281" sldId="1701"/>
            <ac:spMk id="394" creationId="{6A2166FC-2CB7-4A29-B635-2E7CC44CA30B}"/>
          </ac:spMkLst>
        </pc:spChg>
        <pc:spChg chg="mod">
          <ac:chgData name="Baski K" userId="991febc015e97365" providerId="LiveId" clId="{D58B00FB-993F-47F5-AF37-F071A5063640}" dt="2022-02-14T15:19:06.219" v="11142" actId="2085"/>
          <ac:spMkLst>
            <pc:docMk/>
            <pc:sldMk cId="3902391281" sldId="1701"/>
            <ac:spMk id="395" creationId="{BCE21CFE-4EF4-45F2-B123-7B725C8D4C8D}"/>
          </ac:spMkLst>
        </pc:spChg>
        <pc:spChg chg="del">
          <ac:chgData name="Baski K" userId="991febc015e97365" providerId="LiveId" clId="{D58B00FB-993F-47F5-AF37-F071A5063640}" dt="2022-02-14T12:45:54.488" v="9966" actId="478"/>
          <ac:spMkLst>
            <pc:docMk/>
            <pc:sldMk cId="3902391281" sldId="1701"/>
            <ac:spMk id="396" creationId="{D69C7DB7-415B-4B45-B0DE-D96CEB4F3B05}"/>
          </ac:spMkLst>
        </pc:spChg>
        <pc:spChg chg="mod">
          <ac:chgData name="Baski K" userId="991febc015e97365" providerId="LiveId" clId="{D58B00FB-993F-47F5-AF37-F071A5063640}" dt="2022-02-14T15:19:06.219" v="11142" actId="2085"/>
          <ac:spMkLst>
            <pc:docMk/>
            <pc:sldMk cId="3902391281" sldId="1701"/>
            <ac:spMk id="397" creationId="{E5E5B808-3BE9-4798-8A76-A22E23FE05C9}"/>
          </ac:spMkLst>
        </pc:spChg>
        <pc:spChg chg="mod">
          <ac:chgData name="Baski K" userId="991febc015e97365" providerId="LiveId" clId="{D58B00FB-993F-47F5-AF37-F071A5063640}" dt="2022-02-14T15:19:06.219" v="11142" actId="2085"/>
          <ac:spMkLst>
            <pc:docMk/>
            <pc:sldMk cId="3902391281" sldId="1701"/>
            <ac:spMk id="398" creationId="{1F585F68-C2AF-4466-A505-A2A8BAA443A4}"/>
          </ac:spMkLst>
        </pc:spChg>
        <pc:spChg chg="del">
          <ac:chgData name="Baski K" userId="991febc015e97365" providerId="LiveId" clId="{D58B00FB-993F-47F5-AF37-F071A5063640}" dt="2022-02-14T12:45:52.369" v="9965" actId="478"/>
          <ac:spMkLst>
            <pc:docMk/>
            <pc:sldMk cId="3902391281" sldId="1701"/>
            <ac:spMk id="399" creationId="{C6BACAF9-3D26-42B6-9042-B9881773D742}"/>
          </ac:spMkLst>
        </pc:spChg>
        <pc:spChg chg="mod">
          <ac:chgData name="Baski K" userId="991febc015e97365" providerId="LiveId" clId="{D58B00FB-993F-47F5-AF37-F071A5063640}" dt="2022-02-14T15:19:15.305" v="11143" actId="2085"/>
          <ac:spMkLst>
            <pc:docMk/>
            <pc:sldMk cId="3902391281" sldId="1701"/>
            <ac:spMk id="400" creationId="{069DA498-B16C-4ACB-A9E8-216EC7EBD849}"/>
          </ac:spMkLst>
        </pc:spChg>
        <pc:spChg chg="del">
          <ac:chgData name="Baski K" userId="991febc015e97365" providerId="LiveId" clId="{D58B00FB-993F-47F5-AF37-F071A5063640}" dt="2022-02-14T12:45:56.681" v="9967" actId="478"/>
          <ac:spMkLst>
            <pc:docMk/>
            <pc:sldMk cId="3902391281" sldId="1701"/>
            <ac:spMk id="401" creationId="{0DA38BF0-5398-4948-B881-3DB1FA57EA99}"/>
          </ac:spMkLst>
        </pc:spChg>
        <pc:spChg chg="mod">
          <ac:chgData name="Baski K" userId="991febc015e97365" providerId="LiveId" clId="{D58B00FB-993F-47F5-AF37-F071A5063640}" dt="2022-02-14T15:19:19.336" v="11144" actId="2085"/>
          <ac:spMkLst>
            <pc:docMk/>
            <pc:sldMk cId="3902391281" sldId="1701"/>
            <ac:spMk id="402" creationId="{68B4BF54-AF1D-4A14-A474-939DD8793769}"/>
          </ac:spMkLst>
        </pc:spChg>
        <pc:spChg chg="mod">
          <ac:chgData name="Baski K" userId="991febc015e97365" providerId="LiveId" clId="{D58B00FB-993F-47F5-AF37-F071A5063640}" dt="2022-02-14T15:19:15.305" v="11143" actId="2085"/>
          <ac:spMkLst>
            <pc:docMk/>
            <pc:sldMk cId="3902391281" sldId="1701"/>
            <ac:spMk id="403" creationId="{849B53DE-9F51-4200-8108-00DBC6CD3004}"/>
          </ac:spMkLst>
        </pc:spChg>
        <pc:spChg chg="mod">
          <ac:chgData name="Baski K" userId="991febc015e97365" providerId="LiveId" clId="{D58B00FB-993F-47F5-AF37-F071A5063640}" dt="2022-02-14T15:19:15.305" v="11143" actId="2085"/>
          <ac:spMkLst>
            <pc:docMk/>
            <pc:sldMk cId="3902391281" sldId="1701"/>
            <ac:spMk id="405" creationId="{260B3E1C-A375-49A6-BEFE-F447A1D102BB}"/>
          </ac:spMkLst>
        </pc:spChg>
        <pc:spChg chg="del">
          <ac:chgData name="Baski K" userId="991febc015e97365" providerId="LiveId" clId="{D58B00FB-993F-47F5-AF37-F071A5063640}" dt="2022-02-14T12:46:00.001" v="9968" actId="478"/>
          <ac:spMkLst>
            <pc:docMk/>
            <pc:sldMk cId="3902391281" sldId="1701"/>
            <ac:spMk id="406" creationId="{DAA554CF-3A30-48F5-AEA8-50E7E7A2A418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11" creationId="{B07FC7C5-C772-4F91-8C80-67171FD9D0E8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12" creationId="{75099DB3-A236-4C63-8354-C5B665C7487D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13" creationId="{4F4DE823-45EF-4069-9D4B-A9E07D2080E9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14" creationId="{15BBB426-D56F-421E-8A49-856CAED342EA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15" creationId="{2E31A0FF-666A-4B1F-87D3-78F1EBC63D7F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17" creationId="{3F13112A-93C6-4F7B-98F6-FE4EE20A09DD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18" creationId="{721F303E-9C36-4DA2-879E-2E32D5E82DBC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21" creationId="{06C29ACD-C9BE-408A-A950-ADD065D78E06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22" creationId="{9A30F0BA-D410-4615-8BB1-4068878251E2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23" creationId="{D13B3487-8FF0-443F-B4C7-652ABE38BC58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24" creationId="{544F9053-9F57-4C5C-A393-A9191C6E9E5E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25" creationId="{68407AFF-C487-46E4-85E5-9D2E9F36565F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27" creationId="{23C24C52-D21C-4AE1-99C3-37448BDE2E56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28" creationId="{133B67CC-C036-4095-9E0C-C32DF3477AD8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31" creationId="{37F62325-188A-43C8-B4CA-C89FE843FED5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32" creationId="{937BD55E-B7CE-4C22-BB2F-2B7BB7CD306D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33" creationId="{F5F45E7D-528F-44A8-AC60-95C9F16AFFAE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34" creationId="{C42C23A6-F0C4-47A9-B574-54DFDCDE5053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35" creationId="{7FACF40E-9C4D-413B-AC3F-0CE08B8F6CE5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36" creationId="{616A4926-18FB-4D41-87E3-E1DB68A1B6BE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37" creationId="{FCBAE5AC-5831-4289-B50B-2CF5542A74A8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38" creationId="{84DD2FFD-19EA-4F7F-BF1C-8361FE8E9858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39" creationId="{D6433654-A5DB-4B21-9DA9-E7DF65B5B1CE}"/>
          </ac:spMkLst>
        </pc:spChg>
        <pc:spChg chg="add del mod">
          <ac:chgData name="Baski K" userId="991febc015e97365" providerId="LiveId" clId="{D58B00FB-993F-47F5-AF37-F071A5063640}" dt="2022-02-14T13:11:27.777" v="10193" actId="478"/>
          <ac:spMkLst>
            <pc:docMk/>
            <pc:sldMk cId="3902391281" sldId="1701"/>
            <ac:spMk id="440" creationId="{CF0DD8E7-638A-40A5-93F9-4345CA186B70}"/>
          </ac:spMkLst>
        </pc:spChg>
        <pc:spChg chg="add del mod">
          <ac:chgData name="Baski K" userId="991febc015e97365" providerId="LiveId" clId="{D58B00FB-993F-47F5-AF37-F071A5063640}" dt="2022-02-14T13:11:27.777" v="10193" actId="478"/>
          <ac:spMkLst>
            <pc:docMk/>
            <pc:sldMk cId="3902391281" sldId="1701"/>
            <ac:spMk id="441" creationId="{F03FB66F-DE67-4A08-85C2-CB6DDBB6E808}"/>
          </ac:spMkLst>
        </pc:spChg>
        <pc:spChg chg="add del mod">
          <ac:chgData name="Baski K" userId="991febc015e97365" providerId="LiveId" clId="{D58B00FB-993F-47F5-AF37-F071A5063640}" dt="2022-02-14T13:11:27.777" v="10193" actId="478"/>
          <ac:spMkLst>
            <pc:docMk/>
            <pc:sldMk cId="3902391281" sldId="1701"/>
            <ac:spMk id="442" creationId="{1CF93775-8E61-4D74-AE0D-2DC5C57DFA9A}"/>
          </ac:spMkLst>
        </pc:spChg>
        <pc:spChg chg="add del mod">
          <ac:chgData name="Baski K" userId="991febc015e97365" providerId="LiveId" clId="{D58B00FB-993F-47F5-AF37-F071A5063640}" dt="2022-02-14T13:11:27.777" v="10193" actId="478"/>
          <ac:spMkLst>
            <pc:docMk/>
            <pc:sldMk cId="3902391281" sldId="1701"/>
            <ac:spMk id="443" creationId="{2E3CE947-93D9-488C-942D-3B61B4580995}"/>
          </ac:spMkLst>
        </pc:spChg>
        <pc:spChg chg="add del mod">
          <ac:chgData name="Baski K" userId="991febc015e97365" providerId="LiveId" clId="{D58B00FB-993F-47F5-AF37-F071A5063640}" dt="2022-02-14T13:11:27.777" v="10193" actId="478"/>
          <ac:spMkLst>
            <pc:docMk/>
            <pc:sldMk cId="3902391281" sldId="1701"/>
            <ac:spMk id="444" creationId="{D00275EA-406B-4054-9D85-C9608E95DD6C}"/>
          </ac:spMkLst>
        </pc:spChg>
        <pc:spChg chg="add del mod">
          <ac:chgData name="Baski K" userId="991febc015e97365" providerId="LiveId" clId="{D58B00FB-993F-47F5-AF37-F071A5063640}" dt="2022-02-14T13:11:27.777" v="10193" actId="478"/>
          <ac:spMkLst>
            <pc:docMk/>
            <pc:sldMk cId="3902391281" sldId="1701"/>
            <ac:spMk id="445" creationId="{5C6F1FDE-3088-4E0D-8E21-8D642C28F049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46" creationId="{B625BE6E-B012-43DB-AF7A-DF711325177F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47" creationId="{78E9EADE-535D-4046-9BA9-D9CB05D55744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48" creationId="{39CE2D14-2E38-441F-8D82-19895D9227FF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49" creationId="{7C601539-AE61-4EFD-AF1B-611D84E5622B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50" creationId="{02AD9E0F-A4B4-4E07-B5B0-29726C39B302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51" creationId="{FC3A1780-4F81-47C6-96DB-28DBD30DDB0E}"/>
          </ac:spMkLst>
        </pc:spChg>
        <pc:spChg chg="add 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452" creationId="{23D8017D-4CC3-491E-B7BA-DF0B0E4097AD}"/>
          </ac:spMkLst>
        </pc:spChg>
        <pc:spChg chg="add del mod">
          <ac:chgData name="Baski K" userId="991febc015e97365" providerId="LiveId" clId="{D58B00FB-993F-47F5-AF37-F071A5063640}" dt="2022-02-14T13:10:14.817" v="10183" actId="478"/>
          <ac:spMkLst>
            <pc:docMk/>
            <pc:sldMk cId="3902391281" sldId="1701"/>
            <ac:spMk id="453" creationId="{87FD034C-D032-425C-A993-FEE8F6D53508}"/>
          </ac:spMkLst>
        </pc:spChg>
        <pc:spChg chg="add del mod">
          <ac:chgData name="Baski K" userId="991febc015e97365" providerId="LiveId" clId="{D58B00FB-993F-47F5-AF37-F071A5063640}" dt="2022-02-14T13:10:00.017" v="10179" actId="478"/>
          <ac:spMkLst>
            <pc:docMk/>
            <pc:sldMk cId="3902391281" sldId="1701"/>
            <ac:spMk id="454" creationId="{68C8380E-6F97-4AD1-8EAA-D988B7064104}"/>
          </ac:spMkLst>
        </pc:spChg>
        <pc:spChg chg="add 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455" creationId="{6240D526-FA53-4B36-BBA2-4475FEFE4A4D}"/>
          </ac:spMkLst>
        </pc:spChg>
        <pc:spChg chg="add 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456" creationId="{05267F74-1972-491D-A804-212C4391194A}"/>
          </ac:spMkLst>
        </pc:spChg>
        <pc:spChg chg="add 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457" creationId="{39C56F1B-7462-444F-BB0A-A3A765C68DC1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59" creationId="{29A0DADC-0959-4FBD-BD46-206C261D8F43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60" creationId="{0CF4813C-4796-4111-BDA9-980E60BD1913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61" creationId="{CC00514F-798C-4907-A4BE-BA13737B6EFE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62" creationId="{8055974D-0DAE-4BB4-86F1-0E289028790F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63" creationId="{E60AA1F4-B82E-467D-A593-EF944EA0732D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64" creationId="{55FB43F5-6368-4614-AD8C-0CE636E17BDD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65" creationId="{4A5C5537-F7FF-4DF8-B8E0-82AC8B56824E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66" creationId="{546C5056-9585-4BB0-8B17-9843A672B85D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67" creationId="{0A39E473-D84F-45EF-9A82-FAE94F5B4546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68" creationId="{9B75A150-7741-4F8B-AD51-6236E4A323F0}"/>
          </ac:spMkLst>
        </pc:spChg>
        <pc:spChg chg="add 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469" creationId="{749F7CDC-9C3B-4225-8DD9-04CAB4CDB68C}"/>
          </ac:spMkLst>
        </pc:spChg>
        <pc:spChg chg="add 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470" creationId="{0A90D4F8-F874-454C-88CD-358ACA1AC4DE}"/>
          </ac:spMkLst>
        </pc:spChg>
        <pc:spChg chg="add 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471" creationId="{C20BCA1C-6B75-4C6B-89C9-0B83A5249294}"/>
          </ac:spMkLst>
        </pc:spChg>
        <pc:spChg chg="add del mod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472" creationId="{B4DFDF53-55D6-43BA-8E4E-86CEC6CFF2A8}"/>
          </ac:spMkLst>
        </pc:spChg>
        <pc:spChg chg="add del mod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473" creationId="{FC25C866-06F1-4C53-90C1-7572F1D96777}"/>
          </ac:spMkLst>
        </pc:spChg>
        <pc:spChg chg="add del mod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474" creationId="{16412435-3A25-4C3D-A1AF-F2471F8C1E8B}"/>
          </ac:spMkLst>
        </pc:spChg>
        <pc:spChg chg="add del mod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475" creationId="{40F4DD7E-233B-422D-8402-60E51F6FB87D}"/>
          </ac:spMkLst>
        </pc:spChg>
        <pc:spChg chg="add del mod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476" creationId="{42C5B491-C69E-40D0-BA3D-7C040EC68BE1}"/>
          </ac:spMkLst>
        </pc:spChg>
        <pc:spChg chg="add del mod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477" creationId="{863C3EA6-8C02-4180-862C-C84F72996CCD}"/>
          </ac:spMkLst>
        </pc:spChg>
        <pc:spChg chg="add del mod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478" creationId="{BB71CDF4-7F06-4A3D-A9DB-75FC15D75190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479" creationId="{F08CBBE7-B818-42E1-B70B-06D9269A8DE2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480" creationId="{11E0EE9F-5DFD-44CA-A714-1473CF864EA0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481" creationId="{26CD795F-5350-4498-805D-E5D04D54986C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84" creationId="{54559B75-22FF-41D5-B331-EB467ECE514B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88" creationId="{7EFD975F-74D3-4F00-BFFC-A8158861BCFA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89" creationId="{7A5A8EA2-E775-4350-B2E1-B7591D1322A1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90" creationId="{9EB91B08-CC63-4E6A-85A1-9C759DC2C4A7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91" creationId="{C2956034-AC98-4DEA-9931-AF24F83D240C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92" creationId="{8CA7A35D-DBB0-4A84-8084-BA49B1EED717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93" creationId="{91E5F1E2-F117-419C-9C14-4E34486A2826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96" creationId="{40F493BB-1838-41A5-9F1D-2B5B55374E4E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97" creationId="{0B13C5B2-2143-4C65-91E6-A881EC7C5490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98" creationId="{E653E014-E52C-4B94-BF5E-A7AABB1CFC0F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99" creationId="{B2C47382-BA73-4187-932B-3E21C225453A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00" creationId="{7F3AC7C1-5A27-4131-8983-05EE20CE854C}"/>
          </ac:spMkLst>
        </pc:spChg>
        <pc:spChg chg="mod">
          <ac:chgData name="Baski K" userId="991febc015e97365" providerId="LiveId" clId="{D58B00FB-993F-47F5-AF37-F071A5063640}" dt="2022-02-14T13:23:51.904" v="10387"/>
          <ac:spMkLst>
            <pc:docMk/>
            <pc:sldMk cId="3902391281" sldId="1701"/>
            <ac:spMk id="502" creationId="{376A64C3-F568-417C-9164-7F4D4754DC31}"/>
          </ac:spMkLst>
        </pc:spChg>
        <pc:spChg chg="mod">
          <ac:chgData name="Baski K" userId="991febc015e97365" providerId="LiveId" clId="{D58B00FB-993F-47F5-AF37-F071A5063640}" dt="2022-02-14T13:23:51.904" v="10387"/>
          <ac:spMkLst>
            <pc:docMk/>
            <pc:sldMk cId="3902391281" sldId="1701"/>
            <ac:spMk id="503" creationId="{307FD62C-9840-4C32-8A2C-B7D65462B525}"/>
          </ac:spMkLst>
        </pc:spChg>
        <pc:spChg chg="mod">
          <ac:chgData name="Baski K" userId="991febc015e97365" providerId="LiveId" clId="{D58B00FB-993F-47F5-AF37-F071A5063640}" dt="2022-02-14T13:23:51.904" v="10387"/>
          <ac:spMkLst>
            <pc:docMk/>
            <pc:sldMk cId="3902391281" sldId="1701"/>
            <ac:spMk id="505" creationId="{0AEC5ABE-03D1-4EA4-8621-E80B462025BB}"/>
          </ac:spMkLst>
        </pc:spChg>
        <pc:spChg chg="mod">
          <ac:chgData name="Baski K" userId="991febc015e97365" providerId="LiveId" clId="{D58B00FB-993F-47F5-AF37-F071A5063640}" dt="2022-02-14T13:23:51.904" v="10387"/>
          <ac:spMkLst>
            <pc:docMk/>
            <pc:sldMk cId="3902391281" sldId="1701"/>
            <ac:spMk id="506" creationId="{B7FE03AE-BEB6-4B1A-9804-56B53D533876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507" creationId="{0F7F58C0-B7E3-4CF7-91FF-A9566897A855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508" creationId="{954A501C-935F-4740-A2BF-63F51AA1619C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509" creationId="{7312282D-93F0-46D1-8CCB-4C68B0F460B5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510" creationId="{4E7136BB-604F-4F62-A953-A1CDB2328229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511" creationId="{9DE30DC1-138E-4D7F-BF1D-B2FE2CD5BD4B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512" creationId="{99D3D6A1-8CCC-42DB-89C7-E5A4C5363DC7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513" creationId="{53A91356-2F4D-4A98-B03A-58EFAA5E1D5E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15" creationId="{8364DFDC-944E-49AA-AF2C-C592BEB6E3AB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17" creationId="{6779F836-13CB-4F20-92CC-E96E32639465}"/>
          </ac:spMkLst>
        </pc:spChg>
        <pc:spChg chg="mod">
          <ac:chgData name="Baski K" userId="991febc015e97365" providerId="LiveId" clId="{D58B00FB-993F-47F5-AF37-F071A5063640}" dt="2022-02-14T13:26:20.101" v="10412"/>
          <ac:spMkLst>
            <pc:docMk/>
            <pc:sldMk cId="3902391281" sldId="1701"/>
            <ac:spMk id="519" creationId="{5E188F02-EF1F-4C94-993C-2A58CED67FD7}"/>
          </ac:spMkLst>
        </pc:spChg>
        <pc:spChg chg="mod">
          <ac:chgData name="Baski K" userId="991febc015e97365" providerId="LiveId" clId="{D58B00FB-993F-47F5-AF37-F071A5063640}" dt="2022-02-14T13:26:20.101" v="10412"/>
          <ac:spMkLst>
            <pc:docMk/>
            <pc:sldMk cId="3902391281" sldId="1701"/>
            <ac:spMk id="520" creationId="{CC504032-CD08-4DD6-BD14-7D96E26B8E6D}"/>
          </ac:spMkLst>
        </pc:spChg>
        <pc:spChg chg="mod">
          <ac:chgData name="Baski K" userId="991febc015e97365" providerId="LiveId" clId="{D58B00FB-993F-47F5-AF37-F071A5063640}" dt="2022-02-14T13:27:28.886" v="10421" actId="207"/>
          <ac:spMkLst>
            <pc:docMk/>
            <pc:sldMk cId="3902391281" sldId="1701"/>
            <ac:spMk id="522" creationId="{62B17884-00D4-4401-966E-579B85914CD4}"/>
          </ac:spMkLst>
        </pc:spChg>
        <pc:spChg chg="mod">
          <ac:chgData name="Baski K" userId="991febc015e97365" providerId="LiveId" clId="{D58B00FB-993F-47F5-AF37-F071A5063640}" dt="2022-02-14T13:26:20.101" v="10412"/>
          <ac:spMkLst>
            <pc:docMk/>
            <pc:sldMk cId="3902391281" sldId="1701"/>
            <ac:spMk id="523" creationId="{21AB0ADF-2FBC-468C-A130-533A01CA6033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25" creationId="{8CFC6D43-BEBC-4088-960D-AE8D2F7D296E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26" creationId="{E55212E4-44E0-4378-A2E1-8EE61DCAB04A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29" creationId="{4A78BFD9-ABD4-4C95-BF75-1813AD968EA1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30" creationId="{4B1C12E5-9C53-4653-B85D-C9E10DD80530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31" creationId="{01E29C98-BA6D-4729-8103-56ED2DC936BC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32" creationId="{B224B363-D626-4A49-93F7-855B37CCED12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33" creationId="{1E84D97D-09DC-4686-A211-95B732727F47}"/>
          </ac:spMkLst>
        </pc:spChg>
        <pc:spChg chg="mod">
          <ac:chgData name="Baski K" userId="991febc015e97365" providerId="LiveId" clId="{D58B00FB-993F-47F5-AF37-F071A5063640}" dt="2022-02-14T13:31:31.243" v="10555" actId="404"/>
          <ac:spMkLst>
            <pc:docMk/>
            <pc:sldMk cId="3902391281" sldId="1701"/>
            <ac:spMk id="535" creationId="{64E7FE2D-EC13-4ABF-8854-C04C4A307EC9}"/>
          </ac:spMkLst>
        </pc:spChg>
        <pc:spChg chg="mod">
          <ac:chgData name="Baski K" userId="991febc015e97365" providerId="LiveId" clId="{D58B00FB-993F-47F5-AF37-F071A5063640}" dt="2022-02-14T13:31:31.243" v="10555" actId="404"/>
          <ac:spMkLst>
            <pc:docMk/>
            <pc:sldMk cId="3902391281" sldId="1701"/>
            <ac:spMk id="536" creationId="{DF5931FA-2D64-43E7-A148-483BC3E9DB3A}"/>
          </ac:spMkLst>
        </pc:spChg>
        <pc:spChg chg="mod">
          <ac:chgData name="Baski K" userId="991febc015e97365" providerId="LiveId" clId="{D58B00FB-993F-47F5-AF37-F071A5063640}" dt="2022-02-14T13:31:31.243" v="10555" actId="404"/>
          <ac:spMkLst>
            <pc:docMk/>
            <pc:sldMk cId="3902391281" sldId="1701"/>
            <ac:spMk id="537" creationId="{DE609C6C-B3D5-4E73-81C2-CFCCD0906084}"/>
          </ac:spMkLst>
        </pc:spChg>
        <pc:spChg chg="mod">
          <ac:chgData name="Baski K" userId="991febc015e97365" providerId="LiveId" clId="{D58B00FB-993F-47F5-AF37-F071A5063640}" dt="2022-02-14T13:31:31.243" v="10555" actId="404"/>
          <ac:spMkLst>
            <pc:docMk/>
            <pc:sldMk cId="3902391281" sldId="1701"/>
            <ac:spMk id="538" creationId="{A21C3826-3F39-49BA-87B1-6CBF245B855C}"/>
          </ac:spMkLst>
        </pc:spChg>
        <pc:spChg chg="mod">
          <ac:chgData name="Baski K" userId="991febc015e97365" providerId="LiveId" clId="{D58B00FB-993F-47F5-AF37-F071A5063640}" dt="2022-02-14T13:31:31.243" v="10555" actId="404"/>
          <ac:spMkLst>
            <pc:docMk/>
            <pc:sldMk cId="3902391281" sldId="1701"/>
            <ac:spMk id="539" creationId="{4341C1EC-A0BC-4491-9842-332F1AC6101F}"/>
          </ac:spMkLst>
        </pc:spChg>
        <pc:spChg chg="mod">
          <ac:chgData name="Baski K" userId="991febc015e97365" providerId="LiveId" clId="{D58B00FB-993F-47F5-AF37-F071A5063640}" dt="2022-02-14T13:31:31.243" v="10555" actId="404"/>
          <ac:spMkLst>
            <pc:docMk/>
            <pc:sldMk cId="3902391281" sldId="1701"/>
            <ac:spMk id="540" creationId="{1FA2C286-2112-4FD9-BEEB-8EC40518A031}"/>
          </ac:spMkLst>
        </pc:spChg>
        <pc:spChg chg="mod">
          <ac:chgData name="Baski K" userId="991febc015e97365" providerId="LiveId" clId="{D58B00FB-993F-47F5-AF37-F071A5063640}" dt="2022-02-14T13:31:31.243" v="10555" actId="404"/>
          <ac:spMkLst>
            <pc:docMk/>
            <pc:sldMk cId="3902391281" sldId="1701"/>
            <ac:spMk id="541" creationId="{2EBA3728-AB1D-4DAF-A303-92C60FD10E64}"/>
          </ac:spMkLst>
        </pc:spChg>
        <pc:spChg chg="add mod">
          <ac:chgData name="Baski K" userId="991febc015e97365" providerId="LiveId" clId="{D58B00FB-993F-47F5-AF37-F071A5063640}" dt="2022-02-14T15:28:46.381" v="11194" actId="1076"/>
          <ac:spMkLst>
            <pc:docMk/>
            <pc:sldMk cId="3902391281" sldId="1701"/>
            <ac:spMk id="542" creationId="{706392E4-AA69-49A6-A2AC-651B801DB033}"/>
          </ac:spMkLst>
        </pc:spChg>
        <pc:grpChg chg="add del mod">
          <ac:chgData name="Baski K" userId="991febc015e97365" providerId="LiveId" clId="{D58B00FB-993F-47F5-AF37-F071A5063640}" dt="2022-02-14T12:14:17.296" v="9637" actId="165"/>
          <ac:grpSpMkLst>
            <pc:docMk/>
            <pc:sldMk cId="3902391281" sldId="1701"/>
            <ac:grpSpMk id="8" creationId="{ED2C0A1C-D86D-49AC-9A85-3620C7F66031}"/>
          </ac:grpSpMkLst>
        </pc:grpChg>
        <pc:grpChg chg="del mod topLvl">
          <ac:chgData name="Baski K" userId="991febc015e97365" providerId="LiveId" clId="{D58B00FB-993F-47F5-AF37-F071A5063640}" dt="2022-02-14T12:14:24.926" v="9638" actId="165"/>
          <ac:grpSpMkLst>
            <pc:docMk/>
            <pc:sldMk cId="3902391281" sldId="1701"/>
            <ac:grpSpMk id="12" creationId="{8D4E759D-F399-4872-AA5E-6C382E168DBB}"/>
          </ac:grpSpMkLst>
        </pc:grpChg>
        <pc:grpChg chg="del mod topLvl">
          <ac:chgData name="Baski K" userId="991febc015e97365" providerId="LiveId" clId="{D58B00FB-993F-47F5-AF37-F071A5063640}" dt="2022-02-14T12:14:30.494" v="9639" actId="165"/>
          <ac:grpSpMkLst>
            <pc:docMk/>
            <pc:sldMk cId="3902391281" sldId="1701"/>
            <ac:grpSpMk id="15" creationId="{A14DF495-67D0-4C62-A3D2-6285D3A293F0}"/>
          </ac:grpSpMkLst>
        </pc:grpChg>
        <pc:grpChg chg="del mod topLvl">
          <ac:chgData name="Baski K" userId="991febc015e97365" providerId="LiveId" clId="{D58B00FB-993F-47F5-AF37-F071A5063640}" dt="2022-02-14T12:14:42.868" v="9640" actId="165"/>
          <ac:grpSpMkLst>
            <pc:docMk/>
            <pc:sldMk cId="3902391281" sldId="1701"/>
            <ac:grpSpMk id="18" creationId="{B76C31D5-B15F-4F54-B45C-FF4CBB026541}"/>
          </ac:grpSpMkLst>
        </pc:grpChg>
        <pc:grpChg chg="del mod topLvl">
          <ac:chgData name="Baski K" userId="991febc015e97365" providerId="LiveId" clId="{D58B00FB-993F-47F5-AF37-F071A5063640}" dt="2022-02-14T12:14:42.868" v="9640" actId="165"/>
          <ac:grpSpMkLst>
            <pc:docMk/>
            <pc:sldMk cId="3902391281" sldId="1701"/>
            <ac:grpSpMk id="22" creationId="{F5104156-F8A1-4DBB-A3D7-C9F2961AC060}"/>
          </ac:grpSpMkLst>
        </pc:grpChg>
        <pc:grpChg chg="del mod topLvl">
          <ac:chgData name="Baski K" userId="991febc015e97365" providerId="LiveId" clId="{D58B00FB-993F-47F5-AF37-F071A5063640}" dt="2022-02-14T12:14:42.868" v="9640" actId="165"/>
          <ac:grpSpMkLst>
            <pc:docMk/>
            <pc:sldMk cId="3902391281" sldId="1701"/>
            <ac:grpSpMk id="23" creationId="{2405296A-5311-49E4-8C4B-0505141F96FE}"/>
          </ac:grpSpMkLst>
        </pc:grpChg>
        <pc:grpChg chg="del mod topLvl">
          <ac:chgData name="Baski K" userId="991febc015e97365" providerId="LiveId" clId="{D58B00FB-993F-47F5-AF37-F071A5063640}" dt="2022-02-14T12:14:42.868" v="9640" actId="165"/>
          <ac:grpSpMkLst>
            <pc:docMk/>
            <pc:sldMk cId="3902391281" sldId="1701"/>
            <ac:grpSpMk id="24" creationId="{FB726CD7-F624-46DB-9C4B-3E91AF7E578B}"/>
          </ac:grpSpMkLst>
        </pc:grpChg>
        <pc:grpChg chg="del mod topLvl">
          <ac:chgData name="Baski K" userId="991febc015e97365" providerId="LiveId" clId="{D58B00FB-993F-47F5-AF37-F071A5063640}" dt="2022-02-14T12:14:42.868" v="9640" actId="165"/>
          <ac:grpSpMkLst>
            <pc:docMk/>
            <pc:sldMk cId="3902391281" sldId="1701"/>
            <ac:grpSpMk id="25" creationId="{18305F17-592B-4E4E-B334-79880DE82EC7}"/>
          </ac:grpSpMkLst>
        </pc:grpChg>
        <pc:grpChg chg="mod">
          <ac:chgData name="Baski K" userId="991febc015e97365" providerId="LiveId" clId="{D58B00FB-993F-47F5-AF37-F071A5063640}" dt="2022-02-14T15:08:25.467" v="11086" actId="1076"/>
          <ac:grpSpMkLst>
            <pc:docMk/>
            <pc:sldMk cId="3902391281" sldId="1701"/>
            <ac:grpSpMk id="84" creationId="{4C2D296A-F997-40DA-B743-8ADA1E47B5D7}"/>
          </ac:grpSpMkLst>
        </pc:grpChg>
        <pc:grpChg chg="add mod">
          <ac:chgData name="Baski K" userId="991febc015e97365" providerId="LiveId" clId="{D58B00FB-993F-47F5-AF37-F071A5063640}" dt="2022-02-14T13:39:21.208" v="10642" actId="14100"/>
          <ac:grpSpMkLst>
            <pc:docMk/>
            <pc:sldMk cId="3902391281" sldId="1701"/>
            <ac:grpSpMk id="92" creationId="{F4A8FA36-C14F-4096-8F2F-1C2ECC6DAC7C}"/>
          </ac:grpSpMkLst>
        </pc:grpChg>
        <pc:grpChg chg="add del mod">
          <ac:chgData name="Baski K" userId="991febc015e97365" providerId="LiveId" clId="{D58B00FB-993F-47F5-AF37-F071A5063640}" dt="2022-02-14T13:23:38.770" v="10382" actId="21"/>
          <ac:grpSpMkLst>
            <pc:docMk/>
            <pc:sldMk cId="3902391281" sldId="1701"/>
            <ac:grpSpMk id="94" creationId="{EDD104D5-8E94-4432-9340-7FADED567184}"/>
          </ac:grpSpMkLst>
        </pc:grpChg>
        <pc:grpChg chg="add del mod ord">
          <ac:chgData name="Baski K" userId="991febc015e97365" providerId="LiveId" clId="{D58B00FB-993F-47F5-AF37-F071A5063640}" dt="2022-02-14T13:23:38.770" v="10382" actId="21"/>
          <ac:grpSpMkLst>
            <pc:docMk/>
            <pc:sldMk cId="3902391281" sldId="1701"/>
            <ac:grpSpMk id="95" creationId="{D2A6EB65-7ACE-4F7D-ACA5-383F9551DB1D}"/>
          </ac:grpSpMkLst>
        </pc:grpChg>
        <pc:grpChg chg="add 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96" creationId="{A425DB4D-AFA6-45F7-8110-A1C36952D660}"/>
          </ac:grpSpMkLst>
        </pc:grpChg>
        <pc:grpChg chg="add 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97" creationId="{D2E792F2-4364-4C34-B5E4-318F7A436907}"/>
          </ac:grpSpMkLst>
        </pc:grpChg>
        <pc:grpChg chg="add del mod">
          <ac:chgData name="Baski K" userId="991febc015e97365" providerId="LiveId" clId="{D58B00FB-993F-47F5-AF37-F071A5063640}" dt="2022-02-09T01:29:11.641" v="8522" actId="165"/>
          <ac:grpSpMkLst>
            <pc:docMk/>
            <pc:sldMk cId="3902391281" sldId="1701"/>
            <ac:grpSpMk id="98" creationId="{48754CAC-11FF-4B16-BCF6-6B1683B06475}"/>
          </ac:grpSpMkLst>
        </pc:grpChg>
        <pc:grpChg chg="add mod">
          <ac:chgData name="Baski K" userId="991febc015e97365" providerId="LiveId" clId="{D58B00FB-993F-47F5-AF37-F071A5063640}" dt="2022-02-14T13:38:34.955" v="10607" actId="1038"/>
          <ac:grpSpMkLst>
            <pc:docMk/>
            <pc:sldMk cId="3902391281" sldId="1701"/>
            <ac:grpSpMk id="99" creationId="{0E69B962-0802-4D04-93E3-22F0AFF07E71}"/>
          </ac:grpSpMkLst>
        </pc:grpChg>
        <pc:grpChg chg="add mod">
          <ac:chgData name="Baski K" userId="991febc015e97365" providerId="LiveId" clId="{D58B00FB-993F-47F5-AF37-F071A5063640}" dt="2022-02-14T13:20:48.917" v="10329" actId="164"/>
          <ac:grpSpMkLst>
            <pc:docMk/>
            <pc:sldMk cId="3902391281" sldId="1701"/>
            <ac:grpSpMk id="100" creationId="{EED82E08-4C4B-40DA-AF68-E85CF26492BF}"/>
          </ac:grpSpMkLst>
        </pc:grpChg>
        <pc:grpChg chg="add mod">
          <ac:chgData name="Baski K" userId="991febc015e97365" providerId="LiveId" clId="{D58B00FB-993F-47F5-AF37-F071A5063640}" dt="2022-02-14T13:21:21.084" v="10335" actId="164"/>
          <ac:grpSpMkLst>
            <pc:docMk/>
            <pc:sldMk cId="3902391281" sldId="1701"/>
            <ac:grpSpMk id="101" creationId="{867C5063-63B4-4DDB-B650-A1AF8C53B0E8}"/>
          </ac:grpSpMkLst>
        </pc:grpChg>
        <pc:grpChg chg="add del mod">
          <ac:chgData name="Baski K" userId="991febc015e97365" providerId="LiveId" clId="{D58B00FB-993F-47F5-AF37-F071A5063640}" dt="2022-02-09T01:31:04.281" v="8587" actId="165"/>
          <ac:grpSpMkLst>
            <pc:docMk/>
            <pc:sldMk cId="3902391281" sldId="1701"/>
            <ac:grpSpMk id="105" creationId="{7D26BBDD-B2AF-41C3-A7DB-4AB43043F537}"/>
          </ac:grpSpMkLst>
        </pc:grpChg>
        <pc:grpChg chg="add mod">
          <ac:chgData name="Baski K" userId="991febc015e97365" providerId="LiveId" clId="{D58B00FB-993F-47F5-AF37-F071A5063640}" dt="2022-02-14T13:22:21.540" v="10367" actId="164"/>
          <ac:grpSpMkLst>
            <pc:docMk/>
            <pc:sldMk cId="3902391281" sldId="1701"/>
            <ac:grpSpMk id="105" creationId="{BA887923-BD98-4155-85A5-28C531628BA9}"/>
          </ac:grpSpMkLst>
        </pc:grpChg>
        <pc:grpChg chg="add del mod ord">
          <ac:chgData name="Baski K" userId="991febc015e97365" providerId="LiveId" clId="{D58B00FB-993F-47F5-AF37-F071A5063640}" dt="2022-02-09T01:39:46.895" v="8692" actId="478"/>
          <ac:grpSpMkLst>
            <pc:docMk/>
            <pc:sldMk cId="3902391281" sldId="1701"/>
            <ac:grpSpMk id="106" creationId="{9731ADD9-026B-4E82-A0AD-1D1610630504}"/>
          </ac:grpSpMkLst>
        </pc:grpChg>
        <pc:grpChg chg="add mod">
          <ac:chgData name="Baski K" userId="991febc015e97365" providerId="LiveId" clId="{D58B00FB-993F-47F5-AF37-F071A5063640}" dt="2022-02-14T13:20:48.917" v="10329" actId="164"/>
          <ac:grpSpMkLst>
            <pc:docMk/>
            <pc:sldMk cId="3902391281" sldId="1701"/>
            <ac:grpSpMk id="226" creationId="{AF282468-0ED6-49E4-A485-0EFC49AE7F86}"/>
          </ac:grpSpMkLst>
        </pc:grpChg>
        <pc:grpChg chg="add mod">
          <ac:chgData name="Baski K" userId="991febc015e97365" providerId="LiveId" clId="{D58B00FB-993F-47F5-AF37-F071A5063640}" dt="2022-02-14T13:20:48.917" v="10329" actId="164"/>
          <ac:grpSpMkLst>
            <pc:docMk/>
            <pc:sldMk cId="3902391281" sldId="1701"/>
            <ac:grpSpMk id="230" creationId="{3BE7FCFC-1009-47F8-AB30-4398D321EBB9}"/>
          </ac:grpSpMkLst>
        </pc:grpChg>
        <pc:grpChg chg="add mod">
          <ac:chgData name="Baski K" userId="991febc015e97365" providerId="LiveId" clId="{D58B00FB-993F-47F5-AF37-F071A5063640}" dt="2022-02-14T13:20:48.917" v="10329" actId="164"/>
          <ac:grpSpMkLst>
            <pc:docMk/>
            <pc:sldMk cId="3902391281" sldId="1701"/>
            <ac:grpSpMk id="234" creationId="{CBF7D7C2-6258-4F6A-8B5F-C22731CDD531}"/>
          </ac:grpSpMkLst>
        </pc:grpChg>
        <pc:grpChg chg="add del mod">
          <ac:chgData name="Baski K" userId="991febc015e97365" providerId="LiveId" clId="{D58B00FB-993F-47F5-AF37-F071A5063640}" dt="2022-02-14T13:03:13.272" v="10148" actId="478"/>
          <ac:grpSpMkLst>
            <pc:docMk/>
            <pc:sldMk cId="3902391281" sldId="1701"/>
            <ac:grpSpMk id="239" creationId="{2D6B902A-D8AD-4844-A9E9-3DC8BB96CF40}"/>
          </ac:grpSpMkLst>
        </pc:grpChg>
        <pc:grpChg chg="mod">
          <ac:chgData name="Baski K" userId="991febc015e97365" providerId="LiveId" clId="{D58B00FB-993F-47F5-AF37-F071A5063640}" dt="2022-02-14T13:01:25.095" v="10129"/>
          <ac:grpSpMkLst>
            <pc:docMk/>
            <pc:sldMk cId="3902391281" sldId="1701"/>
            <ac:grpSpMk id="240" creationId="{8140152F-4C1F-44EE-843D-388385528131}"/>
          </ac:grpSpMkLst>
        </pc:grpChg>
        <pc:grpChg chg="mod">
          <ac:chgData name="Baski K" userId="991febc015e97365" providerId="LiveId" clId="{D58B00FB-993F-47F5-AF37-F071A5063640}" dt="2022-02-14T13:01:25.095" v="10129"/>
          <ac:grpSpMkLst>
            <pc:docMk/>
            <pc:sldMk cId="3902391281" sldId="1701"/>
            <ac:grpSpMk id="243" creationId="{E78055C6-FAC0-4A44-A901-6BC8F071B98C}"/>
          </ac:grpSpMkLst>
        </pc:grpChg>
        <pc:grpChg chg="mod">
          <ac:chgData name="Baski K" userId="991febc015e97365" providerId="LiveId" clId="{D58B00FB-993F-47F5-AF37-F071A5063640}" dt="2022-02-14T13:01:25.095" v="10129"/>
          <ac:grpSpMkLst>
            <pc:docMk/>
            <pc:sldMk cId="3902391281" sldId="1701"/>
            <ac:grpSpMk id="244" creationId="{2FC63EDB-D200-43CF-BDD1-55CBEF6880CE}"/>
          </ac:grpSpMkLst>
        </pc:grpChg>
        <pc:grpChg chg="add del mod">
          <ac:chgData name="Baski K" userId="991febc015e97365" providerId="LiveId" clId="{D58B00FB-993F-47F5-AF37-F071A5063640}" dt="2022-02-14T13:03:10.500" v="10147" actId="478"/>
          <ac:grpSpMkLst>
            <pc:docMk/>
            <pc:sldMk cId="3902391281" sldId="1701"/>
            <ac:grpSpMk id="253" creationId="{379FEF79-523C-4EC7-B548-24859C27464A}"/>
          </ac:grpSpMkLst>
        </pc:grpChg>
        <pc:grpChg chg="mod">
          <ac:chgData name="Baski K" userId="991febc015e97365" providerId="LiveId" clId="{D58B00FB-993F-47F5-AF37-F071A5063640}" dt="2022-02-14T13:01:25.095" v="10129"/>
          <ac:grpSpMkLst>
            <pc:docMk/>
            <pc:sldMk cId="3902391281" sldId="1701"/>
            <ac:grpSpMk id="256" creationId="{1D8051B7-432B-4FE1-B2F1-7E83221A7975}"/>
          </ac:grpSpMkLst>
        </pc:grpChg>
        <pc:grpChg chg="mod">
          <ac:chgData name="Baski K" userId="991febc015e97365" providerId="LiveId" clId="{D58B00FB-993F-47F5-AF37-F071A5063640}" dt="2022-02-14T13:01:25.095" v="10129"/>
          <ac:grpSpMkLst>
            <pc:docMk/>
            <pc:sldMk cId="3902391281" sldId="1701"/>
            <ac:grpSpMk id="257" creationId="{7872D7C0-CCE1-4F05-B27A-F5BD5818CA60}"/>
          </ac:grpSpMkLst>
        </pc:grpChg>
        <pc:grpChg chg="mod">
          <ac:chgData name="Baski K" userId="991febc015e97365" providerId="LiveId" clId="{D58B00FB-993F-47F5-AF37-F071A5063640}" dt="2022-02-14T15:08:27.987" v="11087" actId="1076"/>
          <ac:grpSpMkLst>
            <pc:docMk/>
            <pc:sldMk cId="3902391281" sldId="1701"/>
            <ac:grpSpMk id="327" creationId="{913BF6CE-B1E4-449F-8D7C-3C6497734B05}"/>
          </ac:grpSpMkLst>
        </pc:grpChg>
        <pc:grpChg chg="add del mod">
          <ac:chgData name="Baski K" userId="991febc015e97365" providerId="LiveId" clId="{D58B00FB-993F-47F5-AF37-F071A5063640}" dt="2022-02-14T13:16:09.537" v="10226" actId="478"/>
          <ac:grpSpMkLst>
            <pc:docMk/>
            <pc:sldMk cId="3902391281" sldId="1701"/>
            <ac:grpSpMk id="334" creationId="{1C13F0F2-51AC-43B1-A2CB-CCAAA724CF96}"/>
          </ac:grpSpMkLst>
        </pc:grpChg>
        <pc:grpChg chg="mod">
          <ac:chgData name="Baski K" userId="991febc015e97365" providerId="LiveId" clId="{D58B00FB-993F-47F5-AF37-F071A5063640}" dt="2022-02-14T13:01:25.095" v="10129"/>
          <ac:grpSpMkLst>
            <pc:docMk/>
            <pc:sldMk cId="3902391281" sldId="1701"/>
            <ac:grpSpMk id="337" creationId="{AF108762-1F75-4125-AFF3-B44128A300D7}"/>
          </ac:grpSpMkLst>
        </pc:grpChg>
        <pc:grpChg chg="mod">
          <ac:chgData name="Baski K" userId="991febc015e97365" providerId="LiveId" clId="{D58B00FB-993F-47F5-AF37-F071A5063640}" dt="2022-02-14T13:01:25.095" v="10129"/>
          <ac:grpSpMkLst>
            <pc:docMk/>
            <pc:sldMk cId="3902391281" sldId="1701"/>
            <ac:grpSpMk id="338" creationId="{294E388B-7126-4C42-86CE-6316BDF4E69A}"/>
          </ac:grpSpMkLst>
        </pc:grpChg>
        <pc:grpChg chg="add mod">
          <ac:chgData name="Baski K" userId="991febc015e97365" providerId="LiveId" clId="{D58B00FB-993F-47F5-AF37-F071A5063640}" dt="2022-02-14T13:22:21.540" v="10367" actId="164"/>
          <ac:grpSpMkLst>
            <pc:docMk/>
            <pc:sldMk cId="3902391281" sldId="1701"/>
            <ac:grpSpMk id="344" creationId="{319D0752-1296-4F0A-BD0A-7FB33605D54E}"/>
          </ac:grpSpMkLst>
        </pc:grpChg>
        <pc:grpChg chg="mod">
          <ac:chgData name="Baski K" userId="991febc015e97365" providerId="LiveId" clId="{D58B00FB-993F-47F5-AF37-F071A5063640}" dt="2022-02-14T13:22:21.540" v="10367" actId="164"/>
          <ac:grpSpMkLst>
            <pc:docMk/>
            <pc:sldMk cId="3902391281" sldId="1701"/>
            <ac:grpSpMk id="347" creationId="{3D37ED5A-7F63-4314-A828-A921F5D6FADD}"/>
          </ac:grpSpMkLst>
        </pc:grpChg>
        <pc:grpChg chg="mod">
          <ac:chgData name="Baski K" userId="991febc015e97365" providerId="LiveId" clId="{D58B00FB-993F-47F5-AF37-F071A5063640}" dt="2022-02-14T13:22:21.540" v="10367" actId="164"/>
          <ac:grpSpMkLst>
            <pc:docMk/>
            <pc:sldMk cId="3902391281" sldId="1701"/>
            <ac:grpSpMk id="348" creationId="{2C29713B-3ED5-4B7E-8F38-A645DC3EB968}"/>
          </ac:grpSpMkLst>
        </pc:grpChg>
        <pc:grpChg chg="add del mod">
          <ac:chgData name="Baski K" userId="991febc015e97365" providerId="LiveId" clId="{D58B00FB-993F-47F5-AF37-F071A5063640}" dt="2022-02-14T13:10:48.403" v="10186" actId="165"/>
          <ac:grpSpMkLst>
            <pc:docMk/>
            <pc:sldMk cId="3902391281" sldId="1701"/>
            <ac:grpSpMk id="358" creationId="{C7D349A7-16C7-4821-A277-03657D915A47}"/>
          </ac:grpSpMkLst>
        </pc:grpChg>
        <pc:grpChg chg="del mod topLvl">
          <ac:chgData name="Baski K" userId="991febc015e97365" providerId="LiveId" clId="{D58B00FB-993F-47F5-AF37-F071A5063640}" dt="2022-02-14T13:10:51.577" v="10187" actId="478"/>
          <ac:grpSpMkLst>
            <pc:docMk/>
            <pc:sldMk cId="3902391281" sldId="1701"/>
            <ac:grpSpMk id="361" creationId="{FE636C14-ECC7-4CC5-8E4B-591A7D2D1199}"/>
          </ac:grpSpMkLst>
        </pc:grpChg>
        <pc:grpChg chg="mod topLvl">
          <ac:chgData name="Baski K" userId="991febc015e97365" providerId="LiveId" clId="{D58B00FB-993F-47F5-AF37-F071A5063640}" dt="2022-02-14T13:22:21.540" v="10367" actId="164"/>
          <ac:grpSpMkLst>
            <pc:docMk/>
            <pc:sldMk cId="3902391281" sldId="1701"/>
            <ac:grpSpMk id="362" creationId="{8F3C9C53-2CF2-4832-9B8A-CAC9CC907211}"/>
          </ac:grpSpMkLst>
        </pc:grpChg>
        <pc:grpChg chg="add del mod">
          <ac:chgData name="Baski K" userId="991febc015e97365" providerId="LiveId" clId="{D58B00FB-993F-47F5-AF37-F071A5063640}" dt="2022-02-14T13:04:41.909" v="10155" actId="165"/>
          <ac:grpSpMkLst>
            <pc:docMk/>
            <pc:sldMk cId="3902391281" sldId="1701"/>
            <ac:grpSpMk id="370" creationId="{3CB8118D-262F-41E8-9462-AECC40A9BAA8}"/>
          </ac:grpSpMkLst>
        </pc:grpChg>
        <pc:grpChg chg="mod topLvl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382" creationId="{63F0FE58-1CEA-4E12-9531-6A8D89B26311}"/>
          </ac:grpSpMkLst>
        </pc:grpChg>
        <pc:grpChg chg="del">
          <ac:chgData name="Baski K" userId="991febc015e97365" providerId="LiveId" clId="{D58B00FB-993F-47F5-AF37-F071A5063640}" dt="2022-02-14T12:45:52.369" v="9965" actId="478"/>
          <ac:grpSpMkLst>
            <pc:docMk/>
            <pc:sldMk cId="3902391281" sldId="1701"/>
            <ac:grpSpMk id="391" creationId="{F21EC37F-A31B-4A38-BF14-8F42C2F237A6}"/>
          </ac:grpSpMkLst>
        </pc:grpChg>
        <pc:grpChg chg="del">
          <ac:chgData name="Baski K" userId="991febc015e97365" providerId="LiveId" clId="{D58B00FB-993F-47F5-AF37-F071A5063640}" dt="2022-02-14T12:46:00.001" v="9968" actId="478"/>
          <ac:grpSpMkLst>
            <pc:docMk/>
            <pc:sldMk cId="3902391281" sldId="1701"/>
            <ac:grpSpMk id="404" creationId="{17141CBE-3D2D-43C4-858A-3E6318ACAF0C}"/>
          </ac:grpSpMkLst>
        </pc:grpChg>
        <pc:grpChg chg="mod topLvl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10" creationId="{57414AD4-B565-4853-9D4F-7CA456C1A692}"/>
          </ac:grpSpMkLst>
        </pc:grpChg>
        <pc:grpChg chg="add 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16" creationId="{9C242D2D-1996-42A2-A002-7A3AA3F96C6B}"/>
          </ac:grpSpMkLst>
        </pc:grpChg>
        <pc:grpChg chg="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19" creationId="{ED8F6673-32B1-47FF-BB2A-2A69F28C8C6D}"/>
          </ac:grpSpMkLst>
        </pc:grpChg>
        <pc:grpChg chg="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20" creationId="{6D84914E-E618-4E7C-BB22-1A069DB3CF58}"/>
          </ac:grpSpMkLst>
        </pc:grpChg>
        <pc:grpChg chg="add 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26" creationId="{26009C3B-4996-437A-B84C-A18E0D256B72}"/>
          </ac:grpSpMkLst>
        </pc:grpChg>
        <pc:grpChg chg="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29" creationId="{0C7C3ECD-40FC-41C9-B3A6-215CCF3BFE7A}"/>
          </ac:grpSpMkLst>
        </pc:grpChg>
        <pc:grpChg chg="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30" creationId="{E2701DB5-83A5-4D03-9494-1052ECC598F7}"/>
          </ac:grpSpMkLst>
        </pc:grpChg>
        <pc:grpChg chg="add del mod">
          <ac:chgData name="Baski K" userId="991febc015e97365" providerId="LiveId" clId="{D58B00FB-993F-47F5-AF37-F071A5063640}" dt="2022-02-14T13:17:51.041" v="10240" actId="478"/>
          <ac:grpSpMkLst>
            <pc:docMk/>
            <pc:sldMk cId="3902391281" sldId="1701"/>
            <ac:grpSpMk id="458" creationId="{36E0E1D2-C2F8-47F5-B8E8-840265F5CC1D}"/>
          </ac:grpSpMkLst>
        </pc:grpChg>
        <pc:grpChg chg="add 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86" creationId="{D4F2ECD9-0B23-4976-9605-BF36ADCF3223}"/>
          </ac:grpSpMkLst>
        </pc:grpChg>
        <pc:grpChg chg="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87" creationId="{4831C111-93BC-40C0-B113-4AB1BED8A891}"/>
          </ac:grpSpMkLst>
        </pc:grpChg>
        <pc:grpChg chg="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94" creationId="{B3329F31-DEDE-4CA9-BF5F-F237B20AC14D}"/>
          </ac:grpSpMkLst>
        </pc:grpChg>
        <pc:grpChg chg="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95" creationId="{9C88040F-11C5-47D2-8D2D-EEE0FE3B3404}"/>
          </ac:grpSpMkLst>
        </pc:grpChg>
        <pc:grpChg chg="add del mod">
          <ac:chgData name="Baski K" userId="991febc015e97365" providerId="LiveId" clId="{D58B00FB-993F-47F5-AF37-F071A5063640}" dt="2022-02-14T13:24:12.058" v="10388" actId="21"/>
          <ac:grpSpMkLst>
            <pc:docMk/>
            <pc:sldMk cId="3902391281" sldId="1701"/>
            <ac:grpSpMk id="501" creationId="{97C1498A-BBA5-49E7-BA34-AD70BCAFED6C}"/>
          </ac:grpSpMkLst>
        </pc:grpChg>
        <pc:grpChg chg="mod">
          <ac:chgData name="Baski K" userId="991febc015e97365" providerId="LiveId" clId="{D58B00FB-993F-47F5-AF37-F071A5063640}" dt="2022-02-14T13:23:51.904" v="10387"/>
          <ac:grpSpMkLst>
            <pc:docMk/>
            <pc:sldMk cId="3902391281" sldId="1701"/>
            <ac:grpSpMk id="504" creationId="{4724BB63-6CD6-4C2D-9624-E9C27136DF5A}"/>
          </ac:grpSpMkLst>
        </pc:grpChg>
        <pc:grpChg chg="add del mod">
          <ac:chgData name="Baski K" userId="991febc015e97365" providerId="LiveId" clId="{D58B00FB-993F-47F5-AF37-F071A5063640}" dt="2022-02-14T13:41:42.577" v="10672" actId="478"/>
          <ac:grpSpMkLst>
            <pc:docMk/>
            <pc:sldMk cId="3902391281" sldId="1701"/>
            <ac:grpSpMk id="518" creationId="{C4462A9B-B33E-4B10-BB92-858A8092CD92}"/>
          </ac:grpSpMkLst>
        </pc:grpChg>
        <pc:grpChg chg="mod">
          <ac:chgData name="Baski K" userId="991febc015e97365" providerId="LiveId" clId="{D58B00FB-993F-47F5-AF37-F071A5063640}" dt="2022-02-14T13:26:20.101" v="10412"/>
          <ac:grpSpMkLst>
            <pc:docMk/>
            <pc:sldMk cId="3902391281" sldId="1701"/>
            <ac:grpSpMk id="521" creationId="{00046CEA-19C3-45B7-B4E4-15AFB9E343B5}"/>
          </ac:grpSpMkLst>
        </pc:grpChg>
        <pc:grpChg chg="add 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524" creationId="{908657B4-F2C7-4701-9961-90783BCEBFD3}"/>
          </ac:grpSpMkLst>
        </pc:grpChg>
        <pc:grpChg chg="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527" creationId="{51427F74-4B84-4009-94FC-1D36AE3CF870}"/>
          </ac:grpSpMkLst>
        </pc:grpChg>
        <pc:grpChg chg="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528" creationId="{E6322C12-DF50-4C52-8D67-D31B28D2A864}"/>
          </ac:grpSpMkLst>
        </pc:grpChg>
        <pc:grpChg chg="add mod">
          <ac:chgData name="Baski K" userId="991febc015e97365" providerId="LiveId" clId="{D58B00FB-993F-47F5-AF37-F071A5063640}" dt="2022-02-14T13:38:34.955" v="10607" actId="1038"/>
          <ac:grpSpMkLst>
            <pc:docMk/>
            <pc:sldMk cId="3902391281" sldId="1701"/>
            <ac:grpSpMk id="534" creationId="{93D74B6E-E369-4F0E-A5E3-F4D51BB39D49}"/>
          </ac:grpSpMkLst>
        </pc:grpChg>
        <pc:graphicFrameChg chg="add del mod modGraphic">
          <ac:chgData name="Baski K" userId="991febc015e97365" providerId="LiveId" clId="{D58B00FB-993F-47F5-AF37-F071A5063640}" dt="2022-02-14T15:27:28.741" v="11173" actId="478"/>
          <ac:graphicFrameMkLst>
            <pc:docMk/>
            <pc:sldMk cId="3902391281" sldId="1701"/>
            <ac:graphicFrameMk id="89" creationId="{8C44649F-E90B-47AA-883E-75990F9B7048}"/>
          </ac:graphicFrameMkLst>
        </pc:graphicFrameChg>
        <pc:graphicFrameChg chg="add mod ord modGraphic">
          <ac:chgData name="Baski K" userId="991febc015e97365" providerId="LiveId" clId="{D58B00FB-993F-47F5-AF37-F071A5063640}" dt="2022-02-14T15:12:29.412" v="11135" actId="3064"/>
          <ac:graphicFrameMkLst>
            <pc:docMk/>
            <pc:sldMk cId="3902391281" sldId="1701"/>
            <ac:graphicFrameMk id="335" creationId="{79049576-A8B1-4EA1-AC02-E068D6A67887}"/>
          </ac:graphicFrameMkLst>
        </pc:graphicFrameChg>
        <pc:picChg chg="add del mod">
          <ac:chgData name="Baski K" userId="991febc015e97365" providerId="LiveId" clId="{D58B00FB-993F-47F5-AF37-F071A5063640}" dt="2022-02-14T14:18:09.765" v="10684"/>
          <ac:picMkLst>
            <pc:docMk/>
            <pc:sldMk cId="3902391281" sldId="1701"/>
            <ac:picMk id="3" creationId="{0162F734-2981-4556-B532-D353EA9C6B3B}"/>
          </ac:picMkLst>
        </pc:picChg>
        <pc:picChg chg="add mod modCrop">
          <ac:chgData name="Baski K" userId="991febc015e97365" providerId="LiveId" clId="{D58B00FB-993F-47F5-AF37-F071A5063640}" dt="2022-02-14T14:19:25.195" v="10692" actId="1076"/>
          <ac:picMkLst>
            <pc:docMk/>
            <pc:sldMk cId="3902391281" sldId="1701"/>
            <ac:picMk id="12" creationId="{D13FB918-BC05-48BD-BF7D-419728F064D7}"/>
          </ac:picMkLst>
        </pc:picChg>
        <pc:picChg chg="del mod topLvl">
          <ac:chgData name="Baski K" userId="991febc015e97365" providerId="LiveId" clId="{D58B00FB-993F-47F5-AF37-F071A5063640}" dt="2022-02-14T13:23:38.770" v="10382" actId="21"/>
          <ac:picMkLst>
            <pc:docMk/>
            <pc:sldMk cId="3902391281" sldId="1701"/>
            <ac:picMk id="13" creationId="{FB6C6BF0-898A-48E8-828F-85296EC750E8}"/>
          </ac:picMkLst>
        </pc:picChg>
        <pc:picChg chg="mod topLvl">
          <ac:chgData name="Baski K" userId="991febc015e97365" providerId="LiveId" clId="{D58B00FB-993F-47F5-AF37-F071A5063640}" dt="2022-02-14T15:28:09.435" v="11192" actId="1035"/>
          <ac:picMkLst>
            <pc:docMk/>
            <pc:sldMk cId="3902391281" sldId="1701"/>
            <ac:picMk id="14" creationId="{4F474C81-9DC4-4D21-AEEC-78301222852B}"/>
          </ac:picMkLst>
        </pc:picChg>
        <pc:picChg chg="add del mod modCrop">
          <ac:chgData name="Baski K" userId="991febc015e97365" providerId="LiveId" clId="{D58B00FB-993F-47F5-AF37-F071A5063640}" dt="2022-02-14T15:05:02.188" v="10940" actId="478"/>
          <ac:picMkLst>
            <pc:docMk/>
            <pc:sldMk cId="3902391281" sldId="1701"/>
            <ac:picMk id="15" creationId="{705A50DC-6D78-4670-B26D-6EB8F1B04855}"/>
          </ac:picMkLst>
        </pc:picChg>
        <pc:picChg chg="mod topLvl">
          <ac:chgData name="Baski K" userId="991febc015e97365" providerId="LiveId" clId="{D58B00FB-993F-47F5-AF37-F071A5063640}" dt="2022-02-14T15:28:09.435" v="11192" actId="1035"/>
          <ac:picMkLst>
            <pc:docMk/>
            <pc:sldMk cId="3902391281" sldId="1701"/>
            <ac:picMk id="16" creationId="{00A49815-DBC9-4EDA-913F-FE2430292621}"/>
          </ac:picMkLst>
        </pc:picChg>
        <pc:picChg chg="mod topLvl">
          <ac:chgData name="Baski K" userId="991febc015e97365" providerId="LiveId" clId="{D58B00FB-993F-47F5-AF37-F071A5063640}" dt="2022-02-14T15:28:09.435" v="11192" actId="1035"/>
          <ac:picMkLst>
            <pc:docMk/>
            <pc:sldMk cId="3902391281" sldId="1701"/>
            <ac:picMk id="17" creationId="{822332D9-D4F4-44F9-A354-CEB8FA305747}"/>
          </ac:picMkLst>
        </pc:picChg>
        <pc:picChg chg="del mod topLvl">
          <ac:chgData name="Baski K" userId="991febc015e97365" providerId="LiveId" clId="{D58B00FB-993F-47F5-AF37-F071A5063640}" dt="2022-02-14T15:02:39.979" v="10922" actId="478"/>
          <ac:picMkLst>
            <pc:docMk/>
            <pc:sldMk cId="3902391281" sldId="1701"/>
            <ac:picMk id="20" creationId="{D36F35A6-33FB-49D9-84FE-3E8CC7A76E56}"/>
          </ac:picMkLst>
        </pc:picChg>
        <pc:picChg chg="add mod modCrop">
          <ac:chgData name="Baski K" userId="991febc015e97365" providerId="LiveId" clId="{D58B00FB-993F-47F5-AF37-F071A5063640}" dt="2022-02-14T15:28:09.435" v="11192" actId="1035"/>
          <ac:picMkLst>
            <pc:docMk/>
            <pc:sldMk cId="3902391281" sldId="1701"/>
            <ac:picMk id="22" creationId="{2C2839F8-8798-4847-A462-824A8B9CE31A}"/>
          </ac:picMkLst>
        </pc:picChg>
        <pc:picChg chg="add del mod">
          <ac:chgData name="Baski K" userId="991febc015e97365" providerId="LiveId" clId="{D58B00FB-993F-47F5-AF37-F071A5063640}" dt="2022-02-09T01:07:44.912" v="8013" actId="21"/>
          <ac:picMkLst>
            <pc:docMk/>
            <pc:sldMk cId="3902391281" sldId="1701"/>
            <ac:picMk id="86" creationId="{3FD67914-3042-4225-A5BA-8622683B84A2}"/>
          </ac:picMkLst>
        </pc:picChg>
        <pc:picChg chg="add mod modCrop">
          <ac:chgData name="Baski K" userId="991febc015e97365" providerId="LiveId" clId="{D58B00FB-993F-47F5-AF37-F071A5063640}" dt="2022-02-14T15:28:09.435" v="11192" actId="1035"/>
          <ac:picMkLst>
            <pc:docMk/>
            <pc:sldMk cId="3902391281" sldId="1701"/>
            <ac:picMk id="87" creationId="{902717F9-8660-46D4-B4C1-9DF7B05B2007}"/>
          </ac:picMkLst>
        </pc:picChg>
        <pc:picChg chg="add del mod">
          <ac:chgData name="Baski K" userId="991febc015e97365" providerId="LiveId" clId="{D58B00FB-993F-47F5-AF37-F071A5063640}" dt="2022-02-09T01:08:35.569" v="8018" actId="478"/>
          <ac:picMkLst>
            <pc:docMk/>
            <pc:sldMk cId="3902391281" sldId="1701"/>
            <ac:picMk id="88" creationId="{2C51DE64-7DD3-42DC-A235-5491F7FAE161}"/>
          </ac:picMkLst>
        </pc:picChg>
        <pc:picChg chg="add del mod">
          <ac:chgData name="Baski K" userId="991febc015e97365" providerId="LiveId" clId="{D58B00FB-993F-47F5-AF37-F071A5063640}" dt="2022-02-14T14:24:11.078" v="10879" actId="21"/>
          <ac:picMkLst>
            <pc:docMk/>
            <pc:sldMk cId="3902391281" sldId="1701"/>
            <ac:picMk id="90" creationId="{D1FEED6B-926E-4218-B8A1-4AD1AE69814C}"/>
          </ac:picMkLst>
        </pc:picChg>
        <pc:picChg chg="add mod">
          <ac:chgData name="Baski K" userId="991febc015e97365" providerId="LiveId" clId="{D58B00FB-993F-47F5-AF37-F071A5063640}" dt="2022-02-14T13:37:30.626" v="10572" actId="1076"/>
          <ac:picMkLst>
            <pc:docMk/>
            <pc:sldMk cId="3902391281" sldId="1701"/>
            <ac:picMk id="91" creationId="{12B96F79-FC74-421D-98AE-AD25E48BFE8C}"/>
          </ac:picMkLst>
        </pc:picChg>
        <pc:picChg chg="add mod">
          <ac:chgData name="Baski K" userId="991febc015e97365" providerId="LiveId" clId="{D58B00FB-993F-47F5-AF37-F071A5063640}" dt="2022-02-09T01:37:39.252" v="8691" actId="1076"/>
          <ac:picMkLst>
            <pc:docMk/>
            <pc:sldMk cId="3902391281" sldId="1701"/>
            <ac:picMk id="109" creationId="{6216D587-A2B0-405D-AA3D-301EE0E1A6AC}"/>
          </ac:picMkLst>
        </pc:picChg>
        <pc:picChg chg="add del mod">
          <ac:chgData name="Baski K" userId="991febc015e97365" providerId="LiveId" clId="{D58B00FB-993F-47F5-AF37-F071A5063640}" dt="2022-02-09T01:43:25.444" v="8785"/>
          <ac:picMkLst>
            <pc:docMk/>
            <pc:sldMk cId="3902391281" sldId="1701"/>
            <ac:picMk id="112" creationId="{FD7B8BE2-BCAC-472F-B91A-8137D0272BCC}"/>
          </ac:picMkLst>
        </pc:picChg>
        <pc:picChg chg="add del mod">
          <ac:chgData name="Baski K" userId="991febc015e97365" providerId="LiveId" clId="{D58B00FB-993F-47F5-AF37-F071A5063640}" dt="2022-02-14T15:27:14.435" v="11170" actId="478"/>
          <ac:picMkLst>
            <pc:docMk/>
            <pc:sldMk cId="3902391281" sldId="1701"/>
            <ac:picMk id="113" creationId="{18B3C808-07EB-495D-BBE2-B4A834147D22}"/>
          </ac:picMkLst>
        </pc:picChg>
        <pc:picChg chg="add del mod">
          <ac:chgData name="Baski K" userId="991febc015e97365" providerId="LiveId" clId="{D58B00FB-993F-47F5-AF37-F071A5063640}" dt="2022-02-14T15:27:14.435" v="11170" actId="478"/>
          <ac:picMkLst>
            <pc:docMk/>
            <pc:sldMk cId="3902391281" sldId="1701"/>
            <ac:picMk id="117" creationId="{D9FE0061-2D2D-4088-9339-66267FCB3F0C}"/>
          </ac:picMkLst>
        </pc:picChg>
        <pc:picChg chg="add mod">
          <ac:chgData name="Baski K" userId="991febc015e97365" providerId="LiveId" clId="{D58B00FB-993F-47F5-AF37-F071A5063640}" dt="2022-02-14T13:38:59.084" v="10638" actId="1076"/>
          <ac:picMkLst>
            <pc:docMk/>
            <pc:sldMk cId="3902391281" sldId="1701"/>
            <ac:picMk id="123" creationId="{D33B48BD-D81C-4D68-BB6F-FA0A1CD8A3A6}"/>
          </ac:picMkLst>
        </pc:picChg>
        <pc:picChg chg="add del mod">
          <ac:chgData name="Baski K" userId="991febc015e97365" providerId="LiveId" clId="{D58B00FB-993F-47F5-AF37-F071A5063640}" dt="2022-02-14T14:24:33.621" v="10886" actId="21"/>
          <ac:picMkLst>
            <pc:docMk/>
            <pc:sldMk cId="3902391281" sldId="1701"/>
            <ac:picMk id="259" creationId="{EF9A6EFF-C1ED-4643-AB33-AEF51663168F}"/>
          </ac:picMkLst>
        </pc:picChg>
        <pc:picChg chg="add del mod">
          <ac:chgData name="Baski K" userId="991febc015e97365" providerId="LiveId" clId="{D58B00FB-993F-47F5-AF37-F071A5063640}" dt="2022-02-14T15:27:14.435" v="11170" actId="478"/>
          <ac:picMkLst>
            <pc:docMk/>
            <pc:sldMk cId="3902391281" sldId="1701"/>
            <ac:picMk id="260" creationId="{F35E0699-6D60-4DC4-85A4-2A4245EBC4F7}"/>
          </ac:picMkLst>
        </pc:picChg>
        <pc:picChg chg="add mod">
          <ac:chgData name="Baski K" userId="991febc015e97365" providerId="LiveId" clId="{D58B00FB-993F-47F5-AF37-F071A5063640}" dt="2022-02-14T15:26:57.821" v="11169" actId="1035"/>
          <ac:picMkLst>
            <pc:docMk/>
            <pc:sldMk cId="3902391281" sldId="1701"/>
            <ac:picMk id="332" creationId="{A5A669FB-E38A-4E10-8006-924EC12C8C75}"/>
          </ac:picMkLst>
        </pc:picChg>
        <pc:picChg chg="add mod">
          <ac:chgData name="Baski K" userId="991febc015e97365" providerId="LiveId" clId="{D58B00FB-993F-47F5-AF37-F071A5063640}" dt="2022-02-14T15:26:54.318" v="11166" actId="1036"/>
          <ac:picMkLst>
            <pc:docMk/>
            <pc:sldMk cId="3902391281" sldId="1701"/>
            <ac:picMk id="333" creationId="{C25788FE-9B01-47ED-9642-9F142FDB4B2E}"/>
          </ac:picMkLst>
        </pc:picChg>
        <pc:picChg chg="add mod">
          <ac:chgData name="Baski K" userId="991febc015e97365" providerId="LiveId" clId="{D58B00FB-993F-47F5-AF37-F071A5063640}" dt="2022-02-14T15:26:38.308" v="11164" actId="1037"/>
          <ac:picMkLst>
            <pc:docMk/>
            <pc:sldMk cId="3902391281" sldId="1701"/>
            <ac:picMk id="334" creationId="{7B481F54-90E9-42B9-9629-AA9953A534CC}"/>
          </ac:picMkLst>
        </pc:picChg>
        <pc:picChg chg="add del mod">
          <ac:chgData name="Baski K" userId="991febc015e97365" providerId="LiveId" clId="{D58B00FB-993F-47F5-AF37-F071A5063640}" dt="2022-02-14T13:24:12.058" v="10388" actId="21"/>
          <ac:picMkLst>
            <pc:docMk/>
            <pc:sldMk cId="3902391281" sldId="1701"/>
            <ac:picMk id="483" creationId="{D6F37E64-BF55-49CA-975D-9CBB14C1A087}"/>
          </ac:picMkLst>
        </pc:picChg>
        <pc:picChg chg="add mod">
          <ac:chgData name="Baski K" userId="991febc015e97365" providerId="LiveId" clId="{D58B00FB-993F-47F5-AF37-F071A5063640}" dt="2022-02-14T15:28:09.435" v="11192" actId="1035"/>
          <ac:picMkLst>
            <pc:docMk/>
            <pc:sldMk cId="3902391281" sldId="1701"/>
            <ac:picMk id="514" creationId="{3CCACC7F-7B69-4AA2-850D-0E334A65323E}"/>
          </ac:picMkLst>
        </pc:picChg>
        <pc:cxnChg chg="del mod topLvl">
          <ac:chgData name="Baski K" userId="991febc015e97365" providerId="LiveId" clId="{D58B00FB-993F-47F5-AF37-F071A5063640}" dt="2022-02-14T14:20:43.690" v="10745" actId="478"/>
          <ac:cxnSpMkLst>
            <pc:docMk/>
            <pc:sldMk cId="3902391281" sldId="1701"/>
            <ac:cxnSpMk id="27" creationId="{1D5A82BB-1B1E-4BB3-8A6D-9052F6853CEF}"/>
          </ac:cxnSpMkLst>
        </pc:cxnChg>
        <pc:cxnChg chg="del mod topLvl">
          <ac:chgData name="Baski K" userId="991febc015e97365" providerId="LiveId" clId="{D58B00FB-993F-47F5-AF37-F071A5063640}" dt="2022-02-14T14:20:42.082" v="10744" actId="478"/>
          <ac:cxnSpMkLst>
            <pc:docMk/>
            <pc:sldMk cId="3902391281" sldId="1701"/>
            <ac:cxnSpMk id="29" creationId="{084FF974-13B4-472D-B512-8469A4B84CA8}"/>
          </ac:cxnSpMkLst>
        </pc:cxnChg>
        <pc:cxnChg chg="del mod topLvl">
          <ac:chgData name="Baski K" userId="991febc015e97365" providerId="LiveId" clId="{D58B00FB-993F-47F5-AF37-F071A5063640}" dt="2022-02-14T14:20:38.370" v="10742" actId="478"/>
          <ac:cxnSpMkLst>
            <pc:docMk/>
            <pc:sldMk cId="3902391281" sldId="1701"/>
            <ac:cxnSpMk id="31" creationId="{21E1574A-1183-4E14-9449-6398E386892A}"/>
          </ac:cxnSpMkLst>
        </pc:cxnChg>
        <pc:cxnChg chg="add mod ord">
          <ac:chgData name="Baski K" userId="991febc015e97365" providerId="LiveId" clId="{D58B00FB-993F-47F5-AF37-F071A5063640}" dt="2022-02-14T15:28:33.649" v="11193" actId="208"/>
          <ac:cxnSpMkLst>
            <pc:docMk/>
            <pc:sldMk cId="3902391281" sldId="1701"/>
            <ac:cxnSpMk id="32" creationId="{0C2884DA-B016-44E3-AFCB-A38EF0405690}"/>
          </ac:cxnSpMkLst>
        </pc:cxnChg>
        <pc:cxnChg chg="del mod topLvl">
          <ac:chgData name="Baski K" userId="991febc015e97365" providerId="LiveId" clId="{D58B00FB-993F-47F5-AF37-F071A5063640}" dt="2022-02-14T13:23:38.770" v="10382" actId="21"/>
          <ac:cxnSpMkLst>
            <pc:docMk/>
            <pc:sldMk cId="3902391281" sldId="1701"/>
            <ac:cxnSpMk id="33" creationId="{948EFADA-2FC7-4714-8C77-75F7F1E12052}"/>
          </ac:cxnSpMkLst>
        </pc:cxnChg>
        <pc:cxnChg chg="mod">
          <ac:chgData name="Baski K" userId="991febc015e97365" providerId="LiveId" clId="{D58B00FB-993F-47F5-AF37-F071A5063640}" dt="2022-02-14T15:08:35.600" v="11089" actId="1076"/>
          <ac:cxnSpMkLst>
            <pc:docMk/>
            <pc:sldMk cId="3902391281" sldId="1701"/>
            <ac:cxnSpMk id="86" creationId="{80F67ED9-48D3-4B60-A8A0-8D60F11B136C}"/>
          </ac:cxnSpMkLst>
        </pc:cxnChg>
        <pc:cxnChg chg="mod">
          <ac:chgData name="Baski K" userId="991febc015e97365" providerId="LiveId" clId="{D58B00FB-993F-47F5-AF37-F071A5063640}" dt="2022-02-14T15:08:43.930" v="11090" actId="14100"/>
          <ac:cxnSpMkLst>
            <pc:docMk/>
            <pc:sldMk cId="3902391281" sldId="1701"/>
            <ac:cxnSpMk id="385" creationId="{90318D1D-F40E-436C-AA8A-9D66BD8FB17A}"/>
          </ac:cxnSpMkLst>
        </pc:cxnChg>
        <pc:cxnChg chg="mod">
          <ac:chgData name="Baski K" userId="991febc015e97365" providerId="LiveId" clId="{D58B00FB-993F-47F5-AF37-F071A5063640}" dt="2022-02-14T12:46:47.199" v="9987" actId="554"/>
          <ac:cxnSpMkLst>
            <pc:docMk/>
            <pc:sldMk cId="3902391281" sldId="1701"/>
            <ac:cxnSpMk id="407" creationId="{AE82F4AC-D8DA-4689-8DF7-5B2CD07FD827}"/>
          </ac:cxnSpMkLst>
        </pc:cxnChg>
        <pc:cxnChg chg="del mod">
          <ac:chgData name="Baski K" userId="991febc015e97365" providerId="LiveId" clId="{D58B00FB-993F-47F5-AF37-F071A5063640}" dt="2022-02-14T13:23:38.770" v="10382" actId="21"/>
          <ac:cxnSpMkLst>
            <pc:docMk/>
            <pc:sldMk cId="3902391281" sldId="1701"/>
            <ac:cxnSpMk id="408" creationId="{9AE97FC8-284A-4451-BA3B-FEC73348DBCF}"/>
          </ac:cxnSpMkLst>
        </pc:cxnChg>
        <pc:cxnChg chg="mod">
          <ac:chgData name="Baski K" userId="991febc015e97365" providerId="LiveId" clId="{D58B00FB-993F-47F5-AF37-F071A5063640}" dt="2022-02-14T12:46:47.199" v="9987" actId="554"/>
          <ac:cxnSpMkLst>
            <pc:docMk/>
            <pc:sldMk cId="3902391281" sldId="1701"/>
            <ac:cxnSpMk id="409" creationId="{A0E871A3-1C48-4BE2-935D-B98615E9BB5C}"/>
          </ac:cxnSpMkLst>
        </pc:cxnChg>
        <pc:cxnChg chg="add del mod">
          <ac:chgData name="Baski K" userId="991febc015e97365" providerId="LiveId" clId="{D58B00FB-993F-47F5-AF37-F071A5063640}" dt="2022-02-14T13:24:12.058" v="10388" actId="21"/>
          <ac:cxnSpMkLst>
            <pc:docMk/>
            <pc:sldMk cId="3902391281" sldId="1701"/>
            <ac:cxnSpMk id="482" creationId="{37D9646A-1663-4CD1-83EC-850E3924B7CD}"/>
          </ac:cxnSpMkLst>
        </pc:cxnChg>
        <pc:cxnChg chg="add mod">
          <ac:chgData name="Baski K" userId="991febc015e97365" providerId="LiveId" clId="{D58B00FB-993F-47F5-AF37-F071A5063640}" dt="2022-02-14T13:23:51.904" v="10387"/>
          <ac:cxnSpMkLst>
            <pc:docMk/>
            <pc:sldMk cId="3902391281" sldId="1701"/>
            <ac:cxnSpMk id="485" creationId="{A62D351A-0D69-4C4F-8C20-2E7E2E52F242}"/>
          </ac:cxnSpMkLst>
        </pc:cxnChg>
        <pc:cxnChg chg="add del mod">
          <ac:chgData name="Baski K" userId="991febc015e97365" providerId="LiveId" clId="{D58B00FB-993F-47F5-AF37-F071A5063640}" dt="2022-02-14T14:20:39.978" v="10743" actId="478"/>
          <ac:cxnSpMkLst>
            <pc:docMk/>
            <pc:sldMk cId="3902391281" sldId="1701"/>
            <ac:cxnSpMk id="516" creationId="{C17CFEC9-DE6C-4374-8819-2528B8AC451D}"/>
          </ac:cxnSpMkLst>
        </pc:cxnChg>
      </pc:sldChg>
      <pc:sldChg chg="add">
        <pc:chgData name="Baski K" userId="991febc015e97365" providerId="LiveId" clId="{D58B00FB-993F-47F5-AF37-F071A5063640}" dt="2022-02-09T20:03:47.288" v="9629" actId="2890"/>
        <pc:sldMkLst>
          <pc:docMk/>
          <pc:sldMk cId="1204390736" sldId="1702"/>
        </pc:sldMkLst>
      </pc:sldChg>
      <pc:sldChg chg="add">
        <pc:chgData name="Baski K" userId="991febc015e97365" providerId="LiveId" clId="{D58B00FB-993F-47F5-AF37-F071A5063640}" dt="2022-02-14T12:11:48.103" v="9632"/>
        <pc:sldMkLst>
          <pc:docMk/>
          <pc:sldMk cId="1800341306" sldId="1703"/>
        </pc:sldMkLst>
      </pc:sldChg>
      <pc:sldChg chg="addSp delSp modSp new del modAnim">
        <pc:chgData name="Baski K" userId="991febc015e97365" providerId="LiveId" clId="{D58B00FB-993F-47F5-AF37-F071A5063640}" dt="2022-02-14T13:36:14.473" v="10567" actId="47"/>
        <pc:sldMkLst>
          <pc:docMk/>
          <pc:sldMk cId="4082148988" sldId="1704"/>
        </pc:sldMkLst>
        <pc:spChg chg="del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2" creationId="{4091D9DE-1B4A-4B7C-B6AE-CDD8D24F39C6}"/>
          </ac:spMkLst>
        </pc:spChg>
        <pc:spChg chg="del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3" creationId="{B06436FA-B695-4B69-B7BE-0639BAFE7B26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4" creationId="{F8A7FB1A-522D-4869-9953-DC5FCDDE957E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5" creationId="{4B5D34CA-CEA8-4F4C-A708-A7888DA708EF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6" creationId="{4EBDC503-F765-4E5D-9D85-98B4C0F13FC0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9" creationId="{3D78A668-8F15-45E2-9042-6A680840109B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13" creationId="{BB72A581-DCA5-433F-B575-719B241BE78C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14" creationId="{3C30AC92-8A99-48DD-9808-945B325014A0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15" creationId="{95807408-5CE2-42C3-963F-61C9DC15AAAD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16" creationId="{6CD573BD-7DD4-4739-9800-1464F3DAE8E8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17" creationId="{1940C6D5-DE00-48BC-93A6-7A80BC473F22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18" creationId="{C0D91115-BDDC-42DB-9073-99E855BAE7E5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21" creationId="{13A5A012-EAD3-4E2C-B16E-8728A976EE43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22" creationId="{03E214BE-D24A-474B-B530-8EDE5819C8D2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23" creationId="{8597E11D-6792-44CC-86BE-AAD59DABE6CA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24" creationId="{CA8CDFCE-4979-4685-A8E1-76F4A2FAFD4B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25" creationId="{EFE1B6F7-382E-4EF8-A839-B87AAF063C8F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27" creationId="{8550C332-F9B5-46EB-91FC-4665A1BACB5E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28" creationId="{07887306-80D6-404F-89A4-43C7295B5B6E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30" creationId="{32E100AA-04CC-422F-9DCF-78772D0ACAF2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31" creationId="{2C608C5B-6177-4FB2-A246-8F65A643EB73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32" creationId="{AA1658AA-1DC4-470E-BD2D-A720C06E5895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33" creationId="{A4DD05CD-E04D-4EB4-AF55-4F2F4373A624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34" creationId="{5CF86932-AC8E-4A1C-AC4F-0D23BF9D871F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35" creationId="{2530EDEE-3FE7-4E68-9A36-C23677120A53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36" creationId="{DB1D0A96-D7ED-46E1-8389-99E2B91AAC78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37" creationId="{E6315D0D-E185-460D-BEBE-66AF7162B721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38" creationId="{54F8F201-64D8-426E-A0EC-2A57C36CF8C0}"/>
          </ac:spMkLst>
        </pc:spChg>
        <pc:spChg chg="add mod">
          <ac:chgData name="Baski K" userId="991febc015e97365" providerId="LiveId" clId="{D58B00FB-993F-47F5-AF37-F071A5063640}" dt="2022-02-14T13:28:12.351" v="10426" actId="164"/>
          <ac:spMkLst>
            <pc:docMk/>
            <pc:sldMk cId="4082148988" sldId="1704"/>
            <ac:spMk id="39" creationId="{86606BF6-CE82-4CAF-AD35-F9557DC3B199}"/>
          </ac:spMkLst>
        </pc:spChg>
        <pc:spChg chg="add mod">
          <ac:chgData name="Baski K" userId="991febc015e97365" providerId="LiveId" clId="{D58B00FB-993F-47F5-AF37-F071A5063640}" dt="2022-02-14T13:28:12.351" v="10426" actId="164"/>
          <ac:spMkLst>
            <pc:docMk/>
            <pc:sldMk cId="4082148988" sldId="1704"/>
            <ac:spMk id="40" creationId="{ACB8FD6A-6263-430D-B92F-88D5451BC272}"/>
          </ac:spMkLst>
        </pc:spChg>
        <pc:spChg chg="add mod">
          <ac:chgData name="Baski K" userId="991febc015e97365" providerId="LiveId" clId="{D58B00FB-993F-47F5-AF37-F071A5063640}" dt="2022-02-14T13:28:12.351" v="10426" actId="164"/>
          <ac:spMkLst>
            <pc:docMk/>
            <pc:sldMk cId="4082148988" sldId="1704"/>
            <ac:spMk id="41" creationId="{5E95A49A-D64F-4CBF-9E68-0271903E2F4B}"/>
          </ac:spMkLst>
        </pc:spChg>
        <pc:spChg chg="add mod">
          <ac:chgData name="Baski K" userId="991febc015e97365" providerId="LiveId" clId="{D58B00FB-993F-47F5-AF37-F071A5063640}" dt="2022-02-14T13:28:12.351" v="10426" actId="164"/>
          <ac:spMkLst>
            <pc:docMk/>
            <pc:sldMk cId="4082148988" sldId="1704"/>
            <ac:spMk id="42" creationId="{37C23C45-3B4F-4370-BD75-2F4661CABE50}"/>
          </ac:spMkLst>
        </pc:spChg>
        <pc:spChg chg="add mod">
          <ac:chgData name="Baski K" userId="991febc015e97365" providerId="LiveId" clId="{D58B00FB-993F-47F5-AF37-F071A5063640}" dt="2022-02-14T13:28:20.993" v="10445" actId="6549"/>
          <ac:spMkLst>
            <pc:docMk/>
            <pc:sldMk cId="4082148988" sldId="1704"/>
            <ac:spMk id="43" creationId="{D152E45B-6E57-487C-B2F7-09D742C75800}"/>
          </ac:spMkLst>
        </pc:spChg>
        <pc:spChg chg="add mod">
          <ac:chgData name="Baski K" userId="991febc015e97365" providerId="LiveId" clId="{D58B00FB-993F-47F5-AF37-F071A5063640}" dt="2022-02-14T13:28:39.945" v="10512" actId="20577"/>
          <ac:spMkLst>
            <pc:docMk/>
            <pc:sldMk cId="4082148988" sldId="1704"/>
            <ac:spMk id="44" creationId="{80700A18-DA7A-46D8-A4B9-5F4667ADE246}"/>
          </ac:spMkLst>
        </pc:spChg>
        <pc:spChg chg="add mod">
          <ac:chgData name="Baski K" userId="991febc015e97365" providerId="LiveId" clId="{D58B00FB-993F-47F5-AF37-F071A5063640}" dt="2022-02-14T13:28:30.682" v="10469" actId="20577"/>
          <ac:spMkLst>
            <pc:docMk/>
            <pc:sldMk cId="4082148988" sldId="1704"/>
            <ac:spMk id="45" creationId="{D48BF675-AD37-4A09-AABD-34FACFA43F76}"/>
          </ac:spMkLst>
        </pc:spChg>
        <pc:grpChg chg="add del mod">
          <ac:chgData name="Baski K" userId="991febc015e97365" providerId="LiveId" clId="{D58B00FB-993F-47F5-AF37-F071A5063640}" dt="2022-02-14T13:28:07.618" v="10424" actId="478"/>
          <ac:grpSpMkLst>
            <pc:docMk/>
            <pc:sldMk cId="4082148988" sldId="1704"/>
            <ac:grpSpMk id="11" creationId="{EE57BE99-8699-47AD-8BE5-B14B581DEAA8}"/>
          </ac:grpSpMkLst>
        </pc:grpChg>
        <pc:grpChg chg="mod">
          <ac:chgData name="Baski K" userId="991febc015e97365" providerId="LiveId" clId="{D58B00FB-993F-47F5-AF37-F071A5063640}" dt="2022-02-14T13:23:43.254" v="10384"/>
          <ac:grpSpMkLst>
            <pc:docMk/>
            <pc:sldMk cId="4082148988" sldId="1704"/>
            <ac:grpSpMk id="12" creationId="{72E992AF-6161-484B-BD2A-9B25E4CD4B10}"/>
          </ac:grpSpMkLst>
        </pc:grpChg>
        <pc:grpChg chg="mod">
          <ac:chgData name="Baski K" userId="991febc015e97365" providerId="LiveId" clId="{D58B00FB-993F-47F5-AF37-F071A5063640}" dt="2022-02-14T13:23:43.254" v="10384"/>
          <ac:grpSpMkLst>
            <pc:docMk/>
            <pc:sldMk cId="4082148988" sldId="1704"/>
            <ac:grpSpMk id="19" creationId="{710AA9C0-F822-4E63-864E-1642693CDD39}"/>
          </ac:grpSpMkLst>
        </pc:grpChg>
        <pc:grpChg chg="mod">
          <ac:chgData name="Baski K" userId="991febc015e97365" providerId="LiveId" clId="{D58B00FB-993F-47F5-AF37-F071A5063640}" dt="2022-02-14T13:23:43.254" v="10384"/>
          <ac:grpSpMkLst>
            <pc:docMk/>
            <pc:sldMk cId="4082148988" sldId="1704"/>
            <ac:grpSpMk id="20" creationId="{8FBD622F-7C6A-4E6E-AE78-FCEFDF4E7A03}"/>
          </ac:grpSpMkLst>
        </pc:grpChg>
        <pc:grpChg chg="add del mod">
          <ac:chgData name="Baski K" userId="991febc015e97365" providerId="LiveId" clId="{D58B00FB-993F-47F5-AF37-F071A5063640}" dt="2022-02-14T13:28:07.618" v="10424" actId="478"/>
          <ac:grpSpMkLst>
            <pc:docMk/>
            <pc:sldMk cId="4082148988" sldId="1704"/>
            <ac:grpSpMk id="26" creationId="{6C55A4EF-13E3-4B88-9A94-30C1FE51721B}"/>
          </ac:grpSpMkLst>
        </pc:grpChg>
        <pc:grpChg chg="mod">
          <ac:chgData name="Baski K" userId="991febc015e97365" providerId="LiveId" clId="{D58B00FB-993F-47F5-AF37-F071A5063640}" dt="2022-02-14T13:23:43.254" v="10384"/>
          <ac:grpSpMkLst>
            <pc:docMk/>
            <pc:sldMk cId="4082148988" sldId="1704"/>
            <ac:grpSpMk id="29" creationId="{A6C03AE6-9CE7-45DF-A33D-C28383C5AF0E}"/>
          </ac:grpSpMkLst>
        </pc:grpChg>
        <pc:grpChg chg="add mod">
          <ac:chgData name="Baski K" userId="991febc015e97365" providerId="LiveId" clId="{D58B00FB-993F-47F5-AF37-F071A5063640}" dt="2022-02-14T13:28:12.351" v="10426" actId="164"/>
          <ac:grpSpMkLst>
            <pc:docMk/>
            <pc:sldMk cId="4082148988" sldId="1704"/>
            <ac:grpSpMk id="46" creationId="{B0D6611F-90A4-47C0-8F72-965C8B0C70F6}"/>
          </ac:grpSpMkLst>
        </pc:grpChg>
        <pc:picChg chg="add del mod">
          <ac:chgData name="Baski K" userId="991febc015e97365" providerId="LiveId" clId="{D58B00FB-993F-47F5-AF37-F071A5063640}" dt="2022-02-14T13:28:07.618" v="10424" actId="478"/>
          <ac:picMkLst>
            <pc:docMk/>
            <pc:sldMk cId="4082148988" sldId="1704"/>
            <ac:picMk id="8" creationId="{ECDA95F6-4028-4E51-9FB6-04A2CF715770}"/>
          </ac:picMkLst>
        </pc:picChg>
        <pc:cxnChg chg="add del mod">
          <ac:chgData name="Baski K" userId="991febc015e97365" providerId="LiveId" clId="{D58B00FB-993F-47F5-AF37-F071A5063640}" dt="2022-02-14T13:28:07.618" v="10424" actId="478"/>
          <ac:cxnSpMkLst>
            <pc:docMk/>
            <pc:sldMk cId="4082148988" sldId="1704"/>
            <ac:cxnSpMk id="7" creationId="{DF86F577-00BD-441A-9E5D-3FBEFCFF6F93}"/>
          </ac:cxnSpMkLst>
        </pc:cxnChg>
        <pc:cxnChg chg="add del mod">
          <ac:chgData name="Baski K" userId="991febc015e97365" providerId="LiveId" clId="{D58B00FB-993F-47F5-AF37-F071A5063640}" dt="2022-02-14T13:28:07.618" v="10424" actId="478"/>
          <ac:cxnSpMkLst>
            <pc:docMk/>
            <pc:sldMk cId="4082148988" sldId="1704"/>
            <ac:cxnSpMk id="10" creationId="{7681851D-95BC-4483-ADD7-6F98FB94943C}"/>
          </ac:cxnSpMkLst>
        </pc:cxnChg>
      </pc:sldChg>
      <pc:sldChg chg="addSp delSp modSp new del mod modAnim">
        <pc:chgData name="Baski K" userId="991febc015e97365" providerId="LiveId" clId="{D58B00FB-993F-47F5-AF37-F071A5063640}" dt="2022-02-14T13:36:15.337" v="10568" actId="47"/>
        <pc:sldMkLst>
          <pc:docMk/>
          <pc:sldMk cId="1994353560" sldId="1705"/>
        </pc:sldMkLst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4" creationId="{E08C0569-B805-4274-BF57-4E5116C92909}"/>
          </ac:spMkLst>
        </pc:spChg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5" creationId="{B23CC7D6-9E53-467D-91C2-B2B31A62734A}"/>
          </ac:spMkLst>
        </pc:spChg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6" creationId="{9CB7FCC7-C38D-424F-81CA-D77AB0943ACB}"/>
          </ac:spMkLst>
        </pc:spChg>
        <pc:spChg chg="mod">
          <ac:chgData name="Baski K" userId="991febc015e97365" providerId="LiveId" clId="{D58B00FB-993F-47F5-AF37-F071A5063640}" dt="2022-02-14T13:24:18.014" v="10390"/>
          <ac:spMkLst>
            <pc:docMk/>
            <pc:sldMk cId="1994353560" sldId="1705"/>
            <ac:spMk id="10" creationId="{721FF52A-253F-412A-B51F-46085215FCB7}"/>
          </ac:spMkLst>
        </pc:spChg>
        <pc:spChg chg="mod">
          <ac:chgData name="Baski K" userId="991febc015e97365" providerId="LiveId" clId="{D58B00FB-993F-47F5-AF37-F071A5063640}" dt="2022-02-14T13:24:18.014" v="10390"/>
          <ac:spMkLst>
            <pc:docMk/>
            <pc:sldMk cId="1994353560" sldId="1705"/>
            <ac:spMk id="11" creationId="{AF54E65F-A24B-4932-81CB-8092B4978465}"/>
          </ac:spMkLst>
        </pc:spChg>
        <pc:spChg chg="mod">
          <ac:chgData name="Baski K" userId="991febc015e97365" providerId="LiveId" clId="{D58B00FB-993F-47F5-AF37-F071A5063640}" dt="2022-02-14T13:24:18.014" v="10390"/>
          <ac:spMkLst>
            <pc:docMk/>
            <pc:sldMk cId="1994353560" sldId="1705"/>
            <ac:spMk id="13" creationId="{830B0ED1-53DE-440C-946C-561A7DB9B879}"/>
          </ac:spMkLst>
        </pc:spChg>
        <pc:spChg chg="mod">
          <ac:chgData name="Baski K" userId="991febc015e97365" providerId="LiveId" clId="{D58B00FB-993F-47F5-AF37-F071A5063640}" dt="2022-02-14T13:24:18.014" v="10390"/>
          <ac:spMkLst>
            <pc:docMk/>
            <pc:sldMk cId="1994353560" sldId="1705"/>
            <ac:spMk id="14" creationId="{1B5F1D5D-05BB-4BB6-BF33-A7B676222F0C}"/>
          </ac:spMkLst>
        </pc:spChg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15" creationId="{283A6C1A-79B5-48B2-A5E5-23F885822F65}"/>
          </ac:spMkLst>
        </pc:spChg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16" creationId="{64EE710F-81CC-4BE2-9971-390330B3053A}"/>
          </ac:spMkLst>
        </pc:spChg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17" creationId="{A6C0C19C-8C31-4EDA-B084-8825A14A4731}"/>
          </ac:spMkLst>
        </pc:spChg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18" creationId="{047935C3-8E6C-4BB3-9F13-9E50B447B405}"/>
          </ac:spMkLst>
        </pc:spChg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19" creationId="{556054AA-4030-4967-B197-DF9186577F18}"/>
          </ac:spMkLst>
        </pc:spChg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20" creationId="{44011C8C-A608-4337-BF0D-573D37405F06}"/>
          </ac:spMkLst>
        </pc:spChg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21" creationId="{A17E8F84-EF2E-4114-88B4-3A41980AD6C2}"/>
          </ac:spMkLst>
        </pc:spChg>
        <pc:spChg chg="add del mod">
          <ac:chgData name="Baski K" userId="991febc015e97365" providerId="LiveId" clId="{D58B00FB-993F-47F5-AF37-F071A5063640}" dt="2022-02-14T13:26:00.321" v="10408" actId="21"/>
          <ac:spMkLst>
            <pc:docMk/>
            <pc:sldMk cId="1994353560" sldId="1705"/>
            <ac:spMk id="22" creationId="{C656C54F-E4C3-42C6-B5A3-E4019AF89F9F}"/>
          </ac:spMkLst>
        </pc:spChg>
        <pc:spChg chg="add del mod">
          <ac:chgData name="Baski K" userId="991febc015e97365" providerId="LiveId" clId="{D58B00FB-993F-47F5-AF37-F071A5063640}" dt="2022-02-14T13:26:00.321" v="10408" actId="21"/>
          <ac:spMkLst>
            <pc:docMk/>
            <pc:sldMk cId="1994353560" sldId="1705"/>
            <ac:spMk id="23" creationId="{6F6F4D63-EDBA-4B32-A497-4F2066A48907}"/>
          </ac:spMkLst>
        </pc:spChg>
        <pc:spChg chg="add del mod">
          <ac:chgData name="Baski K" userId="991febc015e97365" providerId="LiveId" clId="{D58B00FB-993F-47F5-AF37-F071A5063640}" dt="2022-02-14T13:25:24.512" v="10403" actId="21"/>
          <ac:spMkLst>
            <pc:docMk/>
            <pc:sldMk cId="1994353560" sldId="1705"/>
            <ac:spMk id="24" creationId="{F2330D45-5ACC-43D4-A254-FED80CD4C04E}"/>
          </ac:spMkLst>
        </pc:spChg>
        <pc:spChg chg="mod">
          <ac:chgData name="Baski K" userId="991febc015e97365" providerId="LiveId" clId="{D58B00FB-993F-47F5-AF37-F071A5063640}" dt="2022-02-14T13:24:54.869" v="10397" actId="1076"/>
          <ac:spMkLst>
            <pc:docMk/>
            <pc:sldMk cId="1994353560" sldId="1705"/>
            <ac:spMk id="27" creationId="{B4905954-142C-4950-A72F-52A567EEA0E7}"/>
          </ac:spMkLst>
        </pc:spChg>
        <pc:spChg chg="mod">
          <ac:chgData name="Baski K" userId="991febc015e97365" providerId="LiveId" clId="{D58B00FB-993F-47F5-AF37-F071A5063640}" dt="2022-02-14T13:24:54.869" v="10397" actId="1076"/>
          <ac:spMkLst>
            <pc:docMk/>
            <pc:sldMk cId="1994353560" sldId="1705"/>
            <ac:spMk id="28" creationId="{A85D92FB-B165-4002-A3BF-BA0055A938BB}"/>
          </ac:spMkLst>
        </pc:spChg>
        <pc:spChg chg="mod">
          <ac:chgData name="Baski K" userId="991febc015e97365" providerId="LiveId" clId="{D58B00FB-993F-47F5-AF37-F071A5063640}" dt="2022-02-14T13:24:54.869" v="10397" actId="1076"/>
          <ac:spMkLst>
            <pc:docMk/>
            <pc:sldMk cId="1994353560" sldId="1705"/>
            <ac:spMk id="30" creationId="{B345346B-62E5-491A-B39C-9F30A41E8BD7}"/>
          </ac:spMkLst>
        </pc:spChg>
        <pc:spChg chg="mod">
          <ac:chgData name="Baski K" userId="991febc015e97365" providerId="LiveId" clId="{D58B00FB-993F-47F5-AF37-F071A5063640}" dt="2022-02-14T13:24:54.869" v="10397" actId="1076"/>
          <ac:spMkLst>
            <pc:docMk/>
            <pc:sldMk cId="1994353560" sldId="1705"/>
            <ac:spMk id="31" creationId="{E8379923-6296-4F4C-A0E7-0DF8DB20E550}"/>
          </ac:spMkLst>
        </pc:spChg>
        <pc:spChg chg="add del mod">
          <ac:chgData name="Baski K" userId="991febc015e97365" providerId="LiveId" clId="{D58B00FB-993F-47F5-AF37-F071A5063640}" dt="2022-02-14T13:26:00.321" v="10408" actId="21"/>
          <ac:spMkLst>
            <pc:docMk/>
            <pc:sldMk cId="1994353560" sldId="1705"/>
            <ac:spMk id="32" creationId="{2B5E5509-F15E-4419-A5C6-68579541E246}"/>
          </ac:spMkLst>
        </pc:spChg>
        <pc:spChg chg="add del mod">
          <ac:chgData name="Baski K" userId="991febc015e97365" providerId="LiveId" clId="{D58B00FB-993F-47F5-AF37-F071A5063640}" dt="2022-02-14T13:26:00.321" v="10408" actId="21"/>
          <ac:spMkLst>
            <pc:docMk/>
            <pc:sldMk cId="1994353560" sldId="1705"/>
            <ac:spMk id="33" creationId="{2E8BE1B5-2A4F-417F-A976-A89194BE5AE7}"/>
          </ac:spMkLst>
        </pc:spChg>
        <pc:spChg chg="add del mod">
          <ac:chgData name="Baski K" userId="991febc015e97365" providerId="LiveId" clId="{D58B00FB-993F-47F5-AF37-F071A5063640}" dt="2022-02-14T13:26:00.321" v="10408" actId="21"/>
          <ac:spMkLst>
            <pc:docMk/>
            <pc:sldMk cId="1994353560" sldId="1705"/>
            <ac:spMk id="34" creationId="{B02C2CF7-111B-4F3E-8CD0-F9E5AB43C644}"/>
          </ac:spMkLst>
        </pc:spChg>
        <pc:spChg chg="add del mod">
          <ac:chgData name="Baski K" userId="991febc015e97365" providerId="LiveId" clId="{D58B00FB-993F-47F5-AF37-F071A5063640}" dt="2022-02-14T13:26:00.321" v="10408" actId="21"/>
          <ac:spMkLst>
            <pc:docMk/>
            <pc:sldMk cId="1994353560" sldId="1705"/>
            <ac:spMk id="35" creationId="{42192A85-7674-453F-B717-116A179203C0}"/>
          </ac:spMkLst>
        </pc:spChg>
        <pc:spChg chg="add del mod">
          <ac:chgData name="Baski K" userId="991febc015e97365" providerId="LiveId" clId="{D58B00FB-993F-47F5-AF37-F071A5063640}" dt="2022-02-14T13:26:00.321" v="10408" actId="21"/>
          <ac:spMkLst>
            <pc:docMk/>
            <pc:sldMk cId="1994353560" sldId="1705"/>
            <ac:spMk id="36" creationId="{101B7C24-338C-4F4A-88CD-F20121FACACB}"/>
          </ac:spMkLst>
        </pc:spChg>
        <pc:spChg chg="add del mod">
          <ac:chgData name="Baski K" userId="991febc015e97365" providerId="LiveId" clId="{D58B00FB-993F-47F5-AF37-F071A5063640}" dt="2022-02-14T13:26:00.321" v="10408" actId="21"/>
          <ac:spMkLst>
            <pc:docMk/>
            <pc:sldMk cId="1994353560" sldId="1705"/>
            <ac:spMk id="37" creationId="{6F9CF162-95F6-4879-927A-BF8BE81A2A3B}"/>
          </ac:spMkLst>
        </pc:spChg>
        <pc:spChg chg="add del mod">
          <ac:chgData name="Baski K" userId="991febc015e97365" providerId="LiveId" clId="{D58B00FB-993F-47F5-AF37-F071A5063640}" dt="2022-02-14T13:26:00.321" v="10408" actId="21"/>
          <ac:spMkLst>
            <pc:docMk/>
            <pc:sldMk cId="1994353560" sldId="1705"/>
            <ac:spMk id="38" creationId="{5FEC12F5-9ACD-4540-A334-6EF08E1767FF}"/>
          </ac:spMkLst>
        </pc:spChg>
        <pc:spChg chg="add 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39" creationId="{2C5ED1D4-8AEF-4FD3-BC5F-473250703C53}"/>
          </ac:spMkLst>
        </pc:spChg>
        <pc:spChg chg="add del mod">
          <ac:chgData name="Baski K" userId="991febc015e97365" providerId="LiveId" clId="{D58B00FB-993F-47F5-AF37-F071A5063640}" dt="2022-02-14T13:26:17.306" v="10411" actId="21"/>
          <ac:spMkLst>
            <pc:docMk/>
            <pc:sldMk cId="1994353560" sldId="1705"/>
            <ac:spMk id="40" creationId="{345D5D46-02EF-43B4-A260-9DDB9DB6C6B8}"/>
          </ac:spMkLst>
        </pc:spChg>
        <pc:spChg chg="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42" creationId="{CEF90BBA-205F-4FC6-8F34-C354CE2DF4B4}"/>
          </ac:spMkLst>
        </pc:spChg>
        <pc:spChg chg="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43" creationId="{ACFCA5FA-05FE-4E39-B557-CD70826020DF}"/>
          </ac:spMkLst>
        </pc:spChg>
        <pc:spChg chg="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45" creationId="{8A29D152-EF5A-4C3C-915C-6CA80A50A383}"/>
          </ac:spMkLst>
        </pc:spChg>
        <pc:spChg chg="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46" creationId="{B39A4F76-587F-4C27-9318-B9696D0358CE}"/>
          </ac:spMkLst>
        </pc:spChg>
        <pc:spChg chg="add 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47" creationId="{899FBB00-990C-4B33-80A7-3E13B4F98A27}"/>
          </ac:spMkLst>
        </pc:spChg>
        <pc:spChg chg="add 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48" creationId="{C6538E03-29F0-4F4C-9D0C-2AEF2CB34317}"/>
          </ac:spMkLst>
        </pc:spChg>
        <pc:spChg chg="add mod">
          <ac:chgData name="Baski K" userId="991febc015e97365" providerId="LiveId" clId="{D58B00FB-993F-47F5-AF37-F071A5063640}" dt="2022-02-14T13:26:09.394" v="10410" actId="1076"/>
          <ac:spMkLst>
            <pc:docMk/>
            <pc:sldMk cId="1994353560" sldId="1705"/>
            <ac:spMk id="49" creationId="{1053BE81-83FE-42F0-B211-E82855ED9392}"/>
          </ac:spMkLst>
        </pc:spChg>
        <pc:spChg chg="add 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50" creationId="{F079365B-E43F-44E5-8EF3-E29961762A5E}"/>
          </ac:spMkLst>
        </pc:spChg>
        <pc:spChg chg="add 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51" creationId="{5A8A93E2-98B8-4148-A5E4-EE77B629B82A}"/>
          </ac:spMkLst>
        </pc:spChg>
        <pc:spChg chg="add 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52" creationId="{F830497E-5565-4DC9-83CC-A8EF902553F2}"/>
          </ac:spMkLst>
        </pc:spChg>
        <pc:spChg chg="add 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53" creationId="{7826B79B-94FD-4D3D-9313-2DD27F6B88B9}"/>
          </ac:spMkLst>
        </pc:spChg>
        <pc:grpChg chg="add del mod">
          <ac:chgData name="Baski K" userId="991febc015e97365" providerId="LiveId" clId="{D58B00FB-993F-47F5-AF37-F071A5063640}" dt="2022-02-14T13:24:37.797" v="10393" actId="21"/>
          <ac:grpSpMkLst>
            <pc:docMk/>
            <pc:sldMk cId="1994353560" sldId="1705"/>
            <ac:grpSpMk id="9" creationId="{45D07440-8BC3-4A55-A456-EB349E878D71}"/>
          </ac:grpSpMkLst>
        </pc:grpChg>
        <pc:grpChg chg="mod">
          <ac:chgData name="Baski K" userId="991febc015e97365" providerId="LiveId" clId="{D58B00FB-993F-47F5-AF37-F071A5063640}" dt="2022-02-14T13:24:18.014" v="10390"/>
          <ac:grpSpMkLst>
            <pc:docMk/>
            <pc:sldMk cId="1994353560" sldId="1705"/>
            <ac:grpSpMk id="12" creationId="{479A08B4-98B9-468E-97C0-09B502C8B9A6}"/>
          </ac:grpSpMkLst>
        </pc:grpChg>
        <pc:grpChg chg="add del mod">
          <ac:chgData name="Baski K" userId="991febc015e97365" providerId="LiveId" clId="{D58B00FB-993F-47F5-AF37-F071A5063640}" dt="2022-02-14T13:26:00.321" v="10408" actId="21"/>
          <ac:grpSpMkLst>
            <pc:docMk/>
            <pc:sldMk cId="1994353560" sldId="1705"/>
            <ac:grpSpMk id="26" creationId="{ACFF60BC-5ADE-4A0C-A83B-F81F5F538D85}"/>
          </ac:grpSpMkLst>
        </pc:grpChg>
        <pc:grpChg chg="mod">
          <ac:chgData name="Baski K" userId="991febc015e97365" providerId="LiveId" clId="{D58B00FB-993F-47F5-AF37-F071A5063640}" dt="2022-02-14T13:24:54.869" v="10397" actId="1076"/>
          <ac:grpSpMkLst>
            <pc:docMk/>
            <pc:sldMk cId="1994353560" sldId="1705"/>
            <ac:grpSpMk id="29" creationId="{0547C384-550D-4DA5-9ECE-340E149050F9}"/>
          </ac:grpSpMkLst>
        </pc:grpChg>
        <pc:grpChg chg="add del mod">
          <ac:chgData name="Baski K" userId="991febc015e97365" providerId="LiveId" clId="{D58B00FB-993F-47F5-AF37-F071A5063640}" dt="2022-02-14T13:26:17.306" v="10411" actId="21"/>
          <ac:grpSpMkLst>
            <pc:docMk/>
            <pc:sldMk cId="1994353560" sldId="1705"/>
            <ac:grpSpMk id="41" creationId="{DB9B27DF-D4C5-4B58-AA58-92F600957EA8}"/>
          </ac:grpSpMkLst>
        </pc:grpChg>
        <pc:grpChg chg="mod">
          <ac:chgData name="Baski K" userId="991febc015e97365" providerId="LiveId" clId="{D58B00FB-993F-47F5-AF37-F071A5063640}" dt="2022-02-14T13:26:01.411" v="10409"/>
          <ac:grpSpMkLst>
            <pc:docMk/>
            <pc:sldMk cId="1994353560" sldId="1705"/>
            <ac:grpSpMk id="44" creationId="{84756D51-6CF2-416B-AE98-9005F8E07367}"/>
          </ac:grpSpMkLst>
        </pc:grpChg>
        <pc:picChg chg="add del mod">
          <ac:chgData name="Baski K" userId="991febc015e97365" providerId="LiveId" clId="{D58B00FB-993F-47F5-AF37-F071A5063640}" dt="2022-02-14T13:25:06.129" v="10399" actId="21"/>
          <ac:picMkLst>
            <pc:docMk/>
            <pc:sldMk cId="1994353560" sldId="1705"/>
            <ac:picMk id="8" creationId="{E01D5EBE-7B6C-4DDC-A139-37D92791D539}"/>
          </ac:picMkLst>
        </pc:picChg>
        <pc:cxnChg chg="add del mod">
          <ac:chgData name="Baski K" userId="991febc015e97365" providerId="LiveId" clId="{D58B00FB-993F-47F5-AF37-F071A5063640}" dt="2022-02-14T13:24:37.797" v="10393" actId="21"/>
          <ac:cxnSpMkLst>
            <pc:docMk/>
            <pc:sldMk cId="1994353560" sldId="1705"/>
            <ac:cxnSpMk id="7" creationId="{0A504501-3AD5-4AD1-A475-9168DD989EE2}"/>
          </ac:cxnSpMkLst>
        </pc:cxnChg>
        <pc:cxnChg chg="add del mod">
          <ac:chgData name="Baski K" userId="991febc015e97365" providerId="LiveId" clId="{D58B00FB-993F-47F5-AF37-F071A5063640}" dt="2022-02-14T13:25:24.512" v="10403" actId="21"/>
          <ac:cxnSpMkLst>
            <pc:docMk/>
            <pc:sldMk cId="1994353560" sldId="1705"/>
            <ac:cxnSpMk id="25" creationId="{18805D69-ED30-4226-8703-70C61A1FEA38}"/>
          </ac:cxnSpMkLst>
        </pc:cxnChg>
      </pc:sldChg>
      <pc:sldChg chg="modSp add mod">
        <pc:chgData name="Baski K" userId="991febc015e97365" providerId="LiveId" clId="{D58B00FB-993F-47F5-AF37-F071A5063640}" dt="2022-02-14T13:31:30.724" v="10553" actId="207"/>
        <pc:sldMkLst>
          <pc:docMk/>
          <pc:sldMk cId="1700909381" sldId="1706"/>
        </pc:sldMkLst>
        <pc:spChg chg="mod">
          <ac:chgData name="Baski K" userId="991febc015e97365" providerId="LiveId" clId="{D58B00FB-993F-47F5-AF37-F071A5063640}" dt="2022-02-14T13:31:30.724" v="10553" actId="207"/>
          <ac:spMkLst>
            <pc:docMk/>
            <pc:sldMk cId="1700909381" sldId="1706"/>
            <ac:spMk id="519" creationId="{5E188F02-EF1F-4C94-993C-2A58CED67FD7}"/>
          </ac:spMkLst>
        </pc:spChg>
        <pc:spChg chg="mod">
          <ac:chgData name="Baski K" userId="991febc015e97365" providerId="LiveId" clId="{D58B00FB-993F-47F5-AF37-F071A5063640}" dt="2022-02-14T13:31:30.724" v="10553" actId="207"/>
          <ac:spMkLst>
            <pc:docMk/>
            <pc:sldMk cId="1700909381" sldId="1706"/>
            <ac:spMk id="520" creationId="{CC504032-CD08-4DD6-BD14-7D96E26B8E6D}"/>
          </ac:spMkLst>
        </pc:spChg>
        <pc:spChg chg="mod">
          <ac:chgData name="Baski K" userId="991febc015e97365" providerId="LiveId" clId="{D58B00FB-993F-47F5-AF37-F071A5063640}" dt="2022-02-14T13:31:30.724" v="10553" actId="207"/>
          <ac:spMkLst>
            <pc:docMk/>
            <pc:sldMk cId="1700909381" sldId="1706"/>
            <ac:spMk id="522" creationId="{62B17884-00D4-4401-966E-579B85914CD4}"/>
          </ac:spMkLst>
        </pc:spChg>
        <pc:spChg chg="mod">
          <ac:chgData name="Baski K" userId="991febc015e97365" providerId="LiveId" clId="{D58B00FB-993F-47F5-AF37-F071A5063640}" dt="2022-02-14T13:31:30.724" v="10553" actId="207"/>
          <ac:spMkLst>
            <pc:docMk/>
            <pc:sldMk cId="1700909381" sldId="1706"/>
            <ac:spMk id="523" creationId="{21AB0ADF-2FBC-468C-A130-533A01CA6033}"/>
          </ac:spMkLst>
        </pc:spChg>
        <pc:grpChg chg="mod">
          <ac:chgData name="Baski K" userId="991febc015e97365" providerId="LiveId" clId="{D58B00FB-993F-47F5-AF37-F071A5063640}" dt="2022-02-14T13:31:30.724" v="10553" actId="207"/>
          <ac:grpSpMkLst>
            <pc:docMk/>
            <pc:sldMk cId="1700909381" sldId="1706"/>
            <ac:grpSpMk id="518" creationId="{C4462A9B-B33E-4B10-BB92-858A8092CD92}"/>
          </ac:grpSpMkLst>
        </pc:grpChg>
        <pc:grpChg chg="mod">
          <ac:chgData name="Baski K" userId="991febc015e97365" providerId="LiveId" clId="{D58B00FB-993F-47F5-AF37-F071A5063640}" dt="2022-02-14T13:31:30.724" v="10553" actId="207"/>
          <ac:grpSpMkLst>
            <pc:docMk/>
            <pc:sldMk cId="1700909381" sldId="1706"/>
            <ac:grpSpMk id="521" creationId="{00046CEA-19C3-45B7-B4E4-15AFB9E343B5}"/>
          </ac:grpSpMkLst>
        </pc:grpChg>
      </pc:sldChg>
      <pc:sldChg chg="add">
        <pc:chgData name="Baski K" userId="991febc015e97365" providerId="LiveId" clId="{D58B00FB-993F-47F5-AF37-F071A5063640}" dt="2022-02-14T13:44:14.117" v="10679" actId="2890"/>
        <pc:sldMkLst>
          <pc:docMk/>
          <pc:sldMk cId="2455936560" sldId="1707"/>
        </pc:sldMkLst>
      </pc:sldChg>
      <pc:sldChg chg="add">
        <pc:chgData name="Baski K" userId="991febc015e97365" providerId="LiveId" clId="{D58B00FB-993F-47F5-AF37-F071A5063640}" dt="2022-02-14T14:19:56.699" v="10693" actId="2890"/>
        <pc:sldMkLst>
          <pc:docMk/>
          <pc:sldMk cId="3473444367" sldId="1708"/>
        </pc:sldMkLst>
      </pc:sldChg>
      <pc:sldChg chg="modSp new mod">
        <pc:chgData name="Baski K" userId="991febc015e97365" providerId="LiveId" clId="{D58B00FB-993F-47F5-AF37-F071A5063640}" dt="2022-02-14T14:24:01.978" v="10878" actId="27636"/>
        <pc:sldMkLst>
          <pc:docMk/>
          <pc:sldMk cId="1788941994" sldId="1709"/>
        </pc:sldMkLst>
        <pc:spChg chg="mod">
          <ac:chgData name="Baski K" userId="991febc015e97365" providerId="LiveId" clId="{D58B00FB-993F-47F5-AF37-F071A5063640}" dt="2022-02-14T14:24:01.978" v="10878" actId="27636"/>
          <ac:spMkLst>
            <pc:docMk/>
            <pc:sldMk cId="1788941994" sldId="1709"/>
            <ac:spMk id="2" creationId="{43428B45-BC19-4AB5-869D-746EFE385CB6}"/>
          </ac:spMkLst>
        </pc:spChg>
        <pc:spChg chg="mod">
          <ac:chgData name="Baski K" userId="991febc015e97365" providerId="LiveId" clId="{D58B00FB-993F-47F5-AF37-F071A5063640}" dt="2022-02-14T14:24:01.975" v="10877" actId="27636"/>
          <ac:spMkLst>
            <pc:docMk/>
            <pc:sldMk cId="1788941994" sldId="1709"/>
            <ac:spMk id="3" creationId="{A8591E3C-A0A8-49F6-96C1-6665E216E43A}"/>
          </ac:spMkLst>
        </pc:spChg>
      </pc:sldChg>
    </pc:docChg>
  </pc:docChgLst>
  <pc:docChgLst>
    <pc:chgData name="Baski K" userId="991febc015e97365" providerId="LiveId" clId="{4077EFC3-9C70-4307-A1C7-208685086D5C}"/>
    <pc:docChg chg="modSld">
      <pc:chgData name="Baski K" userId="991febc015e97365" providerId="LiveId" clId="{4077EFC3-9C70-4307-A1C7-208685086D5C}" dt="2023-02-06T21:48:35.181" v="9" actId="20577"/>
      <pc:docMkLst>
        <pc:docMk/>
      </pc:docMkLst>
      <pc:sldChg chg="modSp mod">
        <pc:chgData name="Baski K" userId="991febc015e97365" providerId="LiveId" clId="{4077EFC3-9C70-4307-A1C7-208685086D5C}" dt="2023-02-06T21:48:35.181" v="9" actId="20577"/>
        <pc:sldMkLst>
          <pc:docMk/>
          <pc:sldMk cId="3902391281" sldId="1701"/>
        </pc:sldMkLst>
        <pc:spChg chg="mod">
          <ac:chgData name="Baski K" userId="991febc015e97365" providerId="LiveId" clId="{4077EFC3-9C70-4307-A1C7-208685086D5C}" dt="2023-02-06T21:47:32.800" v="1"/>
          <ac:spMkLst>
            <pc:docMk/>
            <pc:sldMk cId="3902391281" sldId="1701"/>
            <ac:spMk id="5" creationId="{1494BC87-8D08-401E-9902-78C93679F9B2}"/>
          </ac:spMkLst>
        </pc:spChg>
        <pc:spChg chg="mod">
          <ac:chgData name="Baski K" userId="991febc015e97365" providerId="LiveId" clId="{4077EFC3-9C70-4307-A1C7-208685086D5C}" dt="2023-02-06T21:48:35.181" v="9" actId="20577"/>
          <ac:spMkLst>
            <pc:docMk/>
            <pc:sldMk cId="3902391281" sldId="1701"/>
            <ac:spMk id="9" creationId="{A158C80B-C862-4362-B2A4-22451D31DD5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9127-D0AF-45BA-ADDA-CEFE832D6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8ACA6-979F-4FD5-932F-5BE2CD09D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26101-3B13-4FB6-833A-84A3FB656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23012-56DB-479C-8AC8-50A42485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79F0B-AFA1-4356-BA36-F8119BAD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D9CC-3079-45F9-B0B0-0234201D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595A7-B7EE-4C35-AFE1-C97890A28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744C0-9DBA-4159-8960-6EB1F5F1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B50CD-E375-4668-ADD2-88921588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D5D4F-3588-4166-8A2F-38B36265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2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C4F42-EEB8-4078-9666-453F9D96D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47CB8-4BB0-4399-8E6E-160175933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DA417-F087-4ED6-881E-8FA12789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56930-4928-478D-8CD4-418868DE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AD77A-BD4B-43BF-ABE7-8A1B241C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13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5A422D-FFDC-49EA-BF88-35392EA934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8150" y="481693"/>
            <a:ext cx="8305800" cy="571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466B2AE-9328-4F36-A069-0499B9FDF5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150" y="995138"/>
            <a:ext cx="8305800" cy="253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64598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FD39-3E06-41FC-A476-92EE9090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FBD68-FB3C-40A7-AE05-BF43D6641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0A2D0-874B-49B2-B2CC-3F68A020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52C1E-0C19-4884-8414-622BABD9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1D318-1E16-4336-94AE-3E588D4D5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8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3270-4D7E-4FAE-9B50-4B993686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45918-D62C-4AA9-9C2B-B0FEC988D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99054-37D5-4152-9A92-0F62238A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DFE11-703A-402A-94CF-14139F48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A6C7-7731-468F-B9AD-F72D6B60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2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075C-9DB2-4EAD-9652-B5C9D4AE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D6900-CC1C-4082-9D2A-166E78441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19B4A-008A-438A-BC8C-B84C64FFF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17BEA-CB52-413A-A595-AC7B351C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B0AD4-17D4-481A-958A-788BE634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D723C-FA15-4ED6-9A3B-8134A942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97C62-984E-4A5E-83D1-5C09E5B5A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FC6E1-6768-43F1-BB3E-6BE6F68B3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B9B2F-37B9-4346-9F5A-007C34A76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BFBE6-5DD7-4325-AFFE-1B03309A3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8E088-283E-41A6-9928-B6462AFC6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48CDE-12D5-4F05-BA78-C4048109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0D63D-5646-4904-B9DE-4B83B99A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10585-CB58-4B47-8F45-D301157B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5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A0EC-0C8C-4FB8-8AC0-8D85C5BD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6A256-FD91-4BB9-BF64-95889FD4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74FB8-B572-4F42-B990-81B860B0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0CDBB-3BB1-433E-8C93-46962CD6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0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C552F4-F848-4B30-9BAA-DC6F2472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CF357-3275-4E19-ADE9-6D7BFB33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B97DA-498C-4043-A4BB-5FC8A15D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3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E781-BF79-4BE7-8588-A9C3521A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310AA-6096-4F7A-A8D1-78C79E76A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3D271-4FFA-4375-9DAB-22A4A10EC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DA9B5-E9EF-4BF9-BA5E-F0275493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85382-7172-4376-8C68-696DE2AD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40A14-6CEF-4F4F-9AEE-3E8B87FD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2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60AC-1128-45F2-A1D4-1F053F120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E97BE-F5EB-4D29-9B8E-E56DA66BF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5E54C-5725-4E28-9B9B-2FE2B4818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BD895-0FC5-45C0-AABF-30C6F02B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E31B5-9345-4079-B2DD-57154EC2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308-8286-40D2-B4FB-F8474680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2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11F7C-1C4E-43DF-BBA3-1ED04BB6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141D0-686B-4111-B6D8-3657E65C9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57652-F83F-4691-868D-EBBAB3A95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10F84-EB8C-486F-B2D8-2ECE731E1A5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1E96E-4EEF-4EFE-AD3D-7E3447BF4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CB6E1-848A-4EA1-8CDA-4F1C9D963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5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ieeexplore.ieee.org/document/7915036" TargetMode="External"/><Relationship Id="rId18" Type="http://schemas.openxmlformats.org/officeDocument/2006/relationships/image" Target="../media/image12.png"/><Relationship Id="rId3" Type="http://schemas.openxmlformats.org/officeDocument/2006/relationships/hyperlink" Target="mailto:kbaski22@gmail.com" TargetMode="External"/><Relationship Id="rId21" Type="http://schemas.openxmlformats.org/officeDocument/2006/relationships/image" Target="../media/image15.png"/><Relationship Id="rId7" Type="http://schemas.openxmlformats.org/officeDocument/2006/relationships/image" Target="../media/image4.jpg"/><Relationship Id="rId12" Type="http://schemas.openxmlformats.org/officeDocument/2006/relationships/hyperlink" Target="https://link.springer.com/chapter/10.1007/978-981-13-2348-5_1" TargetMode="External"/><Relationship Id="rId17" Type="http://schemas.openxmlformats.org/officeDocument/2006/relationships/image" Target="../media/image11.png"/><Relationship Id="rId2" Type="http://schemas.openxmlformats.org/officeDocument/2006/relationships/hyperlink" Target="https://www.linkedin.com/in/kbaskaranpmp/" TargetMode="Externa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hyperlink" Target="https://link.springer.com/chapter/10.1007%2F978-3-030-95630-1_11" TargetMode="External"/><Relationship Id="rId24" Type="http://schemas.openxmlformats.org/officeDocument/2006/relationships/image" Target="../media/image17.jpeg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23" Type="http://schemas.openxmlformats.org/officeDocument/2006/relationships/hyperlink" Target="https://www.linkedin.com/company/64690816/" TargetMode="External"/><Relationship Id="rId10" Type="http://schemas.openxmlformats.org/officeDocument/2006/relationships/image" Target="../media/image7.svg"/><Relationship Id="rId19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610454-60C5-48EA-9504-542A1FA13977}"/>
              </a:ext>
            </a:extLst>
          </p:cNvPr>
          <p:cNvSpPr/>
          <p:nvPr/>
        </p:nvSpPr>
        <p:spPr>
          <a:xfrm>
            <a:off x="7016040" y="4070907"/>
            <a:ext cx="5171466" cy="1252122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2884DA-B016-44E3-AFCB-A38EF0405690}"/>
              </a:ext>
            </a:extLst>
          </p:cNvPr>
          <p:cNvCxnSpPr/>
          <p:nvPr/>
        </p:nvCxnSpPr>
        <p:spPr>
          <a:xfrm>
            <a:off x="0" y="4063025"/>
            <a:ext cx="1218454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5" name="Table 89">
            <a:extLst>
              <a:ext uri="{FF2B5EF4-FFF2-40B4-BE49-F238E27FC236}">
                <a16:creationId xmlns:a16="http://schemas.microsoft.com/office/drawing/2014/main" id="{79049576-A8B1-4EA1-AC02-E068D6A67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10684"/>
              </p:ext>
            </p:extLst>
          </p:nvPr>
        </p:nvGraphicFramePr>
        <p:xfrm>
          <a:off x="-7457" y="-6571"/>
          <a:ext cx="12192002" cy="1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937">
                  <a:extLst>
                    <a:ext uri="{9D8B030D-6E8A-4147-A177-3AD203B41FA5}">
                      <a16:colId xmlns:a16="http://schemas.microsoft.com/office/drawing/2014/main" val="2308341653"/>
                    </a:ext>
                  </a:extLst>
                </a:gridCol>
                <a:gridCol w="241463">
                  <a:extLst>
                    <a:ext uri="{9D8B030D-6E8A-4147-A177-3AD203B41FA5}">
                      <a16:colId xmlns:a16="http://schemas.microsoft.com/office/drawing/2014/main" val="929803773"/>
                    </a:ext>
                  </a:extLst>
                </a:gridCol>
                <a:gridCol w="3667054">
                  <a:extLst>
                    <a:ext uri="{9D8B030D-6E8A-4147-A177-3AD203B41FA5}">
                      <a16:colId xmlns:a16="http://schemas.microsoft.com/office/drawing/2014/main" val="809970313"/>
                    </a:ext>
                  </a:extLst>
                </a:gridCol>
                <a:gridCol w="2708348">
                  <a:extLst>
                    <a:ext uri="{9D8B030D-6E8A-4147-A177-3AD203B41FA5}">
                      <a16:colId xmlns:a16="http://schemas.microsoft.com/office/drawing/2014/main" val="761211711"/>
                    </a:ext>
                  </a:extLst>
                </a:gridCol>
                <a:gridCol w="958706">
                  <a:extLst>
                    <a:ext uri="{9D8B030D-6E8A-4147-A177-3AD203B41FA5}">
                      <a16:colId xmlns:a16="http://schemas.microsoft.com/office/drawing/2014/main" val="41598125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8639097"/>
                    </a:ext>
                  </a:extLst>
                </a:gridCol>
                <a:gridCol w="907391">
                  <a:extLst>
                    <a:ext uri="{9D8B030D-6E8A-4147-A177-3AD203B41FA5}">
                      <a16:colId xmlns:a16="http://schemas.microsoft.com/office/drawing/2014/main" val="30920610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1930755"/>
                    </a:ext>
                  </a:extLst>
                </a:gridCol>
                <a:gridCol w="1095543">
                  <a:extLst>
                    <a:ext uri="{9D8B030D-6E8A-4147-A177-3AD203B41FA5}">
                      <a16:colId xmlns:a16="http://schemas.microsoft.com/office/drawing/2014/main" val="3047857165"/>
                    </a:ext>
                  </a:extLst>
                </a:gridCol>
              </a:tblGrid>
              <a:tr h="1358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rgbClr val="5B9BD5"/>
                          </a:solidFill>
                          <a:latin typeface="+mn-lt"/>
                          <a:ea typeface="Lato"/>
                          <a:cs typeface="Lato"/>
                        </a:rPr>
                        <a:t>  Baskaran K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marL="0" marR="0" marT="0" marB="0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 marL="0" marR="0" marT="0" marB="0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 marL="0" marR="0" marT="0" marB="0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linkClick r:id="rId2"/>
                        </a:rPr>
                        <a:t>kbaskaranpmp</a:t>
                      </a:r>
                      <a:endParaRPr lang="en-US" sz="700" dirty="0"/>
                    </a:p>
                  </a:txBody>
                  <a:tcPr marL="27432" marR="0" marT="0" marB="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4472C4"/>
                          </a:solidFill>
                        </a:rPr>
                        <a:t>+1 469 514 9942</a:t>
                      </a:r>
                    </a:p>
                  </a:txBody>
                  <a:tcPr marL="0" marR="0" marT="18288" marB="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hlinkClick r:id="rId3"/>
                        </a:rPr>
                        <a:t>kbaski22@gmail.com</a:t>
                      </a:r>
                      <a:endParaRPr lang="en-US" sz="6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434579"/>
                  </a:ext>
                </a:extLst>
              </a:tr>
            </a:tbl>
          </a:graphicData>
        </a:graphic>
      </p:graphicFrame>
      <p:sp>
        <p:nvSpPr>
          <p:cNvPr id="331" name="Rectangle 330">
            <a:extLst>
              <a:ext uri="{FF2B5EF4-FFF2-40B4-BE49-F238E27FC236}">
                <a16:creationId xmlns:a16="http://schemas.microsoft.com/office/drawing/2014/main" id="{8BBF6F1B-6B00-4252-92C4-98A712D3D4D0}"/>
              </a:ext>
            </a:extLst>
          </p:cNvPr>
          <p:cNvSpPr/>
          <p:nvPr/>
        </p:nvSpPr>
        <p:spPr>
          <a:xfrm>
            <a:off x="-7457" y="5539217"/>
            <a:ext cx="12192002" cy="131878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 w="317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E3DA8B0-5B92-4907-B23D-B8F6CD92FB87}"/>
              </a:ext>
            </a:extLst>
          </p:cNvPr>
          <p:cNvSpPr/>
          <p:nvPr/>
        </p:nvSpPr>
        <p:spPr>
          <a:xfrm>
            <a:off x="0" y="4069905"/>
            <a:ext cx="5217467" cy="123540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 Placeholder 5">
            <a:extLst>
              <a:ext uri="{FF2B5EF4-FFF2-40B4-BE49-F238E27FC236}">
                <a16:creationId xmlns:a16="http://schemas.microsoft.com/office/drawing/2014/main" id="{3F617EDC-BB77-4B4C-B3FE-98BF06B12605}"/>
              </a:ext>
            </a:extLst>
          </p:cNvPr>
          <p:cNvSpPr txBox="1">
            <a:spLocks/>
          </p:cNvSpPr>
          <p:nvPr/>
        </p:nvSpPr>
        <p:spPr>
          <a:xfrm>
            <a:off x="10300971" y="4686366"/>
            <a:ext cx="891771" cy="3511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b="1" baseline="0"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700" dirty="0">
                <a:latin typeface="+mn-lt"/>
              </a:rPr>
              <a:t>Director of Product Engineering</a:t>
            </a:r>
            <a:endParaRPr lang="id-ID" sz="700" dirty="0">
              <a:latin typeface="+mn-lt"/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4412481-5739-4FC0-92C9-24B0CFC0AE22}"/>
              </a:ext>
            </a:extLst>
          </p:cNvPr>
          <p:cNvSpPr txBox="1">
            <a:spLocks/>
          </p:cNvSpPr>
          <p:nvPr/>
        </p:nvSpPr>
        <p:spPr>
          <a:xfrm>
            <a:off x="9499133" y="4686366"/>
            <a:ext cx="770065" cy="3375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b="1" baseline="0"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700" dirty="0">
                <a:latin typeface="+mn-lt"/>
              </a:rPr>
              <a:t>Senior Project Manager</a:t>
            </a:r>
            <a:endParaRPr lang="id-ID" sz="700" dirty="0">
              <a:latin typeface="+mn-lt"/>
            </a:endParaRPr>
          </a:p>
        </p:txBody>
      </p:sp>
      <p:sp>
        <p:nvSpPr>
          <p:cNvPr id="82" name="Text Placeholder 5">
            <a:extLst>
              <a:ext uri="{FF2B5EF4-FFF2-40B4-BE49-F238E27FC236}">
                <a16:creationId xmlns:a16="http://schemas.microsoft.com/office/drawing/2014/main" id="{8E638E7B-993D-44E9-A2B8-216D3C6D2C38}"/>
              </a:ext>
            </a:extLst>
          </p:cNvPr>
          <p:cNvSpPr txBox="1">
            <a:spLocks/>
          </p:cNvSpPr>
          <p:nvPr/>
        </p:nvSpPr>
        <p:spPr>
          <a:xfrm>
            <a:off x="8556894" y="4686366"/>
            <a:ext cx="844717" cy="3769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b="1" baseline="0"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700" dirty="0">
                <a:latin typeface="+mn-lt"/>
              </a:rPr>
              <a:t>Senior Service Delivery Manager</a:t>
            </a:r>
            <a:endParaRPr lang="id-ID" sz="700" dirty="0">
              <a:latin typeface="+mn-lt"/>
            </a:endParaRPr>
          </a:p>
        </p:txBody>
      </p:sp>
      <p:sp>
        <p:nvSpPr>
          <p:cNvPr id="81" name="Text Placeholder 5">
            <a:extLst>
              <a:ext uri="{FF2B5EF4-FFF2-40B4-BE49-F238E27FC236}">
                <a16:creationId xmlns:a16="http://schemas.microsoft.com/office/drawing/2014/main" id="{6E4A2BD8-9AD7-4C0B-9D30-07C634C8C00B}"/>
              </a:ext>
            </a:extLst>
          </p:cNvPr>
          <p:cNvSpPr txBox="1">
            <a:spLocks/>
          </p:cNvSpPr>
          <p:nvPr/>
        </p:nvSpPr>
        <p:spPr>
          <a:xfrm>
            <a:off x="7744032" y="4686366"/>
            <a:ext cx="827612" cy="2836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700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Senior Software </a:t>
            </a:r>
          </a:p>
          <a:p>
            <a:pPr>
              <a:lnSpc>
                <a:spcPct val="110000"/>
              </a:lnSpc>
            </a:pPr>
            <a:r>
              <a:rPr lang="en-US" sz="700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Engineer</a:t>
            </a:r>
            <a:endParaRPr lang="id-ID" sz="7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94BC87-8D08-401E-9902-78C93679F9B2}"/>
              </a:ext>
            </a:extLst>
          </p:cNvPr>
          <p:cNvSpPr txBox="1"/>
          <p:nvPr/>
        </p:nvSpPr>
        <p:spPr>
          <a:xfrm>
            <a:off x="1089378" y="548355"/>
            <a:ext cx="4910667" cy="78483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>
                <a:solidFill>
                  <a:srgbClr val="5B9BD5"/>
                </a:solidFill>
                <a:ea typeface="Lato"/>
                <a:cs typeface="Lato"/>
              </a:rPr>
              <a:t>Startup</a:t>
            </a:r>
          </a:p>
          <a:p>
            <a:pPr marL="174625" indent="-63500" algn="just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Founder of Software Development Company – Established multi million-dollar business from scratch in less than two years</a:t>
            </a:r>
          </a:p>
          <a:p>
            <a:pPr marL="174625" indent="-63500" algn="just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Strategized and delivered back to market in record 4 quarters for a Startup</a:t>
            </a:r>
          </a:p>
          <a:p>
            <a:pPr marL="174625" indent="-63500" algn="just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Established Strategic Delivery organization from scratch for multiple Companies/Organizations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04593-E96C-425A-A06E-836696A92DAA}"/>
              </a:ext>
            </a:extLst>
          </p:cNvPr>
          <p:cNvSpPr txBox="1"/>
          <p:nvPr/>
        </p:nvSpPr>
        <p:spPr>
          <a:xfrm>
            <a:off x="281212" y="18118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5B9BD5"/>
                </a:solidFill>
                <a:ea typeface="Lato"/>
                <a:cs typeface="Lato"/>
              </a:rPr>
              <a:t>Transforming Businesses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58C80B-C862-4362-B2A4-22451D31DD57}"/>
              </a:ext>
            </a:extLst>
          </p:cNvPr>
          <p:cNvSpPr txBox="1"/>
          <p:nvPr/>
        </p:nvSpPr>
        <p:spPr>
          <a:xfrm>
            <a:off x="1089377" y="1400541"/>
            <a:ext cx="4910667" cy="92333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1125" indent="-111125" algn="just">
              <a:buFont typeface="Courier New" panose="02070309020205020404" pitchFamily="49" charset="0"/>
              <a:buChar char="o"/>
              <a:defRPr sz="9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pPr marL="0" indent="0">
              <a:buNone/>
            </a:pPr>
            <a:r>
              <a:rPr lang="en-US" dirty="0"/>
              <a:t>Add-on Sales</a:t>
            </a:r>
          </a:p>
          <a:p>
            <a:pPr marL="174625" indent="-635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Grew Managed Services portfolio ADM accounts worth 300M+ by 5% add on sales in addition to year-on-year savings of more than 8% on existing accounts</a:t>
            </a:r>
          </a:p>
          <a:p>
            <a:pPr marL="174625" indent="-635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Established and grew ADM Consulting business from $2+ M to $7+ M in a year</a:t>
            </a:r>
          </a:p>
          <a:p>
            <a:pPr marL="174625" indent="-635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Converted Scope Creep into Add On sales creating Win-Win for both Customer and organization</a:t>
            </a:r>
          </a:p>
          <a:p>
            <a:pPr marL="174625" indent="-635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Created several new multi million-dollar Initiatives through Innovation and modernization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7E5E7-1306-4AAD-9BAE-72B95C380D0A}"/>
              </a:ext>
            </a:extLst>
          </p:cNvPr>
          <p:cNvSpPr txBox="1"/>
          <p:nvPr/>
        </p:nvSpPr>
        <p:spPr>
          <a:xfrm>
            <a:off x="6803588" y="2698863"/>
            <a:ext cx="5303520" cy="50783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1125" indent="-111125" algn="just">
              <a:buFont typeface="Courier New" panose="02070309020205020404" pitchFamily="49" charset="0"/>
              <a:buChar char="o"/>
              <a:defRPr sz="9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pPr marL="0" indent="0">
              <a:buNone/>
            </a:pPr>
            <a:r>
              <a:rPr lang="en-US" dirty="0"/>
              <a:t>Global Delivery</a:t>
            </a:r>
          </a:p>
          <a:p>
            <a:pPr marL="2286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Spearhead designing Delivery Framework to meet SLAs for variety of Objects of Service</a:t>
            </a:r>
          </a:p>
          <a:p>
            <a:pPr marL="2286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Established seamless Delivery invariable of the resource location through Tools and Innovation</a:t>
            </a:r>
          </a:p>
        </p:txBody>
      </p:sp>
      <p:sp>
        <p:nvSpPr>
          <p:cNvPr id="40" name="Freeform 59">
            <a:extLst>
              <a:ext uri="{FF2B5EF4-FFF2-40B4-BE49-F238E27FC236}">
                <a16:creationId xmlns:a16="http://schemas.microsoft.com/office/drawing/2014/main" id="{3B0677D6-27F5-482B-80F7-D3591B675526}"/>
              </a:ext>
            </a:extLst>
          </p:cNvPr>
          <p:cNvSpPr>
            <a:spLocks/>
          </p:cNvSpPr>
          <p:nvPr/>
        </p:nvSpPr>
        <p:spPr bwMode="auto">
          <a:xfrm rot="5400000">
            <a:off x="9368664" y="4687989"/>
            <a:ext cx="728463" cy="278804"/>
          </a:xfrm>
          <a:custGeom>
            <a:avLst/>
            <a:gdLst>
              <a:gd name="T0" fmla="*/ 1274 w 1274"/>
              <a:gd name="T1" fmla="*/ 184 h 371"/>
              <a:gd name="T2" fmla="*/ 637 w 1274"/>
              <a:gd name="T3" fmla="*/ 0 h 371"/>
              <a:gd name="T4" fmla="*/ 0 w 1274"/>
              <a:gd name="T5" fmla="*/ 184 h 371"/>
              <a:gd name="T6" fmla="*/ 637 w 1274"/>
              <a:gd name="T7" fmla="*/ 371 h 371"/>
              <a:gd name="T8" fmla="*/ 1274 w 1274"/>
              <a:gd name="T9" fmla="*/ 184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4" h="371">
                <a:moveTo>
                  <a:pt x="1274" y="184"/>
                </a:moveTo>
                <a:lnTo>
                  <a:pt x="637" y="0"/>
                </a:lnTo>
                <a:lnTo>
                  <a:pt x="0" y="184"/>
                </a:lnTo>
                <a:lnTo>
                  <a:pt x="637" y="371"/>
                </a:lnTo>
                <a:lnTo>
                  <a:pt x="1274" y="18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5" name="Freeform 69">
            <a:extLst>
              <a:ext uri="{FF2B5EF4-FFF2-40B4-BE49-F238E27FC236}">
                <a16:creationId xmlns:a16="http://schemas.microsoft.com/office/drawing/2014/main" id="{AAAF4768-7001-4963-8717-43D64389065F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9369791" y="4772532"/>
            <a:ext cx="728463" cy="109718"/>
          </a:xfrm>
          <a:custGeom>
            <a:avLst/>
            <a:gdLst>
              <a:gd name="T0" fmla="*/ 252 w 1274"/>
              <a:gd name="T1" fmla="*/ 0 h 146"/>
              <a:gd name="T2" fmla="*/ 0 w 1274"/>
              <a:gd name="T3" fmla="*/ 73 h 146"/>
              <a:gd name="T4" fmla="*/ 252 w 1274"/>
              <a:gd name="T5" fmla="*/ 146 h 146"/>
              <a:gd name="T6" fmla="*/ 252 w 1274"/>
              <a:gd name="T7" fmla="*/ 0 h 146"/>
              <a:gd name="T8" fmla="*/ 1022 w 1274"/>
              <a:gd name="T9" fmla="*/ 0 h 146"/>
              <a:gd name="T10" fmla="*/ 1022 w 1274"/>
              <a:gd name="T11" fmla="*/ 146 h 146"/>
              <a:gd name="T12" fmla="*/ 1274 w 1274"/>
              <a:gd name="T13" fmla="*/ 73 h 146"/>
              <a:gd name="T14" fmla="*/ 1022 w 1274"/>
              <a:gd name="T15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4" h="146">
                <a:moveTo>
                  <a:pt x="252" y="0"/>
                </a:moveTo>
                <a:lnTo>
                  <a:pt x="0" y="73"/>
                </a:lnTo>
                <a:lnTo>
                  <a:pt x="252" y="146"/>
                </a:lnTo>
                <a:lnTo>
                  <a:pt x="252" y="0"/>
                </a:lnTo>
                <a:moveTo>
                  <a:pt x="1022" y="0"/>
                </a:moveTo>
                <a:lnTo>
                  <a:pt x="1022" y="146"/>
                </a:lnTo>
                <a:lnTo>
                  <a:pt x="1274" y="73"/>
                </a:lnTo>
                <a:lnTo>
                  <a:pt x="10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7" name="Freeform 81">
            <a:extLst>
              <a:ext uri="{FF2B5EF4-FFF2-40B4-BE49-F238E27FC236}">
                <a16:creationId xmlns:a16="http://schemas.microsoft.com/office/drawing/2014/main" id="{6AFC92AC-071A-4C11-AF0F-390A25C5A062}"/>
              </a:ext>
            </a:extLst>
          </p:cNvPr>
          <p:cNvSpPr>
            <a:spLocks/>
          </p:cNvSpPr>
          <p:nvPr/>
        </p:nvSpPr>
        <p:spPr bwMode="auto">
          <a:xfrm rot="5400000">
            <a:off x="9153917" y="2322666"/>
            <a:ext cx="440280" cy="5009450"/>
          </a:xfrm>
          <a:custGeom>
            <a:avLst/>
            <a:gdLst>
              <a:gd name="T0" fmla="*/ 0 w 770"/>
              <a:gd name="T1" fmla="*/ 113 h 6666"/>
              <a:gd name="T2" fmla="*/ 385 w 770"/>
              <a:gd name="T3" fmla="*/ 0 h 6666"/>
              <a:gd name="T4" fmla="*/ 770 w 770"/>
              <a:gd name="T5" fmla="*/ 113 h 6666"/>
              <a:gd name="T6" fmla="*/ 770 w 770"/>
              <a:gd name="T7" fmla="*/ 6666 h 6666"/>
              <a:gd name="T8" fmla="*/ 0 w 770"/>
              <a:gd name="T9" fmla="*/ 6666 h 6666"/>
              <a:gd name="T10" fmla="*/ 0 w 770"/>
              <a:gd name="T11" fmla="*/ 113 h 6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0" h="6666">
                <a:moveTo>
                  <a:pt x="0" y="113"/>
                </a:moveTo>
                <a:lnTo>
                  <a:pt x="385" y="0"/>
                </a:lnTo>
                <a:lnTo>
                  <a:pt x="770" y="113"/>
                </a:lnTo>
                <a:lnTo>
                  <a:pt x="770" y="6666"/>
                </a:lnTo>
                <a:lnTo>
                  <a:pt x="0" y="6666"/>
                </a:lnTo>
                <a:lnTo>
                  <a:pt x="0" y="11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9" name="Freeform 83">
            <a:extLst>
              <a:ext uri="{FF2B5EF4-FFF2-40B4-BE49-F238E27FC236}">
                <a16:creationId xmlns:a16="http://schemas.microsoft.com/office/drawing/2014/main" id="{34672232-E0CA-4F5B-8139-391A3989065D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9263988" y="2212596"/>
            <a:ext cx="220140" cy="5009450"/>
          </a:xfrm>
          <a:custGeom>
            <a:avLst/>
            <a:gdLst>
              <a:gd name="T0" fmla="*/ 0 w 385"/>
              <a:gd name="T1" fmla="*/ 6215 h 6666"/>
              <a:gd name="T2" fmla="*/ 0 w 385"/>
              <a:gd name="T3" fmla="*/ 6666 h 6666"/>
              <a:gd name="T4" fmla="*/ 385 w 385"/>
              <a:gd name="T5" fmla="*/ 6666 h 6666"/>
              <a:gd name="T6" fmla="*/ 385 w 385"/>
              <a:gd name="T7" fmla="*/ 6328 h 6666"/>
              <a:gd name="T8" fmla="*/ 0 w 385"/>
              <a:gd name="T9" fmla="*/ 6215 h 6666"/>
              <a:gd name="T10" fmla="*/ 0 w 385"/>
              <a:gd name="T11" fmla="*/ 4994 h 6666"/>
              <a:gd name="T12" fmla="*/ 0 w 385"/>
              <a:gd name="T13" fmla="*/ 5368 h 6666"/>
              <a:gd name="T14" fmla="*/ 385 w 385"/>
              <a:gd name="T15" fmla="*/ 5482 h 6666"/>
              <a:gd name="T16" fmla="*/ 385 w 385"/>
              <a:gd name="T17" fmla="*/ 5108 h 6666"/>
              <a:gd name="T18" fmla="*/ 0 w 385"/>
              <a:gd name="T19" fmla="*/ 4994 h 6666"/>
              <a:gd name="T20" fmla="*/ 0 w 385"/>
              <a:gd name="T21" fmla="*/ 3774 h 6666"/>
              <a:gd name="T22" fmla="*/ 0 w 385"/>
              <a:gd name="T23" fmla="*/ 4148 h 6666"/>
              <a:gd name="T24" fmla="*/ 385 w 385"/>
              <a:gd name="T25" fmla="*/ 4261 h 6666"/>
              <a:gd name="T26" fmla="*/ 385 w 385"/>
              <a:gd name="T27" fmla="*/ 3888 h 6666"/>
              <a:gd name="T28" fmla="*/ 0 w 385"/>
              <a:gd name="T29" fmla="*/ 3774 h 6666"/>
              <a:gd name="T30" fmla="*/ 0 w 385"/>
              <a:gd name="T31" fmla="*/ 2556 h 6666"/>
              <a:gd name="T32" fmla="*/ 0 w 385"/>
              <a:gd name="T33" fmla="*/ 2927 h 6666"/>
              <a:gd name="T34" fmla="*/ 385 w 385"/>
              <a:gd name="T35" fmla="*/ 3041 h 6666"/>
              <a:gd name="T36" fmla="*/ 385 w 385"/>
              <a:gd name="T37" fmla="*/ 2670 h 6666"/>
              <a:gd name="T38" fmla="*/ 0 w 385"/>
              <a:gd name="T39" fmla="*/ 2556 h 6666"/>
              <a:gd name="T40" fmla="*/ 0 w 385"/>
              <a:gd name="T41" fmla="*/ 1336 h 6666"/>
              <a:gd name="T42" fmla="*/ 0 w 385"/>
              <a:gd name="T43" fmla="*/ 1709 h 6666"/>
              <a:gd name="T44" fmla="*/ 385 w 385"/>
              <a:gd name="T45" fmla="*/ 1823 h 6666"/>
              <a:gd name="T46" fmla="*/ 385 w 385"/>
              <a:gd name="T47" fmla="*/ 1449 h 6666"/>
              <a:gd name="T48" fmla="*/ 0 w 385"/>
              <a:gd name="T49" fmla="*/ 1336 h 6666"/>
              <a:gd name="T50" fmla="*/ 385 w 385"/>
              <a:gd name="T51" fmla="*/ 0 h 6666"/>
              <a:gd name="T52" fmla="*/ 0 w 385"/>
              <a:gd name="T53" fmla="*/ 113 h 6666"/>
              <a:gd name="T54" fmla="*/ 0 w 385"/>
              <a:gd name="T55" fmla="*/ 489 h 6666"/>
              <a:gd name="T56" fmla="*/ 385 w 385"/>
              <a:gd name="T57" fmla="*/ 603 h 6666"/>
              <a:gd name="T58" fmla="*/ 385 w 385"/>
              <a:gd name="T59" fmla="*/ 0 h 6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85" h="6666">
                <a:moveTo>
                  <a:pt x="0" y="6215"/>
                </a:moveTo>
                <a:lnTo>
                  <a:pt x="0" y="6666"/>
                </a:lnTo>
                <a:lnTo>
                  <a:pt x="385" y="6666"/>
                </a:lnTo>
                <a:lnTo>
                  <a:pt x="385" y="6328"/>
                </a:lnTo>
                <a:lnTo>
                  <a:pt x="0" y="6215"/>
                </a:lnTo>
                <a:moveTo>
                  <a:pt x="0" y="4994"/>
                </a:moveTo>
                <a:lnTo>
                  <a:pt x="0" y="5368"/>
                </a:lnTo>
                <a:lnTo>
                  <a:pt x="385" y="5482"/>
                </a:lnTo>
                <a:lnTo>
                  <a:pt x="385" y="5108"/>
                </a:lnTo>
                <a:lnTo>
                  <a:pt x="0" y="4994"/>
                </a:lnTo>
                <a:moveTo>
                  <a:pt x="0" y="3774"/>
                </a:moveTo>
                <a:lnTo>
                  <a:pt x="0" y="4148"/>
                </a:lnTo>
                <a:lnTo>
                  <a:pt x="385" y="4261"/>
                </a:lnTo>
                <a:lnTo>
                  <a:pt x="385" y="3888"/>
                </a:lnTo>
                <a:lnTo>
                  <a:pt x="0" y="3774"/>
                </a:lnTo>
                <a:moveTo>
                  <a:pt x="0" y="2556"/>
                </a:moveTo>
                <a:lnTo>
                  <a:pt x="0" y="2927"/>
                </a:lnTo>
                <a:lnTo>
                  <a:pt x="385" y="3041"/>
                </a:lnTo>
                <a:lnTo>
                  <a:pt x="385" y="2670"/>
                </a:lnTo>
                <a:lnTo>
                  <a:pt x="0" y="2556"/>
                </a:lnTo>
                <a:moveTo>
                  <a:pt x="0" y="1336"/>
                </a:moveTo>
                <a:lnTo>
                  <a:pt x="0" y="1709"/>
                </a:lnTo>
                <a:lnTo>
                  <a:pt x="385" y="1823"/>
                </a:lnTo>
                <a:lnTo>
                  <a:pt x="385" y="1449"/>
                </a:lnTo>
                <a:lnTo>
                  <a:pt x="0" y="1336"/>
                </a:lnTo>
                <a:moveTo>
                  <a:pt x="385" y="0"/>
                </a:moveTo>
                <a:lnTo>
                  <a:pt x="0" y="113"/>
                </a:lnTo>
                <a:lnTo>
                  <a:pt x="0" y="489"/>
                </a:lnTo>
                <a:lnTo>
                  <a:pt x="385" y="603"/>
                </a:lnTo>
                <a:lnTo>
                  <a:pt x="3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1" name="Freeform 85">
            <a:extLst>
              <a:ext uri="{FF2B5EF4-FFF2-40B4-BE49-F238E27FC236}">
                <a16:creationId xmlns:a16="http://schemas.microsoft.com/office/drawing/2014/main" id="{0A068EB6-7378-4B08-A2D8-3E17A4244DDF}"/>
              </a:ext>
            </a:extLst>
          </p:cNvPr>
          <p:cNvSpPr>
            <a:spLocks/>
          </p:cNvSpPr>
          <p:nvPr/>
        </p:nvSpPr>
        <p:spPr bwMode="auto">
          <a:xfrm rot="5400000">
            <a:off x="10814912" y="4438118"/>
            <a:ext cx="728463" cy="778546"/>
          </a:xfrm>
          <a:custGeom>
            <a:avLst/>
            <a:gdLst>
              <a:gd name="T0" fmla="*/ 0 w 1274"/>
              <a:gd name="T1" fmla="*/ 847 h 1036"/>
              <a:gd name="T2" fmla="*/ 637 w 1274"/>
              <a:gd name="T3" fmla="*/ 1036 h 1036"/>
              <a:gd name="T4" fmla="*/ 1274 w 1274"/>
              <a:gd name="T5" fmla="*/ 847 h 1036"/>
              <a:gd name="T6" fmla="*/ 1274 w 1274"/>
              <a:gd name="T7" fmla="*/ 0 h 1036"/>
              <a:gd name="T8" fmla="*/ 637 w 1274"/>
              <a:gd name="T9" fmla="*/ 190 h 1036"/>
              <a:gd name="T10" fmla="*/ 0 w 1274"/>
              <a:gd name="T11" fmla="*/ 0 h 1036"/>
              <a:gd name="T12" fmla="*/ 0 w 1274"/>
              <a:gd name="T13" fmla="*/ 847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4" h="1036">
                <a:moveTo>
                  <a:pt x="0" y="847"/>
                </a:moveTo>
                <a:lnTo>
                  <a:pt x="637" y="1036"/>
                </a:lnTo>
                <a:lnTo>
                  <a:pt x="1274" y="847"/>
                </a:lnTo>
                <a:lnTo>
                  <a:pt x="1274" y="0"/>
                </a:lnTo>
                <a:lnTo>
                  <a:pt x="637" y="190"/>
                </a:lnTo>
                <a:lnTo>
                  <a:pt x="0" y="0"/>
                </a:lnTo>
                <a:lnTo>
                  <a:pt x="0" y="84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5" name="Freeform 89">
            <a:extLst>
              <a:ext uri="{FF2B5EF4-FFF2-40B4-BE49-F238E27FC236}">
                <a16:creationId xmlns:a16="http://schemas.microsoft.com/office/drawing/2014/main" id="{D5644240-FF9A-4B3E-BDB2-AC74B7D6C5A8}"/>
              </a:ext>
            </a:extLst>
          </p:cNvPr>
          <p:cNvSpPr>
            <a:spLocks/>
          </p:cNvSpPr>
          <p:nvPr/>
        </p:nvSpPr>
        <p:spPr bwMode="auto">
          <a:xfrm rot="5400000">
            <a:off x="9897339" y="4438118"/>
            <a:ext cx="728463" cy="778546"/>
          </a:xfrm>
          <a:custGeom>
            <a:avLst/>
            <a:gdLst>
              <a:gd name="T0" fmla="*/ 0 w 1274"/>
              <a:gd name="T1" fmla="*/ 846 h 1036"/>
              <a:gd name="T2" fmla="*/ 637 w 1274"/>
              <a:gd name="T3" fmla="*/ 1036 h 1036"/>
              <a:gd name="T4" fmla="*/ 1274 w 1274"/>
              <a:gd name="T5" fmla="*/ 846 h 1036"/>
              <a:gd name="T6" fmla="*/ 1274 w 1274"/>
              <a:gd name="T7" fmla="*/ 0 h 1036"/>
              <a:gd name="T8" fmla="*/ 637 w 1274"/>
              <a:gd name="T9" fmla="*/ 189 h 1036"/>
              <a:gd name="T10" fmla="*/ 0 w 1274"/>
              <a:gd name="T11" fmla="*/ 0 h 1036"/>
              <a:gd name="T12" fmla="*/ 0 w 1274"/>
              <a:gd name="T13" fmla="*/ 846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4" h="1036">
                <a:moveTo>
                  <a:pt x="0" y="846"/>
                </a:moveTo>
                <a:lnTo>
                  <a:pt x="637" y="1036"/>
                </a:lnTo>
                <a:lnTo>
                  <a:pt x="1274" y="846"/>
                </a:lnTo>
                <a:lnTo>
                  <a:pt x="1274" y="0"/>
                </a:lnTo>
                <a:lnTo>
                  <a:pt x="637" y="189"/>
                </a:lnTo>
                <a:lnTo>
                  <a:pt x="0" y="0"/>
                </a:lnTo>
                <a:lnTo>
                  <a:pt x="0" y="84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7" name="Freeform 91">
            <a:extLst>
              <a:ext uri="{FF2B5EF4-FFF2-40B4-BE49-F238E27FC236}">
                <a16:creationId xmlns:a16="http://schemas.microsoft.com/office/drawing/2014/main" id="{83A772E0-F1BB-4555-8851-58D1621AA143}"/>
              </a:ext>
            </a:extLst>
          </p:cNvPr>
          <p:cNvSpPr>
            <a:spLocks/>
          </p:cNvSpPr>
          <p:nvPr/>
        </p:nvSpPr>
        <p:spPr bwMode="auto">
          <a:xfrm rot="5400000">
            <a:off x="10079455" y="4256002"/>
            <a:ext cx="364232" cy="778546"/>
          </a:xfrm>
          <a:custGeom>
            <a:avLst/>
            <a:gdLst>
              <a:gd name="T0" fmla="*/ 0 w 637"/>
              <a:gd name="T1" fmla="*/ 0 h 1036"/>
              <a:gd name="T2" fmla="*/ 0 w 637"/>
              <a:gd name="T3" fmla="*/ 846 h 1036"/>
              <a:gd name="T4" fmla="*/ 637 w 637"/>
              <a:gd name="T5" fmla="*/ 1036 h 1036"/>
              <a:gd name="T6" fmla="*/ 637 w 637"/>
              <a:gd name="T7" fmla="*/ 189 h 1036"/>
              <a:gd name="T8" fmla="*/ 252 w 637"/>
              <a:gd name="T9" fmla="*/ 75 h 1036"/>
              <a:gd name="T10" fmla="*/ 0 w 637"/>
              <a:gd name="T11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7" h="1036">
                <a:moveTo>
                  <a:pt x="0" y="0"/>
                </a:moveTo>
                <a:lnTo>
                  <a:pt x="0" y="846"/>
                </a:lnTo>
                <a:lnTo>
                  <a:pt x="637" y="1036"/>
                </a:lnTo>
                <a:lnTo>
                  <a:pt x="637" y="189"/>
                </a:lnTo>
                <a:lnTo>
                  <a:pt x="252" y="7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9" name="Freeform 93">
            <a:extLst>
              <a:ext uri="{FF2B5EF4-FFF2-40B4-BE49-F238E27FC236}">
                <a16:creationId xmlns:a16="http://schemas.microsoft.com/office/drawing/2014/main" id="{E17F34B0-E744-4CFB-B254-95A651B22228}"/>
              </a:ext>
            </a:extLst>
          </p:cNvPr>
          <p:cNvSpPr>
            <a:spLocks/>
          </p:cNvSpPr>
          <p:nvPr/>
        </p:nvSpPr>
        <p:spPr bwMode="auto">
          <a:xfrm rot="5400000">
            <a:off x="8981269" y="4438869"/>
            <a:ext cx="728464" cy="777043"/>
          </a:xfrm>
          <a:custGeom>
            <a:avLst/>
            <a:gdLst>
              <a:gd name="T0" fmla="*/ 0 w 1274"/>
              <a:gd name="T1" fmla="*/ 847 h 1034"/>
              <a:gd name="T2" fmla="*/ 637 w 1274"/>
              <a:gd name="T3" fmla="*/ 1034 h 1034"/>
              <a:gd name="T4" fmla="*/ 1274 w 1274"/>
              <a:gd name="T5" fmla="*/ 847 h 1034"/>
              <a:gd name="T6" fmla="*/ 1274 w 1274"/>
              <a:gd name="T7" fmla="*/ 0 h 1034"/>
              <a:gd name="T8" fmla="*/ 637 w 1274"/>
              <a:gd name="T9" fmla="*/ 187 h 1034"/>
              <a:gd name="T10" fmla="*/ 0 w 1274"/>
              <a:gd name="T11" fmla="*/ 0 h 1034"/>
              <a:gd name="T12" fmla="*/ 0 w 1274"/>
              <a:gd name="T13" fmla="*/ 847 h 1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4" h="1034">
                <a:moveTo>
                  <a:pt x="0" y="847"/>
                </a:moveTo>
                <a:lnTo>
                  <a:pt x="637" y="1034"/>
                </a:lnTo>
                <a:lnTo>
                  <a:pt x="1274" y="847"/>
                </a:lnTo>
                <a:lnTo>
                  <a:pt x="1274" y="0"/>
                </a:lnTo>
                <a:lnTo>
                  <a:pt x="637" y="187"/>
                </a:lnTo>
                <a:lnTo>
                  <a:pt x="0" y="0"/>
                </a:lnTo>
                <a:lnTo>
                  <a:pt x="0" y="84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3" name="Freeform 97">
            <a:extLst>
              <a:ext uri="{FF2B5EF4-FFF2-40B4-BE49-F238E27FC236}">
                <a16:creationId xmlns:a16="http://schemas.microsoft.com/office/drawing/2014/main" id="{AE1299DB-E3FD-487A-AD7F-EA15136F1E77}"/>
              </a:ext>
            </a:extLst>
          </p:cNvPr>
          <p:cNvSpPr>
            <a:spLocks/>
          </p:cNvSpPr>
          <p:nvPr/>
        </p:nvSpPr>
        <p:spPr bwMode="auto">
          <a:xfrm rot="5400000">
            <a:off x="8065200" y="4438118"/>
            <a:ext cx="728463" cy="778546"/>
          </a:xfrm>
          <a:custGeom>
            <a:avLst/>
            <a:gdLst>
              <a:gd name="T0" fmla="*/ 0 w 1274"/>
              <a:gd name="T1" fmla="*/ 849 h 1036"/>
              <a:gd name="T2" fmla="*/ 637 w 1274"/>
              <a:gd name="T3" fmla="*/ 1036 h 1036"/>
              <a:gd name="T4" fmla="*/ 1274 w 1274"/>
              <a:gd name="T5" fmla="*/ 849 h 1036"/>
              <a:gd name="T6" fmla="*/ 1274 w 1274"/>
              <a:gd name="T7" fmla="*/ 0 h 1036"/>
              <a:gd name="T8" fmla="*/ 637 w 1274"/>
              <a:gd name="T9" fmla="*/ 189 h 1036"/>
              <a:gd name="T10" fmla="*/ 0 w 1274"/>
              <a:gd name="T11" fmla="*/ 0 h 1036"/>
              <a:gd name="T12" fmla="*/ 0 w 1274"/>
              <a:gd name="T13" fmla="*/ 849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4" h="1036">
                <a:moveTo>
                  <a:pt x="0" y="849"/>
                </a:moveTo>
                <a:lnTo>
                  <a:pt x="637" y="1036"/>
                </a:lnTo>
                <a:lnTo>
                  <a:pt x="1274" y="849"/>
                </a:lnTo>
                <a:lnTo>
                  <a:pt x="1274" y="0"/>
                </a:lnTo>
                <a:lnTo>
                  <a:pt x="637" y="189"/>
                </a:lnTo>
                <a:lnTo>
                  <a:pt x="0" y="0"/>
                </a:lnTo>
                <a:lnTo>
                  <a:pt x="0" y="8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A25F44-A48E-4765-9DAA-98FDE7251845}"/>
              </a:ext>
            </a:extLst>
          </p:cNvPr>
          <p:cNvSpPr/>
          <p:nvPr/>
        </p:nvSpPr>
        <p:spPr>
          <a:xfrm>
            <a:off x="8348629" y="5041007"/>
            <a:ext cx="393192" cy="93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  <a:latin typeface="+mj-lt"/>
              </a:rPr>
              <a:t>2010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AC6CA1-F118-4F30-BD53-8F9A183C98ED}"/>
              </a:ext>
            </a:extLst>
          </p:cNvPr>
          <p:cNvSpPr/>
          <p:nvPr/>
        </p:nvSpPr>
        <p:spPr>
          <a:xfrm>
            <a:off x="9239160" y="5041008"/>
            <a:ext cx="393192" cy="93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2017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EDFEAF-862E-4EED-94C5-34C231DC09B7}"/>
              </a:ext>
            </a:extLst>
          </p:cNvPr>
          <p:cNvSpPr/>
          <p:nvPr/>
        </p:nvSpPr>
        <p:spPr>
          <a:xfrm>
            <a:off x="10097030" y="5041007"/>
            <a:ext cx="393192" cy="93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2020</a:t>
            </a: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00A49815-DBC9-4EDA-913F-FE24302926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9" b="34383"/>
          <a:stretch/>
        </p:blipFill>
        <p:spPr>
          <a:xfrm>
            <a:off x="9602466" y="4601505"/>
            <a:ext cx="494637" cy="98317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822332D9-D4F4-44F9-A354-CEB8FA3057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7" t="21245" r="23288" b="38435"/>
          <a:stretch/>
        </p:blipFill>
        <p:spPr>
          <a:xfrm>
            <a:off x="10458555" y="4482016"/>
            <a:ext cx="491961" cy="215548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4F474C81-9DC4-4D21-AEEC-78301222852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80" b="31996"/>
          <a:stretch/>
        </p:blipFill>
        <p:spPr>
          <a:xfrm>
            <a:off x="9045916" y="4520645"/>
            <a:ext cx="536876" cy="12732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5320670-EE92-4CDA-9B1C-1E2D89CF72DD}"/>
              </a:ext>
            </a:extLst>
          </p:cNvPr>
          <p:cNvSpPr/>
          <p:nvPr/>
        </p:nvSpPr>
        <p:spPr>
          <a:xfrm>
            <a:off x="5495181" y="3486294"/>
            <a:ext cx="1265012" cy="128693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1DB8FC-2ADD-4F89-9E95-C209E404E917}"/>
              </a:ext>
            </a:extLst>
          </p:cNvPr>
          <p:cNvSpPr txBox="1"/>
          <p:nvPr/>
        </p:nvSpPr>
        <p:spPr>
          <a:xfrm>
            <a:off x="1042105" y="2430170"/>
            <a:ext cx="491066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>
                <a:solidFill>
                  <a:srgbClr val="5B9BD5"/>
                </a:solidFill>
                <a:ea typeface="Lato"/>
                <a:cs typeface="Lato"/>
              </a:rPr>
              <a:t>Game Changer</a:t>
            </a:r>
          </a:p>
          <a:p>
            <a:pPr marL="174625" indent="-63500" algn="just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Turned around several underperforming Delivery Organizations to the Top performing entities for top tier telecom providers</a:t>
            </a:r>
          </a:p>
          <a:p>
            <a:pPr marL="174625" indent="-63500" algn="just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ea typeface="Lato"/>
              <a:cs typeface="Lato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682446-EA06-485C-85D2-1E543DD52430}"/>
              </a:ext>
            </a:extLst>
          </p:cNvPr>
          <p:cNvSpPr txBox="1"/>
          <p:nvPr/>
        </p:nvSpPr>
        <p:spPr>
          <a:xfrm>
            <a:off x="5327718" y="4792903"/>
            <a:ext cx="1597800" cy="50783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1125" indent="-111125" algn="just">
              <a:buFont typeface="Courier New" panose="02070309020205020404" pitchFamily="49" charset="0"/>
              <a:buChar char="o"/>
              <a:defRPr sz="9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pPr marL="0" indent="0" algn="ctr">
              <a:buNone/>
            </a:pPr>
            <a:r>
              <a:rPr lang="en-US" sz="1800" dirty="0"/>
              <a:t>Baskaran K</a:t>
            </a:r>
          </a:p>
          <a:p>
            <a:pPr marL="0" indent="0">
              <a:buNone/>
            </a:pPr>
            <a:r>
              <a:rPr lang="en-US" dirty="0"/>
              <a:t>Head of Product Engineering</a:t>
            </a:r>
          </a:p>
        </p:txBody>
      </p:sp>
      <p:pic>
        <p:nvPicPr>
          <p:cNvPr id="109" name="Picture 108" descr="A picture containing icon&#10;&#10;Description automatically generated">
            <a:extLst>
              <a:ext uri="{FF2B5EF4-FFF2-40B4-BE49-F238E27FC236}">
                <a16:creationId xmlns:a16="http://schemas.microsoft.com/office/drawing/2014/main" id="{6216D587-A2B0-405D-AA3D-301EE0E1A6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44" y="3109029"/>
            <a:ext cx="719542" cy="623443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D8D070F2-123D-4F41-A39F-4FAE4D00ABE1}"/>
              </a:ext>
            </a:extLst>
          </p:cNvPr>
          <p:cNvSpPr txBox="1"/>
          <p:nvPr/>
        </p:nvSpPr>
        <p:spPr>
          <a:xfrm>
            <a:off x="6625103" y="197622"/>
            <a:ext cx="28901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4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r>
              <a:rPr lang="en-US" dirty="0"/>
              <a:t>Delivery Excellence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FB4330A-14BD-4935-98A2-95A1395036A8}"/>
              </a:ext>
            </a:extLst>
          </p:cNvPr>
          <p:cNvSpPr txBox="1"/>
          <p:nvPr/>
        </p:nvSpPr>
        <p:spPr>
          <a:xfrm>
            <a:off x="9706518" y="-583521"/>
            <a:ext cx="21133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4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r>
              <a:rPr lang="en-US" dirty="0"/>
              <a:t>International Publications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69090F-FE1B-4D83-9A6C-8F9C33BD8EA5}"/>
              </a:ext>
            </a:extLst>
          </p:cNvPr>
          <p:cNvSpPr txBox="1"/>
          <p:nvPr/>
        </p:nvSpPr>
        <p:spPr>
          <a:xfrm>
            <a:off x="6803588" y="545362"/>
            <a:ext cx="5323089" cy="92333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1125" indent="-111125" algn="just">
              <a:buFont typeface="Courier New" panose="02070309020205020404" pitchFamily="49" charset="0"/>
              <a:buChar char="o"/>
              <a:defRPr sz="9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pPr marL="0" indent="0">
              <a:buNone/>
            </a:pPr>
            <a:r>
              <a:rPr lang="en-US" dirty="0"/>
              <a:t>Management Lead</a:t>
            </a:r>
          </a:p>
          <a:p>
            <a:pPr marL="173038" indent="-61913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 Strategist, Product Management, Program Management, Services Delivery Management, Business Development</a:t>
            </a:r>
          </a:p>
          <a:p>
            <a:pPr marL="173038" indent="-61913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Software SDLC, Release/Feature management, Resource Capacity optimization, Working Level Agreement, Cost center management, Budget &amp; Cost Reduction, Profit &amp; Loss</a:t>
            </a:r>
          </a:p>
          <a:p>
            <a:pPr marL="173038" indent="-61913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Presales, Due Diligence, Risks Assessment, Solution Assumptions &amp; Dimensioning, SOW Statement of work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413618-61F4-42B4-8CD3-A63B19B39798}"/>
              </a:ext>
            </a:extLst>
          </p:cNvPr>
          <p:cNvGrpSpPr/>
          <p:nvPr/>
        </p:nvGrpSpPr>
        <p:grpSpPr>
          <a:xfrm>
            <a:off x="151793" y="844948"/>
            <a:ext cx="397177" cy="391050"/>
            <a:chOff x="6095999" y="1466863"/>
            <a:chExt cx="1413515" cy="1324477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AAEA439-088E-4F27-A2DB-0AC2010E9619}"/>
                </a:ext>
              </a:extLst>
            </p:cNvPr>
            <p:cNvGrpSpPr/>
            <p:nvPr/>
          </p:nvGrpSpPr>
          <p:grpSpPr>
            <a:xfrm>
              <a:off x="6095999" y="1466863"/>
              <a:ext cx="1413515" cy="1324477"/>
              <a:chOff x="1302659" y="2452915"/>
              <a:chExt cx="2503715" cy="2391233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2B7EDCC-37FC-4F98-8E64-A07B17153909}"/>
                  </a:ext>
                </a:extLst>
              </p:cNvPr>
              <p:cNvSpPr/>
              <p:nvPr/>
            </p:nvSpPr>
            <p:spPr>
              <a:xfrm>
                <a:off x="1302659" y="2452915"/>
                <a:ext cx="1952170" cy="1952170"/>
              </a:xfrm>
              <a:prstGeom prst="ellipse">
                <a:avLst/>
              </a:prstGeom>
              <a:solidFill>
                <a:srgbClr val="BABA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28D8A112-193E-45BD-9CCC-57750F07D890}"/>
                  </a:ext>
                </a:extLst>
              </p:cNvPr>
              <p:cNvSpPr/>
              <p:nvPr/>
            </p:nvSpPr>
            <p:spPr>
              <a:xfrm>
                <a:off x="1549397" y="2587169"/>
                <a:ext cx="2256977" cy="2256979"/>
              </a:xfrm>
              <a:prstGeom prst="ellipse">
                <a:avLst/>
              </a:prstGeom>
              <a:solidFill>
                <a:schemeClr val="tx1">
                  <a:alpha val="14000"/>
                </a:schemeClr>
              </a:solidFill>
              <a:ln>
                <a:noFill/>
              </a:ln>
              <a:effectLst>
                <a:softEdge rad="330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FF9C9E24-AA49-4731-9193-ED30093DE6B5}"/>
                  </a:ext>
                </a:extLst>
              </p:cNvPr>
              <p:cNvSpPr/>
              <p:nvPr/>
            </p:nvSpPr>
            <p:spPr>
              <a:xfrm>
                <a:off x="1436914" y="2587170"/>
                <a:ext cx="1683660" cy="168366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pic>
          <p:nvPicPr>
            <p:cNvPr id="108" name="Graphic 143" descr="Lightbulb and gear">
              <a:extLst>
                <a:ext uri="{FF2B5EF4-FFF2-40B4-BE49-F238E27FC236}">
                  <a16:creationId xmlns:a16="http://schemas.microsoft.com/office/drawing/2014/main" id="{F5173ED0-ABB1-496F-88CD-9BD6D41B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388944" y="1745758"/>
              <a:ext cx="516240" cy="506476"/>
            </a:xfrm>
            <a:prstGeom prst="rect">
              <a:avLst/>
            </a:prstGeom>
          </p:spPr>
        </p:pic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A097850-0470-463C-A5AF-54F1AF916A6D}"/>
                </a:ext>
              </a:extLst>
            </p:cNvPr>
            <p:cNvGrpSpPr/>
            <p:nvPr/>
          </p:nvGrpSpPr>
          <p:grpSpPr>
            <a:xfrm>
              <a:off x="6283868" y="2224550"/>
              <a:ext cx="726392" cy="257265"/>
              <a:chOff x="1635426" y="3820871"/>
              <a:chExt cx="1286635" cy="464473"/>
            </a:xfrm>
          </p:grpSpPr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53BC5AF9-EE49-4253-8CDA-FE04D3B0BACB}"/>
                  </a:ext>
                </a:extLst>
              </p:cNvPr>
              <p:cNvSpPr/>
              <p:nvPr/>
            </p:nvSpPr>
            <p:spPr>
              <a:xfrm>
                <a:off x="1635426" y="3980536"/>
                <a:ext cx="1286635" cy="304808"/>
              </a:xfrm>
              <a:custGeom>
                <a:avLst/>
                <a:gdLst>
                  <a:gd name="connsiteX0" fmla="*/ 0 w 1286635"/>
                  <a:gd name="connsiteY0" fmla="*/ 0 h 304808"/>
                  <a:gd name="connsiteX1" fmla="*/ 1286635 w 1286635"/>
                  <a:gd name="connsiteY1" fmla="*/ 0 h 304808"/>
                  <a:gd name="connsiteX2" fmla="*/ 1238581 w 1286635"/>
                  <a:gd name="connsiteY2" fmla="*/ 58242 h 304808"/>
                  <a:gd name="connsiteX3" fmla="*/ 643317 w 1286635"/>
                  <a:gd name="connsiteY3" fmla="*/ 304808 h 304808"/>
                  <a:gd name="connsiteX4" fmla="*/ 48053 w 1286635"/>
                  <a:gd name="connsiteY4" fmla="*/ 58242 h 304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6635" h="304808">
                    <a:moveTo>
                      <a:pt x="0" y="0"/>
                    </a:moveTo>
                    <a:lnTo>
                      <a:pt x="1286635" y="0"/>
                    </a:lnTo>
                    <a:lnTo>
                      <a:pt x="1238581" y="58242"/>
                    </a:lnTo>
                    <a:cubicBezTo>
                      <a:pt x="1086240" y="210583"/>
                      <a:pt x="875782" y="304808"/>
                      <a:pt x="643317" y="304808"/>
                    </a:cubicBezTo>
                    <a:cubicBezTo>
                      <a:pt x="410852" y="304808"/>
                      <a:pt x="200395" y="210583"/>
                      <a:pt x="48053" y="58242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72243068-A32E-4226-9F78-A96467276D7D}"/>
                  </a:ext>
                </a:extLst>
              </p:cNvPr>
              <p:cNvSpPr/>
              <p:nvPr/>
            </p:nvSpPr>
            <p:spPr>
              <a:xfrm>
                <a:off x="1956283" y="3820871"/>
                <a:ext cx="656565" cy="210453"/>
              </a:xfrm>
              <a:custGeom>
                <a:avLst/>
                <a:gdLst>
                  <a:gd name="connsiteX0" fmla="*/ 328282 w 656565"/>
                  <a:gd name="connsiteY0" fmla="*/ 0 h 210453"/>
                  <a:gd name="connsiteX1" fmla="*/ 629169 w 656565"/>
                  <a:gd name="connsiteY1" fmla="*/ 159980 h 210453"/>
                  <a:gd name="connsiteX2" fmla="*/ 656565 w 656565"/>
                  <a:gd name="connsiteY2" fmla="*/ 210453 h 210453"/>
                  <a:gd name="connsiteX3" fmla="*/ 0 w 656565"/>
                  <a:gd name="connsiteY3" fmla="*/ 210453 h 210453"/>
                  <a:gd name="connsiteX4" fmla="*/ 27395 w 656565"/>
                  <a:gd name="connsiteY4" fmla="*/ 159980 h 210453"/>
                  <a:gd name="connsiteX5" fmla="*/ 328282 w 656565"/>
                  <a:gd name="connsiteY5" fmla="*/ 0 h 210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6565" h="210453">
                    <a:moveTo>
                      <a:pt x="328282" y="0"/>
                    </a:moveTo>
                    <a:cubicBezTo>
                      <a:pt x="453532" y="0"/>
                      <a:pt x="563961" y="63460"/>
                      <a:pt x="629169" y="159980"/>
                    </a:cubicBezTo>
                    <a:lnTo>
                      <a:pt x="656565" y="210453"/>
                    </a:lnTo>
                    <a:lnTo>
                      <a:pt x="0" y="210453"/>
                    </a:lnTo>
                    <a:lnTo>
                      <a:pt x="27395" y="159980"/>
                    </a:lnTo>
                    <a:cubicBezTo>
                      <a:pt x="92604" y="63460"/>
                      <a:pt x="203032" y="0"/>
                      <a:pt x="328282" y="0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EA73367-3C5C-4FB1-91AE-D6BAD7FECB2E}"/>
              </a:ext>
            </a:extLst>
          </p:cNvPr>
          <p:cNvGrpSpPr/>
          <p:nvPr/>
        </p:nvGrpSpPr>
        <p:grpSpPr>
          <a:xfrm>
            <a:off x="608916" y="569814"/>
            <a:ext cx="455825" cy="787210"/>
            <a:chOff x="5635885" y="562153"/>
            <a:chExt cx="1563485" cy="2603416"/>
          </a:xfrm>
        </p:grpSpPr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217E4F51-F519-4917-99A8-BACBFB23031B}"/>
                </a:ext>
              </a:extLst>
            </p:cNvPr>
            <p:cNvGrpSpPr/>
            <p:nvPr/>
          </p:nvGrpSpPr>
          <p:grpSpPr>
            <a:xfrm>
              <a:off x="5785855" y="1841092"/>
              <a:ext cx="1413515" cy="1324477"/>
              <a:chOff x="9304716" y="2452915"/>
              <a:chExt cx="2503715" cy="2391233"/>
            </a:xfrm>
          </p:grpSpPr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601F6814-F962-4EBC-877B-66F0AA023A41}"/>
                  </a:ext>
                </a:extLst>
              </p:cNvPr>
              <p:cNvSpPr/>
              <p:nvPr/>
            </p:nvSpPr>
            <p:spPr>
              <a:xfrm>
                <a:off x="9304716" y="2452915"/>
                <a:ext cx="1952170" cy="1952170"/>
              </a:xfrm>
              <a:prstGeom prst="ellipse">
                <a:avLst/>
              </a:prstGeom>
              <a:solidFill>
                <a:srgbClr val="BABA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E63C2087-DB0B-4EB1-B060-266F5E971CE6}"/>
                  </a:ext>
                </a:extLst>
              </p:cNvPr>
              <p:cNvSpPr/>
              <p:nvPr/>
            </p:nvSpPr>
            <p:spPr>
              <a:xfrm>
                <a:off x="9551453" y="2587170"/>
                <a:ext cx="2256978" cy="2256978"/>
              </a:xfrm>
              <a:prstGeom prst="ellipse">
                <a:avLst/>
              </a:prstGeom>
              <a:solidFill>
                <a:schemeClr val="tx1">
                  <a:alpha val="14000"/>
                </a:schemeClr>
              </a:solidFill>
              <a:ln>
                <a:noFill/>
              </a:ln>
              <a:effectLst>
                <a:softEdge rad="330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6BF22C02-42EF-406F-B696-D987187767BF}"/>
                  </a:ext>
                </a:extLst>
              </p:cNvPr>
              <p:cNvSpPr/>
              <p:nvPr/>
            </p:nvSpPr>
            <p:spPr>
              <a:xfrm>
                <a:off x="9438971" y="2587170"/>
                <a:ext cx="1683660" cy="168366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7152D051-A7AC-43ED-976A-4B681AA4FAAD}"/>
                </a:ext>
              </a:extLst>
            </p:cNvPr>
            <p:cNvGrpSpPr/>
            <p:nvPr/>
          </p:nvGrpSpPr>
          <p:grpSpPr>
            <a:xfrm>
              <a:off x="5635885" y="562153"/>
              <a:ext cx="1459242" cy="2068470"/>
              <a:chOff x="9047938" y="140580"/>
              <a:chExt cx="2584714" cy="3734447"/>
            </a:xfrm>
          </p:grpSpPr>
          <p:sp>
            <p:nvSpPr>
              <p:cNvPr id="267" name="Isosceles Triangle 266">
                <a:extLst>
                  <a:ext uri="{FF2B5EF4-FFF2-40B4-BE49-F238E27FC236}">
                    <a16:creationId xmlns:a16="http://schemas.microsoft.com/office/drawing/2014/main" id="{423093D6-DF5C-43AF-9E24-299253EB3F98}"/>
                  </a:ext>
                </a:extLst>
              </p:cNvPr>
              <p:cNvSpPr/>
              <p:nvPr/>
            </p:nvSpPr>
            <p:spPr>
              <a:xfrm>
                <a:off x="10150521" y="667657"/>
                <a:ext cx="260554" cy="3207370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68" name="Isosceles Triangle 86">
                <a:extLst>
                  <a:ext uri="{FF2B5EF4-FFF2-40B4-BE49-F238E27FC236}">
                    <a16:creationId xmlns:a16="http://schemas.microsoft.com/office/drawing/2014/main" id="{3770477A-B072-4088-AF69-F071817C7C22}"/>
                  </a:ext>
                </a:extLst>
              </p:cNvPr>
              <p:cNvSpPr/>
              <p:nvPr/>
            </p:nvSpPr>
            <p:spPr>
              <a:xfrm rot="1812511">
                <a:off x="10555397" y="2033067"/>
                <a:ext cx="430024" cy="1626392"/>
              </a:xfrm>
              <a:custGeom>
                <a:avLst/>
                <a:gdLst>
                  <a:gd name="connsiteX0" fmla="*/ 0 w 273702"/>
                  <a:gd name="connsiteY0" fmla="*/ 1667368 h 1667368"/>
                  <a:gd name="connsiteX1" fmla="*/ 136851 w 273702"/>
                  <a:gd name="connsiteY1" fmla="*/ 0 h 1667368"/>
                  <a:gd name="connsiteX2" fmla="*/ 273702 w 273702"/>
                  <a:gd name="connsiteY2" fmla="*/ 1667368 h 1667368"/>
                  <a:gd name="connsiteX3" fmla="*/ 0 w 273702"/>
                  <a:gd name="connsiteY3" fmla="*/ 1667368 h 1667368"/>
                  <a:gd name="connsiteX0" fmla="*/ 0 w 400089"/>
                  <a:gd name="connsiteY0" fmla="*/ 1619089 h 1619089"/>
                  <a:gd name="connsiteX1" fmla="*/ 400089 w 400089"/>
                  <a:gd name="connsiteY1" fmla="*/ 0 h 1619089"/>
                  <a:gd name="connsiteX2" fmla="*/ 273702 w 400089"/>
                  <a:gd name="connsiteY2" fmla="*/ 1619089 h 1619089"/>
                  <a:gd name="connsiteX3" fmla="*/ 0 w 400089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172 w 449009"/>
                  <a:gd name="connsiteY0" fmla="*/ 1619089 h 1626392"/>
                  <a:gd name="connsiteX1" fmla="*/ 400261 w 449009"/>
                  <a:gd name="connsiteY1" fmla="*/ 0 h 1626392"/>
                  <a:gd name="connsiteX2" fmla="*/ 261331 w 449009"/>
                  <a:gd name="connsiteY2" fmla="*/ 1626392 h 1626392"/>
                  <a:gd name="connsiteX3" fmla="*/ 172 w 449009"/>
                  <a:gd name="connsiteY3" fmla="*/ 1619089 h 1626392"/>
                  <a:gd name="connsiteX0" fmla="*/ 172 w 430024"/>
                  <a:gd name="connsiteY0" fmla="*/ 1619089 h 1626392"/>
                  <a:gd name="connsiteX1" fmla="*/ 400261 w 430024"/>
                  <a:gd name="connsiteY1" fmla="*/ 0 h 1626392"/>
                  <a:gd name="connsiteX2" fmla="*/ 261331 w 430024"/>
                  <a:gd name="connsiteY2" fmla="*/ 1626392 h 1626392"/>
                  <a:gd name="connsiteX3" fmla="*/ 172 w 430024"/>
                  <a:gd name="connsiteY3" fmla="*/ 1619089 h 1626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024" h="1626392">
                    <a:moveTo>
                      <a:pt x="172" y="1619089"/>
                    </a:moveTo>
                    <a:cubicBezTo>
                      <a:pt x="-10299" y="1058621"/>
                      <a:pt x="460414" y="531328"/>
                      <a:pt x="400261" y="0"/>
                    </a:cubicBezTo>
                    <a:cubicBezTo>
                      <a:pt x="552467" y="527321"/>
                      <a:pt x="61292" y="1156926"/>
                      <a:pt x="261331" y="1626392"/>
                    </a:cubicBezTo>
                    <a:lnTo>
                      <a:pt x="172" y="1619089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69" name="Isosceles Triangle 86">
                <a:extLst>
                  <a:ext uri="{FF2B5EF4-FFF2-40B4-BE49-F238E27FC236}">
                    <a16:creationId xmlns:a16="http://schemas.microsoft.com/office/drawing/2014/main" id="{C80F7D7D-3632-4B7E-A326-4D375E0C6CD4}"/>
                  </a:ext>
                </a:extLst>
              </p:cNvPr>
              <p:cNvSpPr/>
              <p:nvPr/>
            </p:nvSpPr>
            <p:spPr>
              <a:xfrm rot="18466646">
                <a:off x="9634073" y="1847592"/>
                <a:ext cx="378199" cy="1242537"/>
              </a:xfrm>
              <a:custGeom>
                <a:avLst/>
                <a:gdLst>
                  <a:gd name="connsiteX0" fmla="*/ 0 w 273702"/>
                  <a:gd name="connsiteY0" fmla="*/ 1667368 h 1667368"/>
                  <a:gd name="connsiteX1" fmla="*/ 136851 w 273702"/>
                  <a:gd name="connsiteY1" fmla="*/ 0 h 1667368"/>
                  <a:gd name="connsiteX2" fmla="*/ 273702 w 273702"/>
                  <a:gd name="connsiteY2" fmla="*/ 1667368 h 1667368"/>
                  <a:gd name="connsiteX3" fmla="*/ 0 w 273702"/>
                  <a:gd name="connsiteY3" fmla="*/ 1667368 h 1667368"/>
                  <a:gd name="connsiteX0" fmla="*/ 0 w 400089"/>
                  <a:gd name="connsiteY0" fmla="*/ 1619089 h 1619089"/>
                  <a:gd name="connsiteX1" fmla="*/ 400089 w 400089"/>
                  <a:gd name="connsiteY1" fmla="*/ 0 h 1619089"/>
                  <a:gd name="connsiteX2" fmla="*/ 273702 w 400089"/>
                  <a:gd name="connsiteY2" fmla="*/ 1619089 h 1619089"/>
                  <a:gd name="connsiteX3" fmla="*/ 0 w 400089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172 w 449009"/>
                  <a:gd name="connsiteY0" fmla="*/ 1619089 h 1626392"/>
                  <a:gd name="connsiteX1" fmla="*/ 400261 w 449009"/>
                  <a:gd name="connsiteY1" fmla="*/ 0 h 1626392"/>
                  <a:gd name="connsiteX2" fmla="*/ 261331 w 449009"/>
                  <a:gd name="connsiteY2" fmla="*/ 1626392 h 1626392"/>
                  <a:gd name="connsiteX3" fmla="*/ 172 w 449009"/>
                  <a:gd name="connsiteY3" fmla="*/ 1619089 h 1626392"/>
                  <a:gd name="connsiteX0" fmla="*/ 172 w 430024"/>
                  <a:gd name="connsiteY0" fmla="*/ 1619089 h 1626392"/>
                  <a:gd name="connsiteX1" fmla="*/ 400261 w 430024"/>
                  <a:gd name="connsiteY1" fmla="*/ 0 h 1626392"/>
                  <a:gd name="connsiteX2" fmla="*/ 261331 w 430024"/>
                  <a:gd name="connsiteY2" fmla="*/ 1626392 h 1626392"/>
                  <a:gd name="connsiteX3" fmla="*/ 172 w 430024"/>
                  <a:gd name="connsiteY3" fmla="*/ 1619089 h 1626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024" h="1626392">
                    <a:moveTo>
                      <a:pt x="172" y="1619089"/>
                    </a:moveTo>
                    <a:cubicBezTo>
                      <a:pt x="-10299" y="1058621"/>
                      <a:pt x="460414" y="531328"/>
                      <a:pt x="400261" y="0"/>
                    </a:cubicBezTo>
                    <a:cubicBezTo>
                      <a:pt x="552467" y="527321"/>
                      <a:pt x="61292" y="1156926"/>
                      <a:pt x="261331" y="1626392"/>
                    </a:cubicBezTo>
                    <a:lnTo>
                      <a:pt x="172" y="1619089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0" name="Isosceles Triangle 86">
                <a:extLst>
                  <a:ext uri="{FF2B5EF4-FFF2-40B4-BE49-F238E27FC236}">
                    <a16:creationId xmlns:a16="http://schemas.microsoft.com/office/drawing/2014/main" id="{4E91354A-12E6-4E2A-9A9D-B1A5F3A7B47A}"/>
                  </a:ext>
                </a:extLst>
              </p:cNvPr>
              <p:cNvSpPr/>
              <p:nvPr/>
            </p:nvSpPr>
            <p:spPr>
              <a:xfrm rot="1903526">
                <a:off x="10452802" y="1373686"/>
                <a:ext cx="219182" cy="1021240"/>
              </a:xfrm>
              <a:custGeom>
                <a:avLst/>
                <a:gdLst>
                  <a:gd name="connsiteX0" fmla="*/ 0 w 273702"/>
                  <a:gd name="connsiteY0" fmla="*/ 1667368 h 1667368"/>
                  <a:gd name="connsiteX1" fmla="*/ 136851 w 273702"/>
                  <a:gd name="connsiteY1" fmla="*/ 0 h 1667368"/>
                  <a:gd name="connsiteX2" fmla="*/ 273702 w 273702"/>
                  <a:gd name="connsiteY2" fmla="*/ 1667368 h 1667368"/>
                  <a:gd name="connsiteX3" fmla="*/ 0 w 273702"/>
                  <a:gd name="connsiteY3" fmla="*/ 1667368 h 1667368"/>
                  <a:gd name="connsiteX0" fmla="*/ 0 w 400089"/>
                  <a:gd name="connsiteY0" fmla="*/ 1619089 h 1619089"/>
                  <a:gd name="connsiteX1" fmla="*/ 400089 w 400089"/>
                  <a:gd name="connsiteY1" fmla="*/ 0 h 1619089"/>
                  <a:gd name="connsiteX2" fmla="*/ 273702 w 400089"/>
                  <a:gd name="connsiteY2" fmla="*/ 1619089 h 1619089"/>
                  <a:gd name="connsiteX3" fmla="*/ 0 w 400089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172 w 449009"/>
                  <a:gd name="connsiteY0" fmla="*/ 1619089 h 1626392"/>
                  <a:gd name="connsiteX1" fmla="*/ 400261 w 449009"/>
                  <a:gd name="connsiteY1" fmla="*/ 0 h 1626392"/>
                  <a:gd name="connsiteX2" fmla="*/ 261331 w 449009"/>
                  <a:gd name="connsiteY2" fmla="*/ 1626392 h 1626392"/>
                  <a:gd name="connsiteX3" fmla="*/ 172 w 449009"/>
                  <a:gd name="connsiteY3" fmla="*/ 1619089 h 1626392"/>
                  <a:gd name="connsiteX0" fmla="*/ 172 w 430024"/>
                  <a:gd name="connsiteY0" fmla="*/ 1619089 h 1626392"/>
                  <a:gd name="connsiteX1" fmla="*/ 400261 w 430024"/>
                  <a:gd name="connsiteY1" fmla="*/ 0 h 1626392"/>
                  <a:gd name="connsiteX2" fmla="*/ 261331 w 430024"/>
                  <a:gd name="connsiteY2" fmla="*/ 1626392 h 1626392"/>
                  <a:gd name="connsiteX3" fmla="*/ 172 w 430024"/>
                  <a:gd name="connsiteY3" fmla="*/ 1619089 h 1626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024" h="1626392">
                    <a:moveTo>
                      <a:pt x="172" y="1619089"/>
                    </a:moveTo>
                    <a:cubicBezTo>
                      <a:pt x="-10299" y="1058621"/>
                      <a:pt x="460414" y="531328"/>
                      <a:pt x="400261" y="0"/>
                    </a:cubicBezTo>
                    <a:cubicBezTo>
                      <a:pt x="552467" y="527321"/>
                      <a:pt x="61292" y="1156926"/>
                      <a:pt x="261331" y="1626392"/>
                    </a:cubicBezTo>
                    <a:lnTo>
                      <a:pt x="172" y="1619089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1" name="Isosceles Triangle 86">
                <a:extLst>
                  <a:ext uri="{FF2B5EF4-FFF2-40B4-BE49-F238E27FC236}">
                    <a16:creationId xmlns:a16="http://schemas.microsoft.com/office/drawing/2014/main" id="{45472198-8BC5-44B7-9540-B4DDC2C241F6}"/>
                  </a:ext>
                </a:extLst>
              </p:cNvPr>
              <p:cNvSpPr/>
              <p:nvPr/>
            </p:nvSpPr>
            <p:spPr>
              <a:xfrm rot="18132194">
                <a:off x="9936348" y="1079672"/>
                <a:ext cx="160534" cy="625366"/>
              </a:xfrm>
              <a:custGeom>
                <a:avLst/>
                <a:gdLst>
                  <a:gd name="connsiteX0" fmla="*/ 0 w 273702"/>
                  <a:gd name="connsiteY0" fmla="*/ 1667368 h 1667368"/>
                  <a:gd name="connsiteX1" fmla="*/ 136851 w 273702"/>
                  <a:gd name="connsiteY1" fmla="*/ 0 h 1667368"/>
                  <a:gd name="connsiteX2" fmla="*/ 273702 w 273702"/>
                  <a:gd name="connsiteY2" fmla="*/ 1667368 h 1667368"/>
                  <a:gd name="connsiteX3" fmla="*/ 0 w 273702"/>
                  <a:gd name="connsiteY3" fmla="*/ 1667368 h 1667368"/>
                  <a:gd name="connsiteX0" fmla="*/ 0 w 400089"/>
                  <a:gd name="connsiteY0" fmla="*/ 1619089 h 1619089"/>
                  <a:gd name="connsiteX1" fmla="*/ 400089 w 400089"/>
                  <a:gd name="connsiteY1" fmla="*/ 0 h 1619089"/>
                  <a:gd name="connsiteX2" fmla="*/ 273702 w 400089"/>
                  <a:gd name="connsiteY2" fmla="*/ 1619089 h 1619089"/>
                  <a:gd name="connsiteX3" fmla="*/ 0 w 400089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172 w 449009"/>
                  <a:gd name="connsiteY0" fmla="*/ 1619089 h 1626392"/>
                  <a:gd name="connsiteX1" fmla="*/ 400261 w 449009"/>
                  <a:gd name="connsiteY1" fmla="*/ 0 h 1626392"/>
                  <a:gd name="connsiteX2" fmla="*/ 261331 w 449009"/>
                  <a:gd name="connsiteY2" fmla="*/ 1626392 h 1626392"/>
                  <a:gd name="connsiteX3" fmla="*/ 172 w 449009"/>
                  <a:gd name="connsiteY3" fmla="*/ 1619089 h 1626392"/>
                  <a:gd name="connsiteX0" fmla="*/ 172 w 430024"/>
                  <a:gd name="connsiteY0" fmla="*/ 1619089 h 1626392"/>
                  <a:gd name="connsiteX1" fmla="*/ 400261 w 430024"/>
                  <a:gd name="connsiteY1" fmla="*/ 0 h 1626392"/>
                  <a:gd name="connsiteX2" fmla="*/ 261331 w 430024"/>
                  <a:gd name="connsiteY2" fmla="*/ 1626392 h 1626392"/>
                  <a:gd name="connsiteX3" fmla="*/ 172 w 430024"/>
                  <a:gd name="connsiteY3" fmla="*/ 1619089 h 1626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024" h="1626392">
                    <a:moveTo>
                      <a:pt x="172" y="1619089"/>
                    </a:moveTo>
                    <a:cubicBezTo>
                      <a:pt x="-10299" y="1058621"/>
                      <a:pt x="460414" y="531328"/>
                      <a:pt x="400261" y="0"/>
                    </a:cubicBezTo>
                    <a:cubicBezTo>
                      <a:pt x="552467" y="527321"/>
                      <a:pt x="61292" y="1156926"/>
                      <a:pt x="261331" y="1626392"/>
                    </a:cubicBezTo>
                    <a:lnTo>
                      <a:pt x="172" y="1619089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338C5384-0BA3-46C7-B2CE-167CBAC01E9D}"/>
                  </a:ext>
                </a:extLst>
              </p:cNvPr>
              <p:cNvGrpSpPr/>
              <p:nvPr/>
            </p:nvGrpSpPr>
            <p:grpSpPr>
              <a:xfrm rot="1914454">
                <a:off x="11345366" y="1805910"/>
                <a:ext cx="254284" cy="434823"/>
                <a:chOff x="3733332" y="2701127"/>
                <a:chExt cx="336264" cy="575008"/>
              </a:xfrm>
            </p:grpSpPr>
            <p:sp>
              <p:nvSpPr>
                <p:cNvPr id="322" name="Freeform: Shape 321">
                  <a:extLst>
                    <a:ext uri="{FF2B5EF4-FFF2-40B4-BE49-F238E27FC236}">
                      <a16:creationId xmlns:a16="http://schemas.microsoft.com/office/drawing/2014/main" id="{D4DE122D-82D5-4943-8A35-A2EBD2F20031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23" name="Freeform: Shape 322">
                  <a:extLst>
                    <a:ext uri="{FF2B5EF4-FFF2-40B4-BE49-F238E27FC236}">
                      <a16:creationId xmlns:a16="http://schemas.microsoft.com/office/drawing/2014/main" id="{C008D606-A9EB-4643-82BB-4F610A024544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56FA45C6-FDCE-4BC5-8107-455E0630F5F1}"/>
                  </a:ext>
                </a:extLst>
              </p:cNvPr>
              <p:cNvGrpSpPr/>
              <p:nvPr/>
            </p:nvGrpSpPr>
            <p:grpSpPr>
              <a:xfrm rot="1914454">
                <a:off x="10416867" y="597911"/>
                <a:ext cx="254284" cy="434823"/>
                <a:chOff x="3733332" y="2701127"/>
                <a:chExt cx="336264" cy="575008"/>
              </a:xfrm>
            </p:grpSpPr>
            <p:sp>
              <p:nvSpPr>
                <p:cNvPr id="320" name="Freeform: Shape 319">
                  <a:extLst>
                    <a:ext uri="{FF2B5EF4-FFF2-40B4-BE49-F238E27FC236}">
                      <a16:creationId xmlns:a16="http://schemas.microsoft.com/office/drawing/2014/main" id="{343FC5B3-5C4D-4344-886D-3D735073C5F8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21" name="Freeform: Shape 320">
                  <a:extLst>
                    <a:ext uri="{FF2B5EF4-FFF2-40B4-BE49-F238E27FC236}">
                      <a16:creationId xmlns:a16="http://schemas.microsoft.com/office/drawing/2014/main" id="{B55A704B-3032-455B-A7EA-F714951A805D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22DDAB48-03E9-46C6-A2ED-4C065790D372}"/>
                  </a:ext>
                </a:extLst>
              </p:cNvPr>
              <p:cNvGrpSpPr/>
              <p:nvPr/>
            </p:nvGrpSpPr>
            <p:grpSpPr>
              <a:xfrm rot="19435951">
                <a:off x="9894870" y="608882"/>
                <a:ext cx="254284" cy="434823"/>
                <a:chOff x="3733332" y="2701127"/>
                <a:chExt cx="336264" cy="575008"/>
              </a:xfrm>
            </p:grpSpPr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id="{29A484BD-4CC2-4370-B4C9-47FC4B492FE1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19" name="Freeform: Shape 318">
                  <a:extLst>
                    <a:ext uri="{FF2B5EF4-FFF2-40B4-BE49-F238E27FC236}">
                      <a16:creationId xmlns:a16="http://schemas.microsoft.com/office/drawing/2014/main" id="{D2EB87FA-A854-435B-B52D-1A983D7DA495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81CBE7FD-5E5C-4861-86B7-05270678125F}"/>
                  </a:ext>
                </a:extLst>
              </p:cNvPr>
              <p:cNvGrpSpPr/>
              <p:nvPr/>
            </p:nvGrpSpPr>
            <p:grpSpPr>
              <a:xfrm>
                <a:off x="10120243" y="140580"/>
                <a:ext cx="254284" cy="434823"/>
                <a:chOff x="3733332" y="2701127"/>
                <a:chExt cx="336264" cy="575008"/>
              </a:xfrm>
            </p:grpSpPr>
            <p:sp>
              <p:nvSpPr>
                <p:cNvPr id="316" name="Freeform: Shape 315">
                  <a:extLst>
                    <a:ext uri="{FF2B5EF4-FFF2-40B4-BE49-F238E27FC236}">
                      <a16:creationId xmlns:a16="http://schemas.microsoft.com/office/drawing/2014/main" id="{AF8E53FC-63CE-4A7F-AAD9-D1B1BC31B96E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17" name="Freeform: Shape 316">
                  <a:extLst>
                    <a:ext uri="{FF2B5EF4-FFF2-40B4-BE49-F238E27FC236}">
                      <a16:creationId xmlns:a16="http://schemas.microsoft.com/office/drawing/2014/main" id="{24D252C7-3E75-4177-BF96-AA7858AE9042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D4D4A6B4-8A1D-42C5-8148-507F9813711C}"/>
                  </a:ext>
                </a:extLst>
              </p:cNvPr>
              <p:cNvGrpSpPr/>
              <p:nvPr/>
            </p:nvGrpSpPr>
            <p:grpSpPr>
              <a:xfrm rot="16200000">
                <a:off x="9696030" y="1342642"/>
                <a:ext cx="254284" cy="434823"/>
                <a:chOff x="3733332" y="2701127"/>
                <a:chExt cx="336264" cy="575008"/>
              </a:xfrm>
            </p:grpSpPr>
            <p:sp>
              <p:nvSpPr>
                <p:cNvPr id="314" name="Freeform: Shape 313">
                  <a:extLst>
                    <a:ext uri="{FF2B5EF4-FFF2-40B4-BE49-F238E27FC236}">
                      <a16:creationId xmlns:a16="http://schemas.microsoft.com/office/drawing/2014/main" id="{19ADEC51-7418-4C80-9FE9-C47730E89135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15" name="Freeform: Shape 314">
                  <a:extLst>
                    <a:ext uri="{FF2B5EF4-FFF2-40B4-BE49-F238E27FC236}">
                      <a16:creationId xmlns:a16="http://schemas.microsoft.com/office/drawing/2014/main" id="{5EC000A2-7EFB-46A2-A24C-A9F68740D557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1EFCE8FD-795A-40B6-93F7-C8BC0F1FBB7F}"/>
                  </a:ext>
                </a:extLst>
              </p:cNvPr>
              <p:cNvGrpSpPr/>
              <p:nvPr/>
            </p:nvGrpSpPr>
            <p:grpSpPr>
              <a:xfrm rot="2724419">
                <a:off x="10397739" y="1133360"/>
                <a:ext cx="254284" cy="434823"/>
                <a:chOff x="3733332" y="2701127"/>
                <a:chExt cx="336264" cy="575008"/>
              </a:xfrm>
            </p:grpSpPr>
            <p:sp>
              <p:nvSpPr>
                <p:cNvPr id="312" name="Freeform: Shape 311">
                  <a:extLst>
                    <a:ext uri="{FF2B5EF4-FFF2-40B4-BE49-F238E27FC236}">
                      <a16:creationId xmlns:a16="http://schemas.microsoft.com/office/drawing/2014/main" id="{6AF0862C-BE70-46CC-A54B-E9310188BFE0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13" name="Freeform: Shape 312">
                  <a:extLst>
                    <a:ext uri="{FF2B5EF4-FFF2-40B4-BE49-F238E27FC236}">
                      <a16:creationId xmlns:a16="http://schemas.microsoft.com/office/drawing/2014/main" id="{02510275-0201-4CDE-A431-E706FECB7505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8CD7ECC4-B00C-492A-8EAA-463779D2001C}"/>
                  </a:ext>
                </a:extLst>
              </p:cNvPr>
              <p:cNvGrpSpPr/>
              <p:nvPr/>
            </p:nvGrpSpPr>
            <p:grpSpPr>
              <a:xfrm rot="6554770">
                <a:off x="10662963" y="1927379"/>
                <a:ext cx="254284" cy="434823"/>
                <a:chOff x="3733332" y="2701127"/>
                <a:chExt cx="336264" cy="575008"/>
              </a:xfrm>
            </p:grpSpPr>
            <p:sp>
              <p:nvSpPr>
                <p:cNvPr id="310" name="Freeform: Shape 309">
                  <a:extLst>
                    <a:ext uri="{FF2B5EF4-FFF2-40B4-BE49-F238E27FC236}">
                      <a16:creationId xmlns:a16="http://schemas.microsoft.com/office/drawing/2014/main" id="{0D05EAE0-F68A-41C0-A369-C8D9A7510303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11" name="Freeform: Shape 310">
                  <a:extLst>
                    <a:ext uri="{FF2B5EF4-FFF2-40B4-BE49-F238E27FC236}">
                      <a16:creationId xmlns:a16="http://schemas.microsoft.com/office/drawing/2014/main" id="{589FF64B-058A-408D-ACA4-4F73B687BDBD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26D71C22-F0B1-43BD-A692-1808CDB063E1}"/>
                  </a:ext>
                </a:extLst>
              </p:cNvPr>
              <p:cNvGrpSpPr/>
              <p:nvPr/>
            </p:nvGrpSpPr>
            <p:grpSpPr>
              <a:xfrm rot="3039373">
                <a:off x="11005276" y="1240249"/>
                <a:ext cx="254284" cy="434823"/>
                <a:chOff x="3733332" y="2701127"/>
                <a:chExt cx="336264" cy="575008"/>
              </a:xfrm>
            </p:grpSpPr>
            <p:sp>
              <p:nvSpPr>
                <p:cNvPr id="308" name="Freeform: Shape 307">
                  <a:extLst>
                    <a:ext uri="{FF2B5EF4-FFF2-40B4-BE49-F238E27FC236}">
                      <a16:creationId xmlns:a16="http://schemas.microsoft.com/office/drawing/2014/main" id="{4BDE5305-0A29-458A-AFB5-147BC1119205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09" name="Freeform: Shape 308">
                  <a:extLst>
                    <a:ext uri="{FF2B5EF4-FFF2-40B4-BE49-F238E27FC236}">
                      <a16:creationId xmlns:a16="http://schemas.microsoft.com/office/drawing/2014/main" id="{D50D23F6-E611-46AD-93D4-579DACFD75DB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644E95A4-C4EC-4354-87A0-263455BDFC40}"/>
                  </a:ext>
                </a:extLst>
              </p:cNvPr>
              <p:cNvGrpSpPr/>
              <p:nvPr/>
            </p:nvGrpSpPr>
            <p:grpSpPr>
              <a:xfrm rot="18118712">
                <a:off x="9138208" y="1615993"/>
                <a:ext cx="254284" cy="434823"/>
                <a:chOff x="3733332" y="2701127"/>
                <a:chExt cx="336264" cy="575008"/>
              </a:xfrm>
            </p:grpSpPr>
            <p:sp>
              <p:nvSpPr>
                <p:cNvPr id="306" name="Freeform: Shape 305">
                  <a:extLst>
                    <a:ext uri="{FF2B5EF4-FFF2-40B4-BE49-F238E27FC236}">
                      <a16:creationId xmlns:a16="http://schemas.microsoft.com/office/drawing/2014/main" id="{CD2CA71E-6982-4922-AC62-C01F5789C68D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id="{B23562BB-EB54-43FF-A0B1-8C528A5ADF81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F7A24168-52C3-40F7-BFB8-B669E1D57DD1}"/>
                  </a:ext>
                </a:extLst>
              </p:cNvPr>
              <p:cNvGrpSpPr/>
              <p:nvPr/>
            </p:nvGrpSpPr>
            <p:grpSpPr>
              <a:xfrm rot="15699233">
                <a:off x="9274567" y="2091304"/>
                <a:ext cx="254284" cy="434823"/>
                <a:chOff x="3733332" y="2701127"/>
                <a:chExt cx="336264" cy="575008"/>
              </a:xfrm>
            </p:grpSpPr>
            <p:sp>
              <p:nvSpPr>
                <p:cNvPr id="304" name="Freeform: Shape 303">
                  <a:extLst>
                    <a:ext uri="{FF2B5EF4-FFF2-40B4-BE49-F238E27FC236}">
                      <a16:creationId xmlns:a16="http://schemas.microsoft.com/office/drawing/2014/main" id="{50F0AAE1-CDF0-4B4B-B09A-E996D325E9A5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id="{395098EA-58C1-4BAE-A282-905B07FB8C60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5A379EEE-0DBF-42B4-A4CC-97A1AE41D5A8}"/>
                  </a:ext>
                </a:extLst>
              </p:cNvPr>
              <p:cNvGrpSpPr/>
              <p:nvPr/>
            </p:nvGrpSpPr>
            <p:grpSpPr>
              <a:xfrm rot="1796161">
                <a:off x="9816618" y="1840916"/>
                <a:ext cx="254284" cy="434823"/>
                <a:chOff x="3733332" y="2701127"/>
                <a:chExt cx="336264" cy="575008"/>
              </a:xfrm>
            </p:grpSpPr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id="{E3C4A798-F988-47A5-A838-FC55DA6AF322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03" name="Freeform: Shape 302">
                  <a:extLst>
                    <a:ext uri="{FF2B5EF4-FFF2-40B4-BE49-F238E27FC236}">
                      <a16:creationId xmlns:a16="http://schemas.microsoft.com/office/drawing/2014/main" id="{BC318E1D-E08E-4065-801E-DA373DC62AE4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4C539A86-1A38-4BE9-89C3-88F079CAAC09}"/>
                  </a:ext>
                </a:extLst>
              </p:cNvPr>
              <p:cNvGrpSpPr/>
              <p:nvPr/>
            </p:nvGrpSpPr>
            <p:grpSpPr>
              <a:xfrm rot="5771723">
                <a:off x="10790593" y="2943837"/>
                <a:ext cx="254284" cy="434823"/>
                <a:chOff x="3733332" y="2701127"/>
                <a:chExt cx="336264" cy="575008"/>
              </a:xfrm>
            </p:grpSpPr>
            <p:sp>
              <p:nvSpPr>
                <p:cNvPr id="300" name="Freeform: Shape 299">
                  <a:extLst>
                    <a:ext uri="{FF2B5EF4-FFF2-40B4-BE49-F238E27FC236}">
                      <a16:creationId xmlns:a16="http://schemas.microsoft.com/office/drawing/2014/main" id="{A872D54D-4094-4C55-89E4-7AD402D923AB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01" name="Freeform: Shape 300">
                  <a:extLst>
                    <a:ext uri="{FF2B5EF4-FFF2-40B4-BE49-F238E27FC236}">
                      <a16:creationId xmlns:a16="http://schemas.microsoft.com/office/drawing/2014/main" id="{3D971618-DF3F-42BA-A630-764BCEFAB7C2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0FDBF9A1-E79F-4D6A-8BB1-B08A0B9C98EF}"/>
                  </a:ext>
                </a:extLst>
              </p:cNvPr>
              <p:cNvGrpSpPr/>
              <p:nvPr/>
            </p:nvGrpSpPr>
            <p:grpSpPr>
              <a:xfrm rot="548734">
                <a:off x="10502866" y="2408822"/>
                <a:ext cx="254284" cy="434823"/>
                <a:chOff x="3733332" y="2701127"/>
                <a:chExt cx="336264" cy="575008"/>
              </a:xfrm>
            </p:grpSpPr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id="{7C94B560-7F18-49FD-ADBC-8BB5ABB54E66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99" name="Freeform: Shape 298">
                  <a:extLst>
                    <a:ext uri="{FF2B5EF4-FFF2-40B4-BE49-F238E27FC236}">
                      <a16:creationId xmlns:a16="http://schemas.microsoft.com/office/drawing/2014/main" id="{E79BA77D-4C51-45F0-8079-CA5BC2BDC97F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B930B404-CBCC-43DD-834C-93196FBAB776}"/>
                  </a:ext>
                </a:extLst>
              </p:cNvPr>
              <p:cNvGrpSpPr/>
              <p:nvPr/>
            </p:nvGrpSpPr>
            <p:grpSpPr>
              <a:xfrm rot="4826310">
                <a:off x="11288099" y="2381107"/>
                <a:ext cx="254284" cy="434823"/>
                <a:chOff x="3733332" y="2701127"/>
                <a:chExt cx="336264" cy="575008"/>
              </a:xfrm>
            </p:grpSpPr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44E5E504-4AAC-4175-B7AF-9B5E506315A7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6E699782-3EC5-47DE-AAE9-0C59BB86A43E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5F57E157-7220-40A7-97A6-FFD9B419BE1F}"/>
                  </a:ext>
                </a:extLst>
              </p:cNvPr>
              <p:cNvGrpSpPr/>
              <p:nvPr/>
            </p:nvGrpSpPr>
            <p:grpSpPr>
              <a:xfrm rot="16743243">
                <a:off x="9562284" y="2540458"/>
                <a:ext cx="254284" cy="434823"/>
                <a:chOff x="3733332" y="2701127"/>
                <a:chExt cx="336264" cy="575008"/>
              </a:xfrm>
            </p:grpSpPr>
            <p:sp>
              <p:nvSpPr>
                <p:cNvPr id="294" name="Freeform: Shape 293">
                  <a:extLst>
                    <a:ext uri="{FF2B5EF4-FFF2-40B4-BE49-F238E27FC236}">
                      <a16:creationId xmlns:a16="http://schemas.microsoft.com/office/drawing/2014/main" id="{E87ED82E-44DD-406D-8752-C7F0B875C084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id="{ADC541E8-23D7-40D5-8388-FCB6C028B357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ABCAFE62-861B-4E8E-8E85-351BA4A04011}"/>
                  </a:ext>
                </a:extLst>
              </p:cNvPr>
              <p:cNvGrpSpPr/>
              <p:nvPr/>
            </p:nvGrpSpPr>
            <p:grpSpPr>
              <a:xfrm rot="18589664">
                <a:off x="9808723" y="3250964"/>
                <a:ext cx="254284" cy="434823"/>
                <a:chOff x="3733332" y="2701127"/>
                <a:chExt cx="336264" cy="575008"/>
              </a:xfrm>
            </p:grpSpPr>
            <p:sp>
              <p:nvSpPr>
                <p:cNvPr id="292" name="Freeform: Shape 291">
                  <a:extLst>
                    <a:ext uri="{FF2B5EF4-FFF2-40B4-BE49-F238E27FC236}">
                      <a16:creationId xmlns:a16="http://schemas.microsoft.com/office/drawing/2014/main" id="{4DCA19E2-10AE-4517-BECF-829A37757F4A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93" name="Freeform: Shape 292">
                  <a:extLst>
                    <a:ext uri="{FF2B5EF4-FFF2-40B4-BE49-F238E27FC236}">
                      <a16:creationId xmlns:a16="http://schemas.microsoft.com/office/drawing/2014/main" id="{6CB14704-D965-4EB9-9560-70A003776EAE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D1E055D8-4DDD-48DC-BAE4-CBA4EE5AB638}"/>
                  </a:ext>
                </a:extLst>
              </p:cNvPr>
              <p:cNvSpPr/>
              <p:nvPr/>
            </p:nvSpPr>
            <p:spPr>
              <a:xfrm>
                <a:off x="10290879" y="1661250"/>
                <a:ext cx="217714" cy="2362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B98AE813-C6DA-4F32-9F91-CAA757F3A68B}"/>
                  </a:ext>
                </a:extLst>
              </p:cNvPr>
              <p:cNvSpPr/>
              <p:nvPr/>
            </p:nvSpPr>
            <p:spPr>
              <a:xfrm>
                <a:off x="10051671" y="2277923"/>
                <a:ext cx="217714" cy="2362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C25E586C-00D5-41A9-9DED-2EA5501D5AD9}"/>
                  </a:ext>
                </a:extLst>
              </p:cNvPr>
              <p:cNvSpPr/>
              <p:nvPr/>
            </p:nvSpPr>
            <p:spPr>
              <a:xfrm>
                <a:off x="11031426" y="2300436"/>
                <a:ext cx="217714" cy="2362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97EFBC6B-65D0-4DD4-960D-3D85AA9A858A}"/>
                  </a:ext>
                </a:extLst>
              </p:cNvPr>
              <p:cNvSpPr/>
              <p:nvPr/>
            </p:nvSpPr>
            <p:spPr>
              <a:xfrm>
                <a:off x="9904587" y="1147206"/>
                <a:ext cx="217714" cy="2362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73DA240A-7AF2-455B-A6E2-721912577A0D}"/>
                </a:ext>
              </a:extLst>
            </p:cNvPr>
            <p:cNvGrpSpPr/>
            <p:nvPr/>
          </p:nvGrpSpPr>
          <p:grpSpPr>
            <a:xfrm>
              <a:off x="5968730" y="2588579"/>
              <a:ext cx="726392" cy="269321"/>
              <a:chOff x="9637483" y="3799109"/>
              <a:chExt cx="1286635" cy="486235"/>
            </a:xfrm>
          </p:grpSpPr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3E4D3C59-43D3-44A5-A86C-C91B84BC9989}"/>
                  </a:ext>
                </a:extLst>
              </p:cNvPr>
              <p:cNvSpPr/>
              <p:nvPr/>
            </p:nvSpPr>
            <p:spPr>
              <a:xfrm>
                <a:off x="9637483" y="3980536"/>
                <a:ext cx="1286635" cy="304808"/>
              </a:xfrm>
              <a:custGeom>
                <a:avLst/>
                <a:gdLst>
                  <a:gd name="connsiteX0" fmla="*/ 0 w 1286635"/>
                  <a:gd name="connsiteY0" fmla="*/ 0 h 304808"/>
                  <a:gd name="connsiteX1" fmla="*/ 1286635 w 1286635"/>
                  <a:gd name="connsiteY1" fmla="*/ 0 h 304808"/>
                  <a:gd name="connsiteX2" fmla="*/ 1238581 w 1286635"/>
                  <a:gd name="connsiteY2" fmla="*/ 58242 h 304808"/>
                  <a:gd name="connsiteX3" fmla="*/ 643317 w 1286635"/>
                  <a:gd name="connsiteY3" fmla="*/ 304808 h 304808"/>
                  <a:gd name="connsiteX4" fmla="*/ 48053 w 1286635"/>
                  <a:gd name="connsiteY4" fmla="*/ 58242 h 304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6635" h="304808">
                    <a:moveTo>
                      <a:pt x="0" y="0"/>
                    </a:moveTo>
                    <a:lnTo>
                      <a:pt x="1286635" y="0"/>
                    </a:lnTo>
                    <a:lnTo>
                      <a:pt x="1238581" y="58242"/>
                    </a:lnTo>
                    <a:cubicBezTo>
                      <a:pt x="1086240" y="210583"/>
                      <a:pt x="875782" y="304808"/>
                      <a:pt x="643317" y="304808"/>
                    </a:cubicBezTo>
                    <a:cubicBezTo>
                      <a:pt x="410852" y="304808"/>
                      <a:pt x="200395" y="210583"/>
                      <a:pt x="48053" y="58242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473C31F7-4188-401C-878B-6C946D23E18B}"/>
                  </a:ext>
                </a:extLst>
              </p:cNvPr>
              <p:cNvSpPr/>
              <p:nvPr/>
            </p:nvSpPr>
            <p:spPr>
              <a:xfrm>
                <a:off x="9952516" y="3799109"/>
                <a:ext cx="656565" cy="210453"/>
              </a:xfrm>
              <a:custGeom>
                <a:avLst/>
                <a:gdLst>
                  <a:gd name="connsiteX0" fmla="*/ 328282 w 656565"/>
                  <a:gd name="connsiteY0" fmla="*/ 0 h 210453"/>
                  <a:gd name="connsiteX1" fmla="*/ 629169 w 656565"/>
                  <a:gd name="connsiteY1" fmla="*/ 159980 h 210453"/>
                  <a:gd name="connsiteX2" fmla="*/ 656565 w 656565"/>
                  <a:gd name="connsiteY2" fmla="*/ 210453 h 210453"/>
                  <a:gd name="connsiteX3" fmla="*/ 0 w 656565"/>
                  <a:gd name="connsiteY3" fmla="*/ 210453 h 210453"/>
                  <a:gd name="connsiteX4" fmla="*/ 27395 w 656565"/>
                  <a:gd name="connsiteY4" fmla="*/ 159980 h 210453"/>
                  <a:gd name="connsiteX5" fmla="*/ 328282 w 656565"/>
                  <a:gd name="connsiteY5" fmla="*/ 0 h 210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6565" h="210453">
                    <a:moveTo>
                      <a:pt x="328282" y="0"/>
                    </a:moveTo>
                    <a:cubicBezTo>
                      <a:pt x="453532" y="0"/>
                      <a:pt x="563961" y="63460"/>
                      <a:pt x="629169" y="159980"/>
                    </a:cubicBezTo>
                    <a:lnTo>
                      <a:pt x="656565" y="210453"/>
                    </a:lnTo>
                    <a:lnTo>
                      <a:pt x="0" y="210453"/>
                    </a:lnTo>
                    <a:lnTo>
                      <a:pt x="27395" y="159980"/>
                    </a:lnTo>
                    <a:cubicBezTo>
                      <a:pt x="92604" y="63460"/>
                      <a:pt x="203032" y="0"/>
                      <a:pt x="328282" y="0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913BF6CE-B1E4-449F-8D7C-3C6497734B05}"/>
              </a:ext>
            </a:extLst>
          </p:cNvPr>
          <p:cNvGrpSpPr/>
          <p:nvPr/>
        </p:nvGrpSpPr>
        <p:grpSpPr>
          <a:xfrm>
            <a:off x="154470" y="1899270"/>
            <a:ext cx="205165" cy="320415"/>
            <a:chOff x="5047525" y="1784686"/>
            <a:chExt cx="205165" cy="320415"/>
          </a:xfrm>
        </p:grpSpPr>
        <p:sp>
          <p:nvSpPr>
            <p:cNvPr id="328" name="Rectangle: Rounded Corners 327">
              <a:extLst>
                <a:ext uri="{FF2B5EF4-FFF2-40B4-BE49-F238E27FC236}">
                  <a16:creationId xmlns:a16="http://schemas.microsoft.com/office/drawing/2014/main" id="{87A5F8B3-B655-4BFA-B132-D3EC7F03AC42}"/>
                </a:ext>
              </a:extLst>
            </p:cNvPr>
            <p:cNvSpPr/>
            <p:nvPr/>
          </p:nvSpPr>
          <p:spPr>
            <a:xfrm>
              <a:off x="5047525" y="2024413"/>
              <a:ext cx="205165" cy="8068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BFCBE646-42DC-4EE0-AD31-7F85E520F796}"/>
                </a:ext>
              </a:extLst>
            </p:cNvPr>
            <p:cNvSpPr/>
            <p:nvPr/>
          </p:nvSpPr>
          <p:spPr>
            <a:xfrm>
              <a:off x="5047525" y="1907702"/>
              <a:ext cx="205165" cy="8068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0" name="Rectangle: Rounded Corners 329">
              <a:extLst>
                <a:ext uri="{FF2B5EF4-FFF2-40B4-BE49-F238E27FC236}">
                  <a16:creationId xmlns:a16="http://schemas.microsoft.com/office/drawing/2014/main" id="{3A914A85-3B09-4850-AE9B-2D43B1E6CCAE}"/>
                </a:ext>
              </a:extLst>
            </p:cNvPr>
            <p:cNvSpPr/>
            <p:nvPr/>
          </p:nvSpPr>
          <p:spPr>
            <a:xfrm>
              <a:off x="5047525" y="1784686"/>
              <a:ext cx="205165" cy="8068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79" name="TextBox 378">
            <a:extLst>
              <a:ext uri="{FF2B5EF4-FFF2-40B4-BE49-F238E27FC236}">
                <a16:creationId xmlns:a16="http://schemas.microsoft.com/office/drawing/2014/main" id="{D2D06414-80CB-449A-843F-E99C4F2DC73D}"/>
              </a:ext>
            </a:extLst>
          </p:cNvPr>
          <p:cNvSpPr txBox="1"/>
          <p:nvPr/>
        </p:nvSpPr>
        <p:spPr>
          <a:xfrm>
            <a:off x="6803588" y="1540195"/>
            <a:ext cx="5303520" cy="507831"/>
          </a:xfrm>
          <a:prstGeom prst="rect">
            <a:avLst/>
          </a:prstGeom>
          <a:noFill/>
          <a:ln w="3175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900" b="1" dirty="0">
                <a:solidFill>
                  <a:srgbClr val="5B9BD5"/>
                </a:solidFill>
                <a:ea typeface="Lato"/>
                <a:cs typeface="Lato"/>
              </a:rPr>
              <a:t>Customer/Vendor Management</a:t>
            </a:r>
          </a:p>
          <a:p>
            <a:pPr marL="173038" indent="-61913" algn="just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Client Relationships, Outsourcing and Vendor/Partner management, Manufacturing partner engagements, Negotiation, Tradeoffs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DC9EF194-FDB2-432A-8986-C4C187C27449}"/>
              </a:ext>
            </a:extLst>
          </p:cNvPr>
          <p:cNvSpPr txBox="1"/>
          <p:nvPr/>
        </p:nvSpPr>
        <p:spPr>
          <a:xfrm>
            <a:off x="6803588" y="2119529"/>
            <a:ext cx="5303520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900" b="1" dirty="0">
                <a:solidFill>
                  <a:srgbClr val="5B9BD5"/>
                </a:solidFill>
                <a:ea typeface="Lato"/>
                <a:cs typeface="Lato"/>
              </a:rPr>
              <a:t>Team Management</a:t>
            </a:r>
          </a:p>
          <a:p>
            <a:pPr marL="173038" indent="-61913" algn="just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People Management, Global Cross functional team management, Team building and Mentoring, Influencing, Persuading, Influencing, Delegating, Conflict resolving 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04DF1F9-B23B-4D78-A251-13F7C547DD2C}"/>
              </a:ext>
            </a:extLst>
          </p:cNvPr>
          <p:cNvSpPr txBox="1"/>
          <p:nvPr/>
        </p:nvSpPr>
        <p:spPr>
          <a:xfrm>
            <a:off x="6803588" y="3278195"/>
            <a:ext cx="5303520" cy="78483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900" b="1" dirty="0">
                <a:solidFill>
                  <a:srgbClr val="5B9BD5"/>
                </a:solidFill>
                <a:ea typeface="Lato"/>
                <a:cs typeface="Lato"/>
              </a:rPr>
              <a:t>Process</a:t>
            </a:r>
          </a:p>
          <a:p>
            <a:pPr marL="173038" indent="-61913" algn="just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Agile Scrum, Kanban, Incremental, Waterfall model, CMM &amp;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CMMi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, Six-sigma, ITIL v3 Service Delivery, Scope Management, Requirements Analysis, Delivery scheduling across releases/deployments, Retrospective and continuous process improvements, Project closing and Knowledge base development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C2D296A-F997-40DA-B743-8ADA1E47B5D7}"/>
              </a:ext>
            </a:extLst>
          </p:cNvPr>
          <p:cNvGrpSpPr/>
          <p:nvPr/>
        </p:nvGrpSpPr>
        <p:grpSpPr>
          <a:xfrm>
            <a:off x="586042" y="1778887"/>
            <a:ext cx="451248" cy="447395"/>
            <a:chOff x="652644" y="2068534"/>
            <a:chExt cx="451248" cy="447395"/>
          </a:xfrm>
        </p:grpSpPr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DCC3A0B0-F5A2-48E8-8A66-A7AEED471F16}"/>
                </a:ext>
              </a:extLst>
            </p:cNvPr>
            <p:cNvGrpSpPr/>
            <p:nvPr/>
          </p:nvGrpSpPr>
          <p:grpSpPr>
            <a:xfrm>
              <a:off x="652644" y="2070868"/>
              <a:ext cx="205165" cy="320415"/>
              <a:chOff x="5047525" y="1784686"/>
              <a:chExt cx="205165" cy="320415"/>
            </a:xfrm>
          </p:grpSpPr>
          <p:sp>
            <p:nvSpPr>
              <p:cNvPr id="376" name="Rectangle: Rounded Corners 375">
                <a:extLst>
                  <a:ext uri="{FF2B5EF4-FFF2-40B4-BE49-F238E27FC236}">
                    <a16:creationId xmlns:a16="http://schemas.microsoft.com/office/drawing/2014/main" id="{BC0F41ED-FBC8-48A7-991A-8B0C12E3FC83}"/>
                  </a:ext>
                </a:extLst>
              </p:cNvPr>
              <p:cNvSpPr/>
              <p:nvPr/>
            </p:nvSpPr>
            <p:spPr>
              <a:xfrm>
                <a:off x="5047525" y="2024413"/>
                <a:ext cx="205165" cy="8068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77" name="Rectangle: Rounded Corners 376">
                <a:extLst>
                  <a:ext uri="{FF2B5EF4-FFF2-40B4-BE49-F238E27FC236}">
                    <a16:creationId xmlns:a16="http://schemas.microsoft.com/office/drawing/2014/main" id="{E3B4717C-7C92-4A93-BC4F-6A488EBC0FA8}"/>
                  </a:ext>
                </a:extLst>
              </p:cNvPr>
              <p:cNvSpPr/>
              <p:nvPr/>
            </p:nvSpPr>
            <p:spPr>
              <a:xfrm>
                <a:off x="5047525" y="1907702"/>
                <a:ext cx="205165" cy="8068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78" name="Rectangle: Rounded Corners 377">
                <a:extLst>
                  <a:ext uri="{FF2B5EF4-FFF2-40B4-BE49-F238E27FC236}">
                    <a16:creationId xmlns:a16="http://schemas.microsoft.com/office/drawing/2014/main" id="{4B1E1C0E-AC55-4177-9B93-3C9B25B11D18}"/>
                  </a:ext>
                </a:extLst>
              </p:cNvPr>
              <p:cNvSpPr/>
              <p:nvPr/>
            </p:nvSpPr>
            <p:spPr>
              <a:xfrm>
                <a:off x="5047525" y="1784686"/>
                <a:ext cx="205165" cy="8068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0C8505DA-98F2-437A-B7D5-C873072F7006}"/>
                </a:ext>
              </a:extLst>
            </p:cNvPr>
            <p:cNvGrpSpPr/>
            <p:nvPr/>
          </p:nvGrpSpPr>
          <p:grpSpPr>
            <a:xfrm>
              <a:off x="895901" y="2068534"/>
              <a:ext cx="205165" cy="320415"/>
              <a:chOff x="5047525" y="1784686"/>
              <a:chExt cx="205165" cy="320415"/>
            </a:xfrm>
          </p:grpSpPr>
          <p:sp>
            <p:nvSpPr>
              <p:cNvPr id="373" name="Rectangle: Rounded Corners 372">
                <a:extLst>
                  <a:ext uri="{FF2B5EF4-FFF2-40B4-BE49-F238E27FC236}">
                    <a16:creationId xmlns:a16="http://schemas.microsoft.com/office/drawing/2014/main" id="{CD98596D-9085-42C7-990D-774A2A20CE02}"/>
                  </a:ext>
                </a:extLst>
              </p:cNvPr>
              <p:cNvSpPr/>
              <p:nvPr/>
            </p:nvSpPr>
            <p:spPr>
              <a:xfrm>
                <a:off x="5047525" y="2024413"/>
                <a:ext cx="205165" cy="8068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74" name="Rectangle: Rounded Corners 373">
                <a:extLst>
                  <a:ext uri="{FF2B5EF4-FFF2-40B4-BE49-F238E27FC236}">
                    <a16:creationId xmlns:a16="http://schemas.microsoft.com/office/drawing/2014/main" id="{BF4A5F29-7569-4EA8-8F1A-9AADEE037A3B}"/>
                  </a:ext>
                </a:extLst>
              </p:cNvPr>
              <p:cNvSpPr/>
              <p:nvPr/>
            </p:nvSpPr>
            <p:spPr>
              <a:xfrm>
                <a:off x="5047525" y="1907702"/>
                <a:ext cx="205165" cy="8068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75" name="Rectangle: Rounded Corners 374">
                <a:extLst>
                  <a:ext uri="{FF2B5EF4-FFF2-40B4-BE49-F238E27FC236}">
                    <a16:creationId xmlns:a16="http://schemas.microsoft.com/office/drawing/2014/main" id="{77A2602A-A1DD-45DF-A433-63DB61313F73}"/>
                  </a:ext>
                </a:extLst>
              </p:cNvPr>
              <p:cNvSpPr/>
              <p:nvPr/>
            </p:nvSpPr>
            <p:spPr>
              <a:xfrm>
                <a:off x="5047525" y="1784686"/>
                <a:ext cx="205165" cy="8068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383" name="Rectangle: Rounded Corners 382">
              <a:extLst>
                <a:ext uri="{FF2B5EF4-FFF2-40B4-BE49-F238E27FC236}">
                  <a16:creationId xmlns:a16="http://schemas.microsoft.com/office/drawing/2014/main" id="{DDA24E4B-6E4B-46C5-81D4-627503027B8B}"/>
                </a:ext>
              </a:extLst>
            </p:cNvPr>
            <p:cNvSpPr/>
            <p:nvPr/>
          </p:nvSpPr>
          <p:spPr>
            <a:xfrm>
              <a:off x="655470" y="2435241"/>
              <a:ext cx="205165" cy="8068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4" name="Rectangle: Rounded Corners 383">
              <a:extLst>
                <a:ext uri="{FF2B5EF4-FFF2-40B4-BE49-F238E27FC236}">
                  <a16:creationId xmlns:a16="http://schemas.microsoft.com/office/drawing/2014/main" id="{A91BB7DA-48E7-451C-ACBF-9486B68C7DD7}"/>
                </a:ext>
              </a:extLst>
            </p:cNvPr>
            <p:cNvSpPr/>
            <p:nvPr/>
          </p:nvSpPr>
          <p:spPr>
            <a:xfrm>
              <a:off x="898727" y="2432907"/>
              <a:ext cx="205165" cy="8068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0F67ED9-48D3-4B60-A8A0-8D60F11B136C}"/>
              </a:ext>
            </a:extLst>
          </p:cNvPr>
          <p:cNvCxnSpPr>
            <a:cxnSpLocks/>
          </p:cNvCxnSpPr>
          <p:nvPr/>
        </p:nvCxnSpPr>
        <p:spPr>
          <a:xfrm>
            <a:off x="406754" y="2056196"/>
            <a:ext cx="132168" cy="76567"/>
          </a:xfrm>
          <a:prstGeom prst="straightConnector1">
            <a:avLst/>
          </a:prstGeom>
          <a:ln w="31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90318D1D-F40E-436C-AA8A-9D66BD8FB17A}"/>
              </a:ext>
            </a:extLst>
          </p:cNvPr>
          <p:cNvCxnSpPr>
            <a:cxnSpLocks/>
          </p:cNvCxnSpPr>
          <p:nvPr/>
        </p:nvCxnSpPr>
        <p:spPr>
          <a:xfrm>
            <a:off x="480199" y="1020960"/>
            <a:ext cx="122928" cy="60582"/>
          </a:xfrm>
          <a:prstGeom prst="straightConnector1">
            <a:avLst/>
          </a:prstGeom>
          <a:ln w="3175">
            <a:solidFill>
              <a:srgbClr val="66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E0861F8B-B651-405D-AA2D-360F098363C0}"/>
              </a:ext>
            </a:extLst>
          </p:cNvPr>
          <p:cNvSpPr txBox="1"/>
          <p:nvPr/>
        </p:nvSpPr>
        <p:spPr>
          <a:xfrm>
            <a:off x="-7457" y="4064504"/>
            <a:ext cx="5155841" cy="10618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11125" algn="just"/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ea typeface="Lato"/>
              <a:cs typeface="Lato"/>
            </a:endParaRPr>
          </a:p>
          <a:p>
            <a:pPr marL="111125" algn="just"/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ea typeface="Lato"/>
              <a:cs typeface="Lato"/>
            </a:endParaRPr>
          </a:p>
          <a:p>
            <a:pPr marL="173038" indent="-61913" algn="just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ADO, Jira, MS Project, VersionOne, Visio, MS Office, Workzone, ServiceNow, Remedy, HP Service Manager</a:t>
            </a:r>
          </a:p>
          <a:p>
            <a:pPr marL="173038" indent="-61913" algn="just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C#, ASP.net, MS SQL Server, C, Ubuntu, Yocto Linux, Tableau, Splunk, Elasticsearch, Rabbit MQ, Logstash,  Oracle , My SQL, ClearCase, Linux, Hyperledger Fabric Server, Golang, ReactJS, CouchDB, S3, Kubernetes, Kafka, Jenkins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F2D1B0B1-4D65-4C05-8372-B9B2F44A20D2}"/>
              </a:ext>
            </a:extLst>
          </p:cNvPr>
          <p:cNvSpPr txBox="1"/>
          <p:nvPr/>
        </p:nvSpPr>
        <p:spPr>
          <a:xfrm>
            <a:off x="1079369" y="3076808"/>
            <a:ext cx="4910667" cy="78483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>
                <a:solidFill>
                  <a:srgbClr val="5B9BD5"/>
                </a:solidFill>
                <a:ea typeface="Lato"/>
                <a:cs typeface="Lato"/>
              </a:rPr>
              <a:t>Technology Leadership</a:t>
            </a:r>
          </a:p>
          <a:p>
            <a:pPr marL="174625" indent="-63500" algn="just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Architected and developed several telecom OSS applications and tools for top tier telecom companies across a breath of domain from Radio Frequency optimization, Network Performance Management, Engineering Drafting, Robotic process automation</a:t>
            </a:r>
          </a:p>
          <a:p>
            <a:pPr marL="174625" indent="-63500" algn="just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Extensive technology breadth from monolith applications to distributed Cloud Solutions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D4FBCF94-229C-4213-88B3-B7E8A9893B8F}"/>
              </a:ext>
            </a:extLst>
          </p:cNvPr>
          <p:cNvGrpSpPr/>
          <p:nvPr/>
        </p:nvGrpSpPr>
        <p:grpSpPr>
          <a:xfrm>
            <a:off x="70506" y="5493665"/>
            <a:ext cx="12121493" cy="1350653"/>
            <a:chOff x="60128" y="1509151"/>
            <a:chExt cx="12125476" cy="1350653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1F10B037-FBFE-47CE-B84C-6855CB2EF432}"/>
                </a:ext>
              </a:extLst>
            </p:cNvPr>
            <p:cNvGrpSpPr/>
            <p:nvPr/>
          </p:nvGrpSpPr>
          <p:grpSpPr>
            <a:xfrm>
              <a:off x="9371725" y="1509151"/>
              <a:ext cx="2813879" cy="1350653"/>
              <a:chOff x="8300276" y="3251645"/>
              <a:chExt cx="4207338" cy="1350653"/>
            </a:xfrm>
          </p:grpSpPr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849B53DE-9F51-4200-8108-00DBC6CD3004}"/>
                  </a:ext>
                </a:extLst>
              </p:cNvPr>
              <p:cNvSpPr txBox="1"/>
              <p:nvPr/>
            </p:nvSpPr>
            <p:spPr>
              <a:xfrm>
                <a:off x="8300276" y="3540469"/>
                <a:ext cx="4109637" cy="10618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111125" indent="-111125">
                  <a:buFont typeface="Courier New" panose="02070309020205020404" pitchFamily="49" charset="0"/>
                  <a:buChar char="o"/>
                </a:pPr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  <a:ea typeface="Lato"/>
                    <a:cs typeface="Lato"/>
                  </a:rPr>
                  <a:t>Excellence Award – BlueArmor – Dec 2021</a:t>
                </a:r>
              </a:p>
              <a:p>
                <a:pPr marL="111125" indent="-111125">
                  <a:buFont typeface="Courier New" panose="02070309020205020404" pitchFamily="49" charset="0"/>
                  <a:buChar char="o"/>
                </a:pPr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  <a:ea typeface="Lato"/>
                    <a:cs typeface="Lato"/>
                  </a:rPr>
                  <a:t>Employee of the Quarter – Ericsson Inc – Mar 2017</a:t>
                </a:r>
              </a:p>
              <a:p>
                <a:pPr marL="111125" indent="-111125">
                  <a:buFont typeface="Courier New" panose="02070309020205020404" pitchFamily="49" charset="0"/>
                  <a:buChar char="o"/>
                </a:pPr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  <a:ea typeface="Lato"/>
                    <a:cs typeface="Lato"/>
                  </a:rPr>
                  <a:t>eStar Leadership – Ericsson Inc – Sep 2015</a:t>
                </a:r>
              </a:p>
              <a:p>
                <a:pPr marL="111125" indent="-111125">
                  <a:buFont typeface="Courier New" panose="02070309020205020404" pitchFamily="49" charset="0"/>
                  <a:buChar char="o"/>
                </a:pPr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  <a:ea typeface="Lato"/>
                    <a:cs typeface="Lato"/>
                  </a:rPr>
                  <a:t>Employee of Quarter – Ericsson Inc – Feb 2014</a:t>
                </a:r>
              </a:p>
              <a:p>
                <a:pPr marL="111125" indent="-111125">
                  <a:buFont typeface="Courier New" panose="02070309020205020404" pitchFamily="49" charset="0"/>
                  <a:buChar char="o"/>
                </a:pPr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  <a:ea typeface="Lato"/>
                    <a:cs typeface="Lato"/>
                  </a:rPr>
                  <a:t>Power Award – Ericsson India – Sep 2011</a:t>
                </a:r>
              </a:p>
              <a:p>
                <a:pPr marL="111125" indent="-111125">
                  <a:buFont typeface="Courier New" panose="02070309020205020404" pitchFamily="49" charset="0"/>
                  <a:buChar char="o"/>
                </a:pPr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  <a:ea typeface="Lato"/>
                    <a:cs typeface="Lato"/>
                  </a:rPr>
                  <a:t>Bravo Award – Motorola India Pvt Ltd – Apr 2008</a:t>
                </a:r>
              </a:p>
              <a:p>
                <a:pPr marL="111125" indent="-111125">
                  <a:buFont typeface="Courier New" panose="02070309020205020404" pitchFamily="49" charset="0"/>
                  <a:buChar char="o"/>
                </a:pPr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  <a:ea typeface="Lato"/>
                    <a:cs typeface="Lato"/>
                  </a:rPr>
                  <a:t>Bravo Award – Motorola India Pvt Ltd – Jan 2007</a:t>
                </a:r>
              </a:p>
            </p:txBody>
          </p:sp>
          <p:sp>
            <p:nvSpPr>
              <p:cNvPr id="405" name="Shape 1024">
                <a:extLst>
                  <a:ext uri="{FF2B5EF4-FFF2-40B4-BE49-F238E27FC236}">
                    <a16:creationId xmlns:a16="http://schemas.microsoft.com/office/drawing/2014/main" id="{260B3E1C-A375-49A6-BEFE-F447A1D102BB}"/>
                  </a:ext>
                </a:extLst>
              </p:cNvPr>
              <p:cNvSpPr txBox="1"/>
              <p:nvPr/>
            </p:nvSpPr>
            <p:spPr>
              <a:xfrm>
                <a:off x="8397978" y="3251645"/>
                <a:ext cx="410963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400" b="1" dirty="0">
                    <a:solidFill>
                      <a:schemeClr val="accent5"/>
                    </a:solidFill>
                    <a:ea typeface="Lato"/>
                    <a:cs typeface="Lato"/>
                    <a:sym typeface="Lato"/>
                  </a:rPr>
                  <a:t>Awards</a:t>
                </a:r>
                <a:endParaRPr lang="en-US" sz="1600" b="1" dirty="0">
                  <a:solidFill>
                    <a:schemeClr val="accent5"/>
                  </a:solidFill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6B7D5BD5-F89D-4618-AAB8-B9EB7519BA0E}"/>
                </a:ext>
              </a:extLst>
            </p:cNvPr>
            <p:cNvGrpSpPr/>
            <p:nvPr/>
          </p:nvGrpSpPr>
          <p:grpSpPr>
            <a:xfrm>
              <a:off x="5371667" y="1509151"/>
              <a:ext cx="4193302" cy="815330"/>
              <a:chOff x="7782115" y="1341991"/>
              <a:chExt cx="4193302" cy="815330"/>
            </a:xfrm>
          </p:grpSpPr>
          <p:sp>
            <p:nvSpPr>
              <p:cNvPr id="400" name="Shape 1024">
                <a:extLst>
                  <a:ext uri="{FF2B5EF4-FFF2-40B4-BE49-F238E27FC236}">
                    <a16:creationId xmlns:a16="http://schemas.microsoft.com/office/drawing/2014/main" id="{069DA498-B16C-4ACB-A9E8-216EC7EBD849}"/>
                  </a:ext>
                </a:extLst>
              </p:cNvPr>
              <p:cNvSpPr txBox="1"/>
              <p:nvPr/>
            </p:nvSpPr>
            <p:spPr>
              <a:xfrm>
                <a:off x="7782115" y="1341991"/>
                <a:ext cx="34487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400" b="1" dirty="0">
                    <a:solidFill>
                      <a:schemeClr val="accent6"/>
                    </a:solidFill>
                    <a:ea typeface="Lato"/>
                    <a:cs typeface="Lato"/>
                    <a:sym typeface="Lato"/>
                  </a:rPr>
                  <a:t>International Publications</a:t>
                </a: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68B4BF54-AF1D-4A14-A474-939DD8793769}"/>
                  </a:ext>
                </a:extLst>
              </p:cNvPr>
              <p:cNvSpPr txBox="1"/>
              <p:nvPr/>
            </p:nvSpPr>
            <p:spPr>
              <a:xfrm>
                <a:off x="7813804" y="1649490"/>
                <a:ext cx="4161613" cy="507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111125" indent="-111125">
                  <a:buFont typeface="Courier New" panose="02070309020205020404" pitchFamily="49" charset="0"/>
                  <a:buChar char="o"/>
                </a:pPr>
                <a:r>
                  <a:rPr lang="en-US" sz="900" dirty="0">
                    <a:solidFill>
                      <a:schemeClr val="accent6">
                        <a:lumMod val="50000"/>
                      </a:schemeClr>
                    </a:solidFill>
                    <a:hlinkClick r:id="rId11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“State Based IoT Security for Tamper Prevention” at ICIIA 2021</a:t>
                </a:r>
                <a:r>
                  <a:rPr lang="en-US" sz="9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</a:p>
              <a:p>
                <a:pPr marL="111125" indent="-111125">
                  <a:buFont typeface="Courier New" panose="02070309020205020404" pitchFamily="49" charset="0"/>
                  <a:buChar char="o"/>
                </a:pPr>
                <a:r>
                  <a:rPr lang="en-US" sz="900" dirty="0">
                    <a:solidFill>
                      <a:schemeClr val="accent6">
                        <a:lumMod val="50000"/>
                      </a:schemeClr>
                    </a:solidFill>
                    <a:hlinkClick r:id="rId1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Risk Assessment Framework for Global Software Development” Springer 2018</a:t>
                </a:r>
                <a:endParaRPr lang="en-US" sz="9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111125" indent="-111125">
                  <a:buFont typeface="Courier New" panose="02070309020205020404" pitchFamily="49" charset="0"/>
                  <a:buChar char="o"/>
                </a:pPr>
                <a:r>
                  <a:rPr lang="en-US" sz="900" dirty="0">
                    <a:solidFill>
                      <a:schemeClr val="accent6">
                        <a:lumMod val="50000"/>
                      </a:schemeClr>
                    </a:solidFill>
                    <a:hlinkClick r:id="rId1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 design to measure risk of global practitioners at  CAST 2016 </a:t>
                </a:r>
                <a:endParaRPr lang="en-US" sz="9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98" name="Shape 1024">
              <a:extLst>
                <a:ext uri="{FF2B5EF4-FFF2-40B4-BE49-F238E27FC236}">
                  <a16:creationId xmlns:a16="http://schemas.microsoft.com/office/drawing/2014/main" id="{1F585F68-C2AF-4466-A505-A2A8BAA443A4}"/>
                </a:ext>
              </a:extLst>
            </p:cNvPr>
            <p:cNvSpPr txBox="1"/>
            <p:nvPr/>
          </p:nvSpPr>
          <p:spPr>
            <a:xfrm flipH="1">
              <a:off x="99408" y="1509151"/>
              <a:ext cx="16121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600" b="1" dirty="0">
                  <a:solidFill>
                    <a:schemeClr val="accent1"/>
                  </a:solidFill>
                  <a:ea typeface="Lato"/>
                  <a:cs typeface="Lato"/>
                  <a:sym typeface="Lato"/>
                </a:rPr>
                <a:t>Education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7D4E5353-2499-4A1D-9A47-06E225023195}"/>
                </a:ext>
              </a:extLst>
            </p:cNvPr>
            <p:cNvSpPr txBox="1"/>
            <p:nvPr/>
          </p:nvSpPr>
          <p:spPr>
            <a:xfrm>
              <a:off x="60128" y="1867986"/>
              <a:ext cx="204299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Courier New" panose="02070309020205020404" pitchFamily="49" charset="0"/>
                <a:buChar char="o"/>
              </a:pPr>
              <a:r>
                <a:rPr lang="en-US" sz="900" dirty="0">
                  <a:solidFill>
                    <a:srgbClr val="4472C4"/>
                  </a:solidFill>
                </a:rPr>
                <a:t>Master of Technology (Information Technology) - Jan ‘02</a:t>
              </a:r>
            </a:p>
            <a:p>
              <a:pPr marL="171450" indent="-171450">
                <a:buFont typeface="Courier New" panose="02070309020205020404" pitchFamily="49" charset="0"/>
                <a:buChar char="o"/>
              </a:pPr>
              <a:r>
                <a:rPr lang="en-US" sz="900" dirty="0">
                  <a:solidFill>
                    <a:srgbClr val="4472C4"/>
                  </a:solidFill>
                </a:rPr>
                <a:t>Bachelor of Technology (Electrical and Electronics) - May ‘99</a:t>
              </a:r>
              <a:endParaRPr lang="en-US" sz="1200" dirty="0">
                <a:solidFill>
                  <a:srgbClr val="4472C4"/>
                </a:solidFill>
              </a:endParaRPr>
            </a:p>
          </p:txBody>
        </p: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903BEEE7-5908-4B0B-9F3E-5D6C3501EB5F}"/>
                </a:ext>
              </a:extLst>
            </p:cNvPr>
            <p:cNvGrpSpPr/>
            <p:nvPr/>
          </p:nvGrpSpPr>
          <p:grpSpPr>
            <a:xfrm>
              <a:off x="1951245" y="1509151"/>
              <a:ext cx="3760314" cy="1194018"/>
              <a:chOff x="460174" y="3546603"/>
              <a:chExt cx="3760314" cy="1194018"/>
            </a:xfrm>
          </p:grpSpPr>
          <p:sp>
            <p:nvSpPr>
              <p:cNvPr id="395" name="Shape 1024">
                <a:extLst>
                  <a:ext uri="{FF2B5EF4-FFF2-40B4-BE49-F238E27FC236}">
                    <a16:creationId xmlns:a16="http://schemas.microsoft.com/office/drawing/2014/main" id="{BCE21CFE-4EF4-45F2-B123-7B725C8D4C8D}"/>
                  </a:ext>
                </a:extLst>
              </p:cNvPr>
              <p:cNvSpPr txBox="1"/>
              <p:nvPr/>
            </p:nvSpPr>
            <p:spPr>
              <a:xfrm flipH="1">
                <a:off x="496149" y="3546603"/>
                <a:ext cx="34487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400" b="1" dirty="0">
                    <a:solidFill>
                      <a:schemeClr val="accent2"/>
                    </a:solidFill>
                    <a:ea typeface="Lato"/>
                    <a:cs typeface="Lato"/>
                    <a:sym typeface="Lato"/>
                  </a:rPr>
                  <a:t>Certifications</a:t>
                </a:r>
                <a:endParaRPr lang="en-US" sz="1600" b="1" dirty="0">
                  <a:solidFill>
                    <a:schemeClr val="accent2"/>
                  </a:solidFill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E5E5B808-3BE9-4798-8A76-A22E23FE05C9}"/>
                  </a:ext>
                </a:extLst>
              </p:cNvPr>
              <p:cNvSpPr txBox="1"/>
              <p:nvPr/>
            </p:nvSpPr>
            <p:spPr>
              <a:xfrm>
                <a:off x="460174" y="3913920"/>
                <a:ext cx="3760314" cy="8267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11125" marR="171450" lvl="0" indent="-111125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bg1">
                      <a:lumMod val="65000"/>
                    </a:schemeClr>
                  </a:buClr>
                  <a:buSzPct val="100000"/>
                  <a:buFont typeface="Courier New" panose="02070309020205020404" pitchFamily="49" charset="0"/>
                  <a:buChar char="o"/>
                </a:pPr>
                <a:r>
                  <a:rPr lang="en-US" sz="900" dirty="0">
                    <a:solidFill>
                      <a:schemeClr val="accent4">
                        <a:lumMod val="50000"/>
                      </a:schemeClr>
                    </a:solidFill>
                    <a:ea typeface="Lato"/>
                    <a:cs typeface="Lato"/>
                  </a:rPr>
                  <a:t>Project Management Professional (PMP)	- PMI</a:t>
                </a:r>
              </a:p>
              <a:p>
                <a:pPr marL="111125" marR="171450" lvl="0" indent="-111125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bg1">
                      <a:lumMod val="65000"/>
                    </a:schemeClr>
                  </a:buClr>
                  <a:buSzPct val="100000"/>
                  <a:buFont typeface="Courier New" panose="02070309020205020404" pitchFamily="49" charset="0"/>
                  <a:buChar char="o"/>
                </a:pPr>
                <a:r>
                  <a:rPr lang="en-US" sz="900" dirty="0">
                    <a:solidFill>
                      <a:schemeClr val="accent4">
                        <a:lumMod val="50000"/>
                      </a:schemeClr>
                    </a:solidFill>
                    <a:ea typeface="Lato"/>
                    <a:cs typeface="Lato"/>
                  </a:rPr>
                  <a:t>Microsoft Certified: Azure Fundamentals	- Microsoft</a:t>
                </a:r>
              </a:p>
              <a:p>
                <a:pPr marL="111125" marR="0" lvl="0" indent="-111125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bg1">
                      <a:lumMod val="65000"/>
                    </a:schemeClr>
                  </a:buClr>
                  <a:buSzPct val="100000"/>
                  <a:buFont typeface="Courier New" panose="02070309020205020404" pitchFamily="49" charset="0"/>
                  <a:buChar char="o"/>
                </a:pPr>
                <a:r>
                  <a:rPr lang="en-US" sz="900" dirty="0">
                    <a:solidFill>
                      <a:schemeClr val="accent4">
                        <a:lumMod val="50000"/>
                      </a:schemeClr>
                    </a:solidFill>
                    <a:ea typeface="Lato"/>
                    <a:cs typeface="Lato"/>
                  </a:rPr>
                  <a:t>ITIL® Foundation Certificate in IT Service	- AXELOS</a:t>
                </a:r>
              </a:p>
              <a:p>
                <a:pPr marL="111125" marR="171450" lvl="0" indent="-111125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bg1">
                      <a:lumMod val="65000"/>
                    </a:schemeClr>
                  </a:buClr>
                  <a:buSzPct val="100000"/>
                  <a:buFont typeface="Courier New" panose="02070309020205020404" pitchFamily="49" charset="0"/>
                  <a:buChar char="o"/>
                </a:pPr>
                <a:r>
                  <a:rPr lang="en-US" sz="900" dirty="0" err="1">
                    <a:solidFill>
                      <a:schemeClr val="accent4">
                        <a:lumMod val="50000"/>
                      </a:schemeClr>
                    </a:solidFill>
                    <a:ea typeface="Lato"/>
                    <a:cs typeface="Lato"/>
                  </a:rPr>
                  <a:t>etom</a:t>
                </a:r>
                <a:r>
                  <a:rPr lang="en-US" sz="900" dirty="0">
                    <a:solidFill>
                      <a:schemeClr val="accent4">
                        <a:lumMod val="50000"/>
                      </a:schemeClr>
                    </a:solidFill>
                    <a:ea typeface="Lato"/>
                    <a:cs typeface="Lato"/>
                  </a:rPr>
                  <a:t> - Business Process Framework		- TM FORUM</a:t>
                </a:r>
              </a:p>
              <a:p>
                <a:pPr marL="111125" marR="0" lvl="0" indent="-111125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bg1">
                      <a:lumMod val="65000"/>
                    </a:schemeClr>
                  </a:buClr>
                  <a:buSzPct val="100000"/>
                  <a:buFont typeface="Courier New" panose="02070309020205020404" pitchFamily="49" charset="0"/>
                  <a:buChar char="o"/>
                </a:pPr>
                <a:r>
                  <a:rPr lang="en-US" sz="900" dirty="0">
                    <a:solidFill>
                      <a:schemeClr val="accent4">
                        <a:lumMod val="50000"/>
                      </a:schemeClr>
                    </a:solidFill>
                    <a:ea typeface="Lato"/>
                    <a:cs typeface="Lato"/>
                  </a:rPr>
                  <a:t>Six Sigma Yellow Badge		- Motorola</a:t>
                </a:r>
              </a:p>
            </p:txBody>
          </p:sp>
        </p:grpSp>
      </p:grp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AE82F4AC-D8DA-4689-8DF7-5B2CD07FD827}"/>
              </a:ext>
            </a:extLst>
          </p:cNvPr>
          <p:cNvCxnSpPr>
            <a:cxnSpLocks/>
          </p:cNvCxnSpPr>
          <p:nvPr/>
        </p:nvCxnSpPr>
        <p:spPr>
          <a:xfrm>
            <a:off x="1978440" y="5768505"/>
            <a:ext cx="0" cy="94183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A0E871A3-1C48-4BE2-935D-B98615E9BB5C}"/>
              </a:ext>
            </a:extLst>
          </p:cNvPr>
          <p:cNvCxnSpPr>
            <a:cxnSpLocks/>
          </p:cNvCxnSpPr>
          <p:nvPr/>
        </p:nvCxnSpPr>
        <p:spPr>
          <a:xfrm>
            <a:off x="9356983" y="5768505"/>
            <a:ext cx="0" cy="94183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02717F9-8660-46D4-B4C1-9DF7B05B2007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7" b="30904"/>
          <a:stretch/>
        </p:blipFill>
        <p:spPr>
          <a:xfrm>
            <a:off x="8685963" y="4562012"/>
            <a:ext cx="616846" cy="136011"/>
          </a:xfrm>
          <a:prstGeom prst="rect">
            <a:avLst/>
          </a:prstGeom>
        </p:spPr>
      </p:pic>
      <p:pic>
        <p:nvPicPr>
          <p:cNvPr id="91" name="Picture 90" descr="A picture containing icon&#10;&#10;Description automatically generated">
            <a:extLst>
              <a:ext uri="{FF2B5EF4-FFF2-40B4-BE49-F238E27FC236}">
                <a16:creationId xmlns:a16="http://schemas.microsoft.com/office/drawing/2014/main" id="{12B96F79-FC74-421D-98AE-AD25E48BFE8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07" y="2489277"/>
            <a:ext cx="440577" cy="378005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F4A8FA36-C14F-4096-8F2F-1C2ECC6DAC7C}"/>
              </a:ext>
            </a:extLst>
          </p:cNvPr>
          <p:cNvGrpSpPr/>
          <p:nvPr/>
        </p:nvGrpSpPr>
        <p:grpSpPr>
          <a:xfrm>
            <a:off x="6508730" y="969127"/>
            <a:ext cx="511804" cy="133944"/>
            <a:chOff x="984250" y="3052763"/>
            <a:chExt cx="8009358" cy="2054226"/>
          </a:xfrm>
        </p:grpSpPr>
        <p:grpSp>
          <p:nvGrpSpPr>
            <p:cNvPr id="226" name="Group 90">
              <a:extLst>
                <a:ext uri="{FF2B5EF4-FFF2-40B4-BE49-F238E27FC236}">
                  <a16:creationId xmlns:a16="http://schemas.microsoft.com/office/drawing/2014/main" id="{AF282468-0ED6-49E4-A485-0EFC49AE7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91118" y="3052763"/>
              <a:ext cx="3102490" cy="2054226"/>
              <a:chOff x="0" y="0"/>
              <a:chExt cx="6205349" cy="4108972"/>
            </a:xfrm>
            <a:solidFill>
              <a:schemeClr val="accent3"/>
            </a:solidFill>
          </p:grpSpPr>
          <p:sp>
            <p:nvSpPr>
              <p:cNvPr id="227" name="Shape 87">
                <a:extLst>
                  <a:ext uri="{FF2B5EF4-FFF2-40B4-BE49-F238E27FC236}">
                    <a16:creationId xmlns:a16="http://schemas.microsoft.com/office/drawing/2014/main" id="{F72F559D-3234-4B2B-B06E-7981AF99A2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0"/>
                <a:ext cx="4108984" cy="4108972"/>
              </a:xfrm>
              <a:custGeom>
                <a:avLst/>
                <a:gdLst>
                  <a:gd name="T0" fmla="*/ 2147483646 w 19679"/>
                  <a:gd name="T1" fmla="*/ 2147483646 h 20595"/>
                  <a:gd name="T2" fmla="*/ 2147483646 w 19679"/>
                  <a:gd name="T3" fmla="*/ 2147483646 h 20595"/>
                  <a:gd name="T4" fmla="*/ 2147483646 w 19679"/>
                  <a:gd name="T5" fmla="*/ 2147483646 h 20595"/>
                  <a:gd name="T6" fmla="*/ 2147483646 w 19679"/>
                  <a:gd name="T7" fmla="*/ 2147483646 h 2059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79" h="20595" extrusionOk="0">
                    <a:moveTo>
                      <a:pt x="9840" y="0"/>
                    </a:moveTo>
                    <a:cubicBezTo>
                      <a:pt x="7322" y="0"/>
                      <a:pt x="4803" y="1005"/>
                      <a:pt x="2881" y="3016"/>
                    </a:cubicBezTo>
                    <a:cubicBezTo>
                      <a:pt x="-961" y="7037"/>
                      <a:pt x="-961" y="13557"/>
                      <a:pt x="2881" y="17579"/>
                    </a:cubicBezTo>
                    <a:cubicBezTo>
                      <a:pt x="6724" y="21600"/>
                      <a:pt x="12954" y="21600"/>
                      <a:pt x="16797" y="17579"/>
                    </a:cubicBezTo>
                    <a:cubicBezTo>
                      <a:pt x="20639" y="13557"/>
                      <a:pt x="20639" y="7037"/>
                      <a:pt x="16797" y="3016"/>
                    </a:cubicBezTo>
                    <a:cubicBezTo>
                      <a:pt x="14875" y="1005"/>
                      <a:pt x="12358" y="0"/>
                      <a:pt x="9840" y="0"/>
                    </a:cubicBezTo>
                    <a:close/>
                    <a:moveTo>
                      <a:pt x="9923" y="3012"/>
                    </a:moveTo>
                    <a:cubicBezTo>
                      <a:pt x="11705" y="3012"/>
                      <a:pt x="13485" y="3724"/>
                      <a:pt x="14844" y="5146"/>
                    </a:cubicBezTo>
                    <a:cubicBezTo>
                      <a:pt x="17563" y="7991"/>
                      <a:pt x="17563" y="12603"/>
                      <a:pt x="14844" y="15448"/>
                    </a:cubicBezTo>
                    <a:cubicBezTo>
                      <a:pt x="12126" y="18293"/>
                      <a:pt x="7719" y="18293"/>
                      <a:pt x="5001" y="15448"/>
                    </a:cubicBezTo>
                    <a:cubicBezTo>
                      <a:pt x="2282" y="12603"/>
                      <a:pt x="2282" y="7991"/>
                      <a:pt x="5001" y="5146"/>
                    </a:cubicBezTo>
                    <a:cubicBezTo>
                      <a:pt x="6360" y="3724"/>
                      <a:pt x="8142" y="3012"/>
                      <a:pt x="9923" y="3012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  <a:headEnd/>
                <a:tailEnd/>
              </a:ln>
            </p:spPr>
            <p:txBody>
              <a:bodyPr lIns="25400" tIns="25400" rIns="25400" bIns="25400" anchor="ctr"/>
              <a:lstStyle/>
              <a:p>
                <a:endParaRPr lang="ar-IQ" sz="900"/>
              </a:p>
            </p:txBody>
          </p:sp>
          <p:sp>
            <p:nvSpPr>
              <p:cNvPr id="228" name="Shape 88">
                <a:extLst>
                  <a:ext uri="{FF2B5EF4-FFF2-40B4-BE49-F238E27FC236}">
                    <a16:creationId xmlns:a16="http://schemas.microsoft.com/office/drawing/2014/main" id="{0BAA81C7-5DE8-42BB-A216-6C6D3B4CDA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7621" y="3033"/>
                <a:ext cx="1989895" cy="3076129"/>
              </a:xfrm>
              <a:custGeom>
                <a:avLst/>
                <a:gdLst>
                  <a:gd name="T0" fmla="*/ 2147483646 w 19822"/>
                  <a:gd name="T1" fmla="*/ 2147483646 h 21600"/>
                  <a:gd name="T2" fmla="*/ 2147483646 w 19822"/>
                  <a:gd name="T3" fmla="*/ 2147483646 h 21600"/>
                  <a:gd name="T4" fmla="*/ 2147483646 w 19822"/>
                  <a:gd name="T5" fmla="*/ 2147483646 h 21600"/>
                  <a:gd name="T6" fmla="*/ 2147483646 w 19822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822" h="21600" extrusionOk="0">
                    <a:moveTo>
                      <a:pt x="0" y="0"/>
                    </a:moveTo>
                    <a:lnTo>
                      <a:pt x="0" y="4215"/>
                    </a:lnTo>
                    <a:cubicBezTo>
                      <a:pt x="3552" y="4293"/>
                      <a:pt x="7071" y="5277"/>
                      <a:pt x="9782" y="7188"/>
                    </a:cubicBezTo>
                    <a:cubicBezTo>
                      <a:pt x="15427" y="11167"/>
                      <a:pt x="15434" y="17613"/>
                      <a:pt x="9809" y="21600"/>
                    </a:cubicBezTo>
                    <a:lnTo>
                      <a:pt x="17087" y="21600"/>
                    </a:lnTo>
                    <a:cubicBezTo>
                      <a:pt x="21600" y="16084"/>
                      <a:pt x="20534" y="8921"/>
                      <a:pt x="13842" y="4204"/>
                    </a:cubicBezTo>
                    <a:cubicBezTo>
                      <a:pt x="10006" y="1500"/>
                      <a:pt x="5026" y="108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90000">
                    <a:schemeClr val="accent3">
                      <a:lumMod val="75000"/>
                    </a:schemeClr>
                  </a:gs>
                </a:gsLst>
                <a:lin ang="120000" scaled="0"/>
              </a:gradFill>
              <a:ln w="12700" cap="flat">
                <a:noFill/>
                <a:miter lim="400000"/>
                <a:headEnd/>
                <a:tailEnd/>
              </a:ln>
            </p:spPr>
            <p:txBody>
              <a:bodyPr lIns="25400" tIns="25400" rIns="25400" bIns="25400" anchor="ctr"/>
              <a:lstStyle/>
              <a:p>
                <a:endParaRPr lang="ar-IQ" sz="900"/>
              </a:p>
            </p:txBody>
          </p:sp>
          <p:sp>
            <p:nvSpPr>
              <p:cNvPr id="229" name="Shape 89">
                <a:extLst>
                  <a:ext uri="{FF2B5EF4-FFF2-40B4-BE49-F238E27FC236}">
                    <a16:creationId xmlns:a16="http://schemas.microsoft.com/office/drawing/2014/main" id="{8784DED5-E2A4-459F-8594-F78512C28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3814" y="404184"/>
                <a:ext cx="3181536" cy="3168266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2863" y="2924"/>
                    </a:lnTo>
                    <a:lnTo>
                      <a:pt x="14318" y="4384"/>
                    </a:lnTo>
                    <a:lnTo>
                      <a:pt x="0" y="18759"/>
                    </a:lnTo>
                    <a:lnTo>
                      <a:pt x="2829" y="21600"/>
                    </a:lnTo>
                    <a:lnTo>
                      <a:pt x="17147" y="7225"/>
                    </a:lnTo>
                    <a:lnTo>
                      <a:pt x="18689" y="8773"/>
                    </a:lnTo>
                    <a:lnTo>
                      <a:pt x="2160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  <a:headEnd/>
                <a:tailEnd/>
              </a:ln>
            </p:spPr>
            <p:txBody>
              <a:bodyPr lIns="25400" tIns="25400" rIns="25400" bIns="25400" anchor="ctr"/>
              <a:lstStyle/>
              <a:p>
                <a:endParaRPr lang="ar-IQ" sz="900"/>
              </a:p>
            </p:txBody>
          </p:sp>
        </p:grpSp>
        <p:grpSp>
          <p:nvGrpSpPr>
            <p:cNvPr id="230" name="Group 94">
              <a:extLst>
                <a:ext uri="{FF2B5EF4-FFF2-40B4-BE49-F238E27FC236}">
                  <a16:creationId xmlns:a16="http://schemas.microsoft.com/office/drawing/2014/main" id="{3BE7FCFC-1009-47F8-AB30-4398D321EB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2392" y="3052763"/>
              <a:ext cx="3102491" cy="2054226"/>
              <a:chOff x="-1" y="0"/>
              <a:chExt cx="6205351" cy="4108972"/>
            </a:xfrm>
            <a:solidFill>
              <a:schemeClr val="accent2"/>
            </a:solidFill>
          </p:grpSpPr>
          <p:sp>
            <p:nvSpPr>
              <p:cNvPr id="231" name="Shape 91">
                <a:extLst>
                  <a:ext uri="{FF2B5EF4-FFF2-40B4-BE49-F238E27FC236}">
                    <a16:creationId xmlns:a16="http://schemas.microsoft.com/office/drawing/2014/main" id="{3F77C4FB-10C9-4662-9359-751E89DCD5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0"/>
                <a:ext cx="4108984" cy="4108972"/>
              </a:xfrm>
              <a:custGeom>
                <a:avLst/>
                <a:gdLst>
                  <a:gd name="T0" fmla="*/ 2147483646 w 19679"/>
                  <a:gd name="T1" fmla="*/ 2147483646 h 20595"/>
                  <a:gd name="T2" fmla="*/ 2147483646 w 19679"/>
                  <a:gd name="T3" fmla="*/ 2147483646 h 20595"/>
                  <a:gd name="T4" fmla="*/ 2147483646 w 19679"/>
                  <a:gd name="T5" fmla="*/ 2147483646 h 20595"/>
                  <a:gd name="T6" fmla="*/ 2147483646 w 19679"/>
                  <a:gd name="T7" fmla="*/ 2147483646 h 2059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79" h="20595" extrusionOk="0">
                    <a:moveTo>
                      <a:pt x="9840" y="0"/>
                    </a:moveTo>
                    <a:cubicBezTo>
                      <a:pt x="7322" y="0"/>
                      <a:pt x="4803" y="1005"/>
                      <a:pt x="2881" y="3016"/>
                    </a:cubicBezTo>
                    <a:cubicBezTo>
                      <a:pt x="-961" y="7037"/>
                      <a:pt x="-961" y="13557"/>
                      <a:pt x="2881" y="17579"/>
                    </a:cubicBezTo>
                    <a:cubicBezTo>
                      <a:pt x="6724" y="21600"/>
                      <a:pt x="12954" y="21600"/>
                      <a:pt x="16797" y="17579"/>
                    </a:cubicBezTo>
                    <a:cubicBezTo>
                      <a:pt x="20639" y="13557"/>
                      <a:pt x="20639" y="7037"/>
                      <a:pt x="16797" y="3016"/>
                    </a:cubicBezTo>
                    <a:cubicBezTo>
                      <a:pt x="14875" y="1005"/>
                      <a:pt x="12358" y="0"/>
                      <a:pt x="9840" y="0"/>
                    </a:cubicBezTo>
                    <a:close/>
                    <a:moveTo>
                      <a:pt x="9923" y="3012"/>
                    </a:moveTo>
                    <a:cubicBezTo>
                      <a:pt x="11705" y="3012"/>
                      <a:pt x="13485" y="3724"/>
                      <a:pt x="14844" y="5146"/>
                    </a:cubicBezTo>
                    <a:cubicBezTo>
                      <a:pt x="17563" y="7991"/>
                      <a:pt x="17563" y="12603"/>
                      <a:pt x="14844" y="15448"/>
                    </a:cubicBezTo>
                    <a:cubicBezTo>
                      <a:pt x="12126" y="18293"/>
                      <a:pt x="7719" y="18293"/>
                      <a:pt x="5001" y="15448"/>
                    </a:cubicBezTo>
                    <a:cubicBezTo>
                      <a:pt x="2282" y="12603"/>
                      <a:pt x="2282" y="7991"/>
                      <a:pt x="5001" y="5146"/>
                    </a:cubicBezTo>
                    <a:cubicBezTo>
                      <a:pt x="6360" y="3724"/>
                      <a:pt x="8142" y="3012"/>
                      <a:pt x="9923" y="3012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  <a:headEnd/>
                <a:tailEnd/>
              </a:ln>
            </p:spPr>
            <p:txBody>
              <a:bodyPr lIns="25400" tIns="25400" rIns="25400" bIns="25400" anchor="ctr"/>
              <a:lstStyle/>
              <a:p>
                <a:endParaRPr lang="ar-IQ" sz="900"/>
              </a:p>
            </p:txBody>
          </p:sp>
          <p:sp>
            <p:nvSpPr>
              <p:cNvPr id="232" name="Shape 92">
                <a:extLst>
                  <a:ext uri="{FF2B5EF4-FFF2-40B4-BE49-F238E27FC236}">
                    <a16:creationId xmlns:a16="http://schemas.microsoft.com/office/drawing/2014/main" id="{BD231AEC-6EB0-4B53-92BF-28F2B18CE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7621" y="3032"/>
                <a:ext cx="1989894" cy="3076130"/>
              </a:xfrm>
              <a:custGeom>
                <a:avLst/>
                <a:gdLst>
                  <a:gd name="T0" fmla="*/ 2147483646 w 19822"/>
                  <a:gd name="T1" fmla="*/ 2147483646 h 21600"/>
                  <a:gd name="T2" fmla="*/ 2147483646 w 19822"/>
                  <a:gd name="T3" fmla="*/ 2147483646 h 21600"/>
                  <a:gd name="T4" fmla="*/ 2147483646 w 19822"/>
                  <a:gd name="T5" fmla="*/ 2147483646 h 21600"/>
                  <a:gd name="T6" fmla="*/ 2147483646 w 19822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822" h="21600" extrusionOk="0">
                    <a:moveTo>
                      <a:pt x="0" y="0"/>
                    </a:moveTo>
                    <a:lnTo>
                      <a:pt x="0" y="4215"/>
                    </a:lnTo>
                    <a:cubicBezTo>
                      <a:pt x="3552" y="4293"/>
                      <a:pt x="7071" y="5277"/>
                      <a:pt x="9782" y="7188"/>
                    </a:cubicBezTo>
                    <a:cubicBezTo>
                      <a:pt x="15427" y="11167"/>
                      <a:pt x="15434" y="17613"/>
                      <a:pt x="9809" y="21600"/>
                    </a:cubicBezTo>
                    <a:lnTo>
                      <a:pt x="17087" y="21600"/>
                    </a:lnTo>
                    <a:cubicBezTo>
                      <a:pt x="21600" y="16084"/>
                      <a:pt x="20534" y="8921"/>
                      <a:pt x="13842" y="4204"/>
                    </a:cubicBezTo>
                    <a:cubicBezTo>
                      <a:pt x="10006" y="1500"/>
                      <a:pt x="5026" y="108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90000">
                    <a:schemeClr val="accent2">
                      <a:lumMod val="75000"/>
                    </a:schemeClr>
                  </a:gs>
                </a:gsLst>
                <a:lin ang="120000" scaled="0"/>
              </a:gradFill>
              <a:ln w="12700" cap="flat">
                <a:noFill/>
                <a:miter lim="400000"/>
                <a:headEnd/>
                <a:tailEnd/>
              </a:ln>
            </p:spPr>
            <p:txBody>
              <a:bodyPr lIns="25400" tIns="25400" rIns="25400" bIns="25400" anchor="ctr"/>
              <a:lstStyle/>
              <a:p>
                <a:endParaRPr lang="ar-IQ" sz="900"/>
              </a:p>
            </p:txBody>
          </p:sp>
          <p:sp>
            <p:nvSpPr>
              <p:cNvPr id="233" name="Shape 93">
                <a:extLst>
                  <a:ext uri="{FF2B5EF4-FFF2-40B4-BE49-F238E27FC236}">
                    <a16:creationId xmlns:a16="http://schemas.microsoft.com/office/drawing/2014/main" id="{0E682FF5-5780-43DB-A7B9-F0B1707CF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3814" y="404184"/>
                <a:ext cx="3181536" cy="3168266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2863" y="2924"/>
                    </a:lnTo>
                    <a:lnTo>
                      <a:pt x="14318" y="4384"/>
                    </a:lnTo>
                    <a:lnTo>
                      <a:pt x="0" y="18759"/>
                    </a:lnTo>
                    <a:lnTo>
                      <a:pt x="2829" y="21600"/>
                    </a:lnTo>
                    <a:lnTo>
                      <a:pt x="17147" y="7225"/>
                    </a:lnTo>
                    <a:lnTo>
                      <a:pt x="18689" y="8773"/>
                    </a:lnTo>
                    <a:lnTo>
                      <a:pt x="2160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  <a:headEnd/>
                <a:tailEnd/>
              </a:ln>
            </p:spPr>
            <p:txBody>
              <a:bodyPr lIns="25400" tIns="25400" rIns="25400" bIns="25400" anchor="ctr"/>
              <a:lstStyle/>
              <a:p>
                <a:endParaRPr lang="ar-IQ" sz="900"/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CBF7D7C2-6258-4F6A-8B5F-C22731CDD531}"/>
                </a:ext>
              </a:extLst>
            </p:cNvPr>
            <p:cNvGrpSpPr/>
            <p:nvPr/>
          </p:nvGrpSpPr>
          <p:grpSpPr>
            <a:xfrm>
              <a:off x="984250" y="3052763"/>
              <a:ext cx="3102491" cy="2054226"/>
              <a:chOff x="984250" y="2811463"/>
              <a:chExt cx="3102491" cy="2054226"/>
            </a:xfrm>
            <a:solidFill>
              <a:schemeClr val="accent1"/>
            </a:solidFill>
          </p:grpSpPr>
          <p:sp>
            <p:nvSpPr>
              <p:cNvPr id="235" name="Shape 95">
                <a:extLst>
                  <a:ext uri="{FF2B5EF4-FFF2-40B4-BE49-F238E27FC236}">
                    <a16:creationId xmlns:a16="http://schemas.microsoft.com/office/drawing/2014/main" id="{4B63DF27-5256-4E6A-BFD4-55BA290B0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4250" y="2811463"/>
                <a:ext cx="2054370" cy="2054226"/>
              </a:xfrm>
              <a:custGeom>
                <a:avLst/>
                <a:gdLst>
                  <a:gd name="T0" fmla="*/ 2147483646 w 19679"/>
                  <a:gd name="T1" fmla="*/ 2147483646 h 20595"/>
                  <a:gd name="T2" fmla="*/ 2147483646 w 19679"/>
                  <a:gd name="T3" fmla="*/ 2147483646 h 20595"/>
                  <a:gd name="T4" fmla="*/ 2147483646 w 19679"/>
                  <a:gd name="T5" fmla="*/ 2147483646 h 20595"/>
                  <a:gd name="T6" fmla="*/ 2147483646 w 19679"/>
                  <a:gd name="T7" fmla="*/ 2147483646 h 2059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79" h="20595" extrusionOk="0">
                    <a:moveTo>
                      <a:pt x="9840" y="0"/>
                    </a:moveTo>
                    <a:cubicBezTo>
                      <a:pt x="7322" y="0"/>
                      <a:pt x="4803" y="1005"/>
                      <a:pt x="2881" y="3016"/>
                    </a:cubicBezTo>
                    <a:cubicBezTo>
                      <a:pt x="-961" y="7037"/>
                      <a:pt x="-961" y="13557"/>
                      <a:pt x="2881" y="17579"/>
                    </a:cubicBezTo>
                    <a:cubicBezTo>
                      <a:pt x="6724" y="21600"/>
                      <a:pt x="12954" y="21600"/>
                      <a:pt x="16797" y="17579"/>
                    </a:cubicBezTo>
                    <a:cubicBezTo>
                      <a:pt x="20639" y="13557"/>
                      <a:pt x="20639" y="7037"/>
                      <a:pt x="16797" y="3016"/>
                    </a:cubicBezTo>
                    <a:cubicBezTo>
                      <a:pt x="14875" y="1005"/>
                      <a:pt x="12358" y="0"/>
                      <a:pt x="9840" y="0"/>
                    </a:cubicBezTo>
                    <a:close/>
                    <a:moveTo>
                      <a:pt x="9923" y="3012"/>
                    </a:moveTo>
                    <a:cubicBezTo>
                      <a:pt x="11705" y="3012"/>
                      <a:pt x="13485" y="3724"/>
                      <a:pt x="14844" y="5146"/>
                    </a:cubicBezTo>
                    <a:cubicBezTo>
                      <a:pt x="17563" y="7991"/>
                      <a:pt x="17563" y="12603"/>
                      <a:pt x="14844" y="15448"/>
                    </a:cubicBezTo>
                    <a:cubicBezTo>
                      <a:pt x="12126" y="18293"/>
                      <a:pt x="7719" y="18293"/>
                      <a:pt x="5001" y="15448"/>
                    </a:cubicBezTo>
                    <a:cubicBezTo>
                      <a:pt x="2282" y="12603"/>
                      <a:pt x="2282" y="7991"/>
                      <a:pt x="5001" y="5146"/>
                    </a:cubicBezTo>
                    <a:cubicBezTo>
                      <a:pt x="6360" y="3724"/>
                      <a:pt x="8142" y="3012"/>
                      <a:pt x="9923" y="3012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  <a:headEnd/>
                <a:tailEnd/>
              </a:ln>
            </p:spPr>
            <p:txBody>
              <a:bodyPr lIns="25400" tIns="25400" rIns="25400" bIns="25400" anchor="ctr"/>
              <a:lstStyle/>
              <a:p>
                <a:endParaRPr lang="ar-IQ" sz="900"/>
              </a:p>
            </p:txBody>
          </p:sp>
          <p:sp>
            <p:nvSpPr>
              <p:cNvPr id="236" name="Shape 96">
                <a:extLst>
                  <a:ext uri="{FF2B5EF4-FFF2-40B4-BE49-F238E27FC236}">
                    <a16:creationId xmlns:a16="http://schemas.microsoft.com/office/drawing/2014/main" id="{D8D81778-4EB3-493D-B2CE-014BF3226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2998" y="2812979"/>
                <a:ext cx="994888" cy="1537870"/>
              </a:xfrm>
              <a:custGeom>
                <a:avLst/>
                <a:gdLst>
                  <a:gd name="T0" fmla="*/ 2147483646 w 19822"/>
                  <a:gd name="T1" fmla="*/ 2147483646 h 21600"/>
                  <a:gd name="T2" fmla="*/ 2147483646 w 19822"/>
                  <a:gd name="T3" fmla="*/ 2147483646 h 21600"/>
                  <a:gd name="T4" fmla="*/ 2147483646 w 19822"/>
                  <a:gd name="T5" fmla="*/ 2147483646 h 21600"/>
                  <a:gd name="T6" fmla="*/ 2147483646 w 19822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822" h="21600" extrusionOk="0">
                    <a:moveTo>
                      <a:pt x="0" y="0"/>
                    </a:moveTo>
                    <a:lnTo>
                      <a:pt x="0" y="4215"/>
                    </a:lnTo>
                    <a:cubicBezTo>
                      <a:pt x="3552" y="4293"/>
                      <a:pt x="7071" y="5277"/>
                      <a:pt x="9782" y="7188"/>
                    </a:cubicBezTo>
                    <a:cubicBezTo>
                      <a:pt x="15427" y="11167"/>
                      <a:pt x="15434" y="17613"/>
                      <a:pt x="9809" y="21600"/>
                    </a:cubicBezTo>
                    <a:lnTo>
                      <a:pt x="17087" y="21600"/>
                    </a:lnTo>
                    <a:cubicBezTo>
                      <a:pt x="21600" y="16084"/>
                      <a:pt x="20534" y="8921"/>
                      <a:pt x="13842" y="4204"/>
                    </a:cubicBezTo>
                    <a:cubicBezTo>
                      <a:pt x="10006" y="1500"/>
                      <a:pt x="5026" y="108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0000">
                    <a:schemeClr val="accent1">
                      <a:lumMod val="75000"/>
                    </a:schemeClr>
                  </a:gs>
                </a:gsLst>
                <a:lin ang="120000" scaled="0"/>
              </a:gradFill>
              <a:ln w="12700" cap="flat">
                <a:noFill/>
                <a:miter lim="400000"/>
                <a:headEnd/>
                <a:tailEnd/>
              </a:ln>
            </p:spPr>
            <p:txBody>
              <a:bodyPr lIns="25400" tIns="25400" rIns="25400" bIns="25400" anchor="ctr"/>
              <a:lstStyle/>
              <a:p>
                <a:endParaRPr lang="ar-IQ" sz="900"/>
              </a:p>
            </p:txBody>
          </p:sp>
          <p:sp>
            <p:nvSpPr>
              <p:cNvPr id="237" name="Shape 97">
                <a:extLst>
                  <a:ext uri="{FF2B5EF4-FFF2-40B4-BE49-F238E27FC236}">
                    <a16:creationId xmlns:a16="http://schemas.microsoft.com/office/drawing/2014/main" id="{1186D372-49F8-4205-A550-5D05005B7A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068" y="3013529"/>
                <a:ext cx="1590673" cy="1583933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2863" y="2924"/>
                    </a:lnTo>
                    <a:lnTo>
                      <a:pt x="14318" y="4384"/>
                    </a:lnTo>
                    <a:lnTo>
                      <a:pt x="0" y="18759"/>
                    </a:lnTo>
                    <a:lnTo>
                      <a:pt x="2829" y="21600"/>
                    </a:lnTo>
                    <a:lnTo>
                      <a:pt x="17147" y="7225"/>
                    </a:lnTo>
                    <a:lnTo>
                      <a:pt x="18689" y="8773"/>
                    </a:lnTo>
                    <a:lnTo>
                      <a:pt x="2160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  <a:headEnd/>
                <a:tailEnd/>
              </a:ln>
            </p:spPr>
            <p:txBody>
              <a:bodyPr lIns="25400" tIns="25400" rIns="25400" bIns="25400" anchor="ctr"/>
              <a:lstStyle/>
              <a:p>
                <a:endParaRPr lang="ar-IQ" sz="900"/>
              </a:p>
            </p:txBody>
          </p:sp>
        </p:grpSp>
      </p:grp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26009C3B-4996-437A-B84C-A18E0D256B72}"/>
              </a:ext>
            </a:extLst>
          </p:cNvPr>
          <p:cNvGrpSpPr/>
          <p:nvPr/>
        </p:nvGrpSpPr>
        <p:grpSpPr>
          <a:xfrm>
            <a:off x="9997970" y="5145880"/>
            <a:ext cx="457200" cy="91440"/>
            <a:chOff x="2814638" y="1797902"/>
            <a:chExt cx="1846679" cy="631825"/>
          </a:xfrm>
        </p:grpSpPr>
        <p:sp>
          <p:nvSpPr>
            <p:cNvPr id="427" name="AutoShape 22">
              <a:extLst>
                <a:ext uri="{FF2B5EF4-FFF2-40B4-BE49-F238E27FC236}">
                  <a16:creationId xmlns:a16="http://schemas.microsoft.com/office/drawing/2014/main" id="{23C24C52-D21C-4AE1-99C3-37448BDE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863" y="1798696"/>
              <a:ext cx="515144" cy="631031"/>
            </a:xfrm>
            <a:custGeom>
              <a:avLst/>
              <a:gdLst>
                <a:gd name="T0" fmla="*/ 515146 w 21528"/>
                <a:gd name="T1" fmla="*/ 632454 h 21553"/>
                <a:gd name="T2" fmla="*/ 515146 w 21528"/>
                <a:gd name="T3" fmla="*/ 632454 h 21553"/>
                <a:gd name="T4" fmla="*/ 515146 w 21528"/>
                <a:gd name="T5" fmla="*/ 632454 h 21553"/>
                <a:gd name="T6" fmla="*/ 515146 w 21528"/>
                <a:gd name="T7" fmla="*/ 632454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endParaRPr lang="ar-IQ" sz="900"/>
            </a:p>
          </p:txBody>
        </p:sp>
        <p:sp>
          <p:nvSpPr>
            <p:cNvPr id="428" name="AutoShape 23">
              <a:extLst>
                <a:ext uri="{FF2B5EF4-FFF2-40B4-BE49-F238E27FC236}">
                  <a16:creationId xmlns:a16="http://schemas.microsoft.com/office/drawing/2014/main" id="{133B67CC-C036-4095-9E0C-C32DF3477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1798696"/>
              <a:ext cx="515144" cy="631031"/>
            </a:xfrm>
            <a:custGeom>
              <a:avLst/>
              <a:gdLst>
                <a:gd name="T0" fmla="*/ 515146 w 21528"/>
                <a:gd name="T1" fmla="*/ 632454 h 21553"/>
                <a:gd name="T2" fmla="*/ 515146 w 21528"/>
                <a:gd name="T3" fmla="*/ 632454 h 21553"/>
                <a:gd name="T4" fmla="*/ 515146 w 21528"/>
                <a:gd name="T5" fmla="*/ 632454 h 21553"/>
                <a:gd name="T6" fmla="*/ 515146 w 21528"/>
                <a:gd name="T7" fmla="*/ 632454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endParaRPr lang="ar-IQ" sz="900"/>
            </a:p>
          </p:txBody>
        </p: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0C7C3ECD-40FC-41C9-B3A6-215CCF3BFE7A}"/>
                </a:ext>
              </a:extLst>
            </p:cNvPr>
            <p:cNvGrpSpPr/>
            <p:nvPr/>
          </p:nvGrpSpPr>
          <p:grpSpPr>
            <a:xfrm>
              <a:off x="2814638" y="2039996"/>
              <a:ext cx="500063" cy="147638"/>
              <a:chOff x="2710657" y="1989591"/>
              <a:chExt cx="500063" cy="147638"/>
            </a:xfrm>
          </p:grpSpPr>
          <p:sp>
            <p:nvSpPr>
              <p:cNvPr id="433" name="AutoShape 24">
                <a:extLst>
                  <a:ext uri="{FF2B5EF4-FFF2-40B4-BE49-F238E27FC236}">
                    <a16:creationId xmlns:a16="http://schemas.microsoft.com/office/drawing/2014/main" id="{F5F45E7D-528F-44A8-AC60-95C9F16AFFA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60000"/>
                </a:schemeClr>
              </a:solidFill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endParaRPr lang="ar-IQ" sz="900"/>
              </a:p>
            </p:txBody>
          </p:sp>
          <p:sp>
            <p:nvSpPr>
              <p:cNvPr id="434" name="AutoShape 25">
                <a:extLst>
                  <a:ext uri="{FF2B5EF4-FFF2-40B4-BE49-F238E27FC236}">
                    <a16:creationId xmlns:a16="http://schemas.microsoft.com/office/drawing/2014/main" id="{C42C23A6-F0C4-47A9-B574-54DFDCDE505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endParaRPr lang="ar-IQ" sz="900"/>
              </a:p>
            </p:txBody>
          </p:sp>
          <p:sp>
            <p:nvSpPr>
              <p:cNvPr id="435" name="AutoShape 26">
                <a:extLst>
                  <a:ext uri="{FF2B5EF4-FFF2-40B4-BE49-F238E27FC236}">
                    <a16:creationId xmlns:a16="http://schemas.microsoft.com/office/drawing/2014/main" id="{7FACF40E-9C4D-413B-AC3F-0CE08B8F6CE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endParaRPr lang="ar-IQ" sz="900"/>
              </a:p>
            </p:txBody>
          </p:sp>
        </p:grp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E2701DB5-83A5-4D03-9494-1052ECC598F7}"/>
                </a:ext>
              </a:extLst>
            </p:cNvPr>
            <p:cNvGrpSpPr/>
            <p:nvPr/>
          </p:nvGrpSpPr>
          <p:grpSpPr>
            <a:xfrm>
              <a:off x="3796169" y="1797902"/>
              <a:ext cx="865148" cy="631034"/>
              <a:chOff x="3692188" y="1747497"/>
              <a:chExt cx="865148" cy="631034"/>
            </a:xfrm>
          </p:grpSpPr>
          <p:sp>
            <p:nvSpPr>
              <p:cNvPr id="431" name="AutoShape 9">
                <a:extLst>
                  <a:ext uri="{FF2B5EF4-FFF2-40B4-BE49-F238E27FC236}">
                    <a16:creationId xmlns:a16="http://schemas.microsoft.com/office/drawing/2014/main" id="{37F62325-188A-43C8-B4CA-C89FE843FE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2188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rgbClr val="B61418"/>
              </a:solidFill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endParaRPr lang="ar-IQ" sz="900"/>
              </a:p>
            </p:txBody>
          </p:sp>
          <p:sp>
            <p:nvSpPr>
              <p:cNvPr id="432" name="AutoShape 9">
                <a:extLst>
                  <a:ext uri="{FF2B5EF4-FFF2-40B4-BE49-F238E27FC236}">
                    <a16:creationId xmlns:a16="http://schemas.microsoft.com/office/drawing/2014/main" id="{937BD55E-B7CE-4C22-BB2F-2B7BB7CD306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692188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endParaRPr lang="ar-IQ" sz="900"/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425DB4D-AFA6-45F7-8110-A1C36952D660}"/>
              </a:ext>
            </a:extLst>
          </p:cNvPr>
          <p:cNvGrpSpPr/>
          <p:nvPr/>
        </p:nvGrpSpPr>
        <p:grpSpPr>
          <a:xfrm>
            <a:off x="7985742" y="5158778"/>
            <a:ext cx="907506" cy="91440"/>
            <a:chOff x="8815322" y="4912686"/>
            <a:chExt cx="907506" cy="91440"/>
          </a:xfrm>
        </p:grpSpPr>
        <p:sp>
          <p:nvSpPr>
            <p:cNvPr id="371" name="AutoShape 22">
              <a:extLst>
                <a:ext uri="{FF2B5EF4-FFF2-40B4-BE49-F238E27FC236}">
                  <a16:creationId xmlns:a16="http://schemas.microsoft.com/office/drawing/2014/main" id="{CBDC9E5B-2A22-49BB-B0CF-5200D5F74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6776" y="4912801"/>
              <a:ext cx="127539" cy="91325"/>
            </a:xfrm>
            <a:custGeom>
              <a:avLst/>
              <a:gdLst>
                <a:gd name="T0" fmla="*/ 515146 w 21528"/>
                <a:gd name="T1" fmla="*/ 632454 h 21553"/>
                <a:gd name="T2" fmla="*/ 515146 w 21528"/>
                <a:gd name="T3" fmla="*/ 632454 h 21553"/>
                <a:gd name="T4" fmla="*/ 515146 w 21528"/>
                <a:gd name="T5" fmla="*/ 632454 h 21553"/>
                <a:gd name="T6" fmla="*/ 515146 w 21528"/>
                <a:gd name="T7" fmla="*/ 632454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endParaRPr lang="ar-IQ" sz="900"/>
            </a:p>
          </p:txBody>
        </p:sp>
        <p:sp>
          <p:nvSpPr>
            <p:cNvPr id="372" name="AutoShape 23">
              <a:extLst>
                <a:ext uri="{FF2B5EF4-FFF2-40B4-BE49-F238E27FC236}">
                  <a16:creationId xmlns:a16="http://schemas.microsoft.com/office/drawing/2014/main" id="{720E4554-73F5-49CE-A099-07665AC0C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419" y="4912801"/>
              <a:ext cx="127539" cy="91325"/>
            </a:xfrm>
            <a:custGeom>
              <a:avLst/>
              <a:gdLst>
                <a:gd name="T0" fmla="*/ 515146 w 21528"/>
                <a:gd name="T1" fmla="*/ 632454 h 21553"/>
                <a:gd name="T2" fmla="*/ 515146 w 21528"/>
                <a:gd name="T3" fmla="*/ 632454 h 21553"/>
                <a:gd name="T4" fmla="*/ 515146 w 21528"/>
                <a:gd name="T5" fmla="*/ 632454 h 21553"/>
                <a:gd name="T6" fmla="*/ 515146 w 21528"/>
                <a:gd name="T7" fmla="*/ 632454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endParaRPr lang="ar-IQ" sz="900"/>
            </a:p>
          </p:txBody>
        </p: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63F0FE58-1CEA-4E12-9531-6A8D89B26311}"/>
                </a:ext>
              </a:extLst>
            </p:cNvPr>
            <p:cNvGrpSpPr/>
            <p:nvPr/>
          </p:nvGrpSpPr>
          <p:grpSpPr>
            <a:xfrm>
              <a:off x="9084061" y="4947723"/>
              <a:ext cx="123805" cy="21367"/>
              <a:chOff x="2710657" y="1989591"/>
              <a:chExt cx="500063" cy="147638"/>
            </a:xfrm>
          </p:grpSpPr>
          <p:sp>
            <p:nvSpPr>
              <p:cNvPr id="413" name="AutoShape 24">
                <a:extLst>
                  <a:ext uri="{FF2B5EF4-FFF2-40B4-BE49-F238E27FC236}">
                    <a16:creationId xmlns:a16="http://schemas.microsoft.com/office/drawing/2014/main" id="{4F4DE823-45EF-4069-9D4B-A9E07D2080E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60000"/>
                </a:schemeClr>
              </a:solidFill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endParaRPr lang="ar-IQ" sz="900"/>
              </a:p>
            </p:txBody>
          </p:sp>
          <p:sp>
            <p:nvSpPr>
              <p:cNvPr id="414" name="AutoShape 25">
                <a:extLst>
                  <a:ext uri="{FF2B5EF4-FFF2-40B4-BE49-F238E27FC236}">
                    <a16:creationId xmlns:a16="http://schemas.microsoft.com/office/drawing/2014/main" id="{15BBB426-D56F-421E-8A49-856CAED342E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endParaRPr lang="ar-IQ" sz="900"/>
              </a:p>
            </p:txBody>
          </p:sp>
          <p:sp>
            <p:nvSpPr>
              <p:cNvPr id="415" name="AutoShape 26">
                <a:extLst>
                  <a:ext uri="{FF2B5EF4-FFF2-40B4-BE49-F238E27FC236}">
                    <a16:creationId xmlns:a16="http://schemas.microsoft.com/office/drawing/2014/main" id="{2E31A0FF-666A-4B1F-87D3-78F1EBC63D7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endParaRPr lang="ar-IQ" sz="900"/>
              </a:p>
            </p:txBody>
          </p:sp>
        </p:grp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57414AD4-B565-4853-9D4F-7CA456C1A692}"/>
                </a:ext>
              </a:extLst>
            </p:cNvPr>
            <p:cNvGrpSpPr/>
            <p:nvPr/>
          </p:nvGrpSpPr>
          <p:grpSpPr>
            <a:xfrm>
              <a:off x="9327068" y="4912686"/>
              <a:ext cx="214193" cy="91326"/>
              <a:chOff x="3692188" y="1747497"/>
              <a:chExt cx="865148" cy="631034"/>
            </a:xfrm>
          </p:grpSpPr>
          <p:sp>
            <p:nvSpPr>
              <p:cNvPr id="411" name="AutoShape 9">
                <a:extLst>
                  <a:ext uri="{FF2B5EF4-FFF2-40B4-BE49-F238E27FC236}">
                    <a16:creationId xmlns:a16="http://schemas.microsoft.com/office/drawing/2014/main" id="{B07FC7C5-C772-4F91-8C80-67171FD9D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2188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endParaRPr lang="ar-IQ" sz="900"/>
              </a:p>
            </p:txBody>
          </p:sp>
          <p:sp>
            <p:nvSpPr>
              <p:cNvPr id="412" name="AutoShape 9">
                <a:extLst>
                  <a:ext uri="{FF2B5EF4-FFF2-40B4-BE49-F238E27FC236}">
                    <a16:creationId xmlns:a16="http://schemas.microsoft.com/office/drawing/2014/main" id="{75099DB3-A236-4C63-8354-C5B665C7487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692188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endParaRPr lang="ar-IQ" sz="900"/>
              </a:p>
            </p:txBody>
          </p:sp>
        </p:grpSp>
        <p:sp>
          <p:nvSpPr>
            <p:cNvPr id="436" name="AutoShape 26">
              <a:extLst>
                <a:ext uri="{FF2B5EF4-FFF2-40B4-BE49-F238E27FC236}">
                  <a16:creationId xmlns:a16="http://schemas.microsoft.com/office/drawing/2014/main" id="{616A4926-18FB-4D41-87E3-E1DB68A1B6B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016412" y="4948188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endParaRPr lang="ar-IQ" sz="900"/>
            </a:p>
          </p:txBody>
        </p:sp>
        <p:sp>
          <p:nvSpPr>
            <p:cNvPr id="437" name="AutoShape 26">
              <a:extLst>
                <a:ext uri="{FF2B5EF4-FFF2-40B4-BE49-F238E27FC236}">
                  <a16:creationId xmlns:a16="http://schemas.microsoft.com/office/drawing/2014/main" id="{FCBAE5AC-5831-4289-B50B-2CF5542A74A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8949227" y="4948188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endParaRPr lang="ar-IQ" sz="900"/>
            </a:p>
          </p:txBody>
        </p:sp>
        <p:sp>
          <p:nvSpPr>
            <p:cNvPr id="438" name="AutoShape 26">
              <a:extLst>
                <a:ext uri="{FF2B5EF4-FFF2-40B4-BE49-F238E27FC236}">
                  <a16:creationId xmlns:a16="http://schemas.microsoft.com/office/drawing/2014/main" id="{84DD2FFD-19EA-4F7F-BF1C-8361FE8E985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8882042" y="4948188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endParaRPr lang="ar-IQ" sz="900"/>
            </a:p>
          </p:txBody>
        </p:sp>
        <p:sp>
          <p:nvSpPr>
            <p:cNvPr id="439" name="AutoShape 26">
              <a:extLst>
                <a:ext uri="{FF2B5EF4-FFF2-40B4-BE49-F238E27FC236}">
                  <a16:creationId xmlns:a16="http://schemas.microsoft.com/office/drawing/2014/main" id="{D6433654-A5DB-4B21-9DA9-E7DF65B5B1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8814857" y="4948188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endParaRPr lang="ar-IQ" sz="900"/>
            </a:p>
          </p:txBody>
        </p:sp>
        <p:sp>
          <p:nvSpPr>
            <p:cNvPr id="448" name="AutoShape 26">
              <a:extLst>
                <a:ext uri="{FF2B5EF4-FFF2-40B4-BE49-F238E27FC236}">
                  <a16:creationId xmlns:a16="http://schemas.microsoft.com/office/drawing/2014/main" id="{39CE2D14-2E38-441F-8D82-19895D9227F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701925" y="4949216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endParaRPr lang="ar-IQ" sz="90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2E792F2-4364-4C34-B5E4-318F7A436907}"/>
              </a:ext>
            </a:extLst>
          </p:cNvPr>
          <p:cNvGrpSpPr/>
          <p:nvPr/>
        </p:nvGrpSpPr>
        <p:grpSpPr>
          <a:xfrm>
            <a:off x="8779420" y="5154571"/>
            <a:ext cx="808407" cy="91440"/>
            <a:chOff x="9775231" y="4915062"/>
            <a:chExt cx="808407" cy="91440"/>
          </a:xfrm>
        </p:grpSpPr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9C242D2D-1996-42A2-A002-7A3AA3F96C6B}"/>
                </a:ext>
              </a:extLst>
            </p:cNvPr>
            <p:cNvGrpSpPr/>
            <p:nvPr/>
          </p:nvGrpSpPr>
          <p:grpSpPr>
            <a:xfrm>
              <a:off x="10126438" y="4915062"/>
              <a:ext cx="457200" cy="91440"/>
              <a:chOff x="2814638" y="1797902"/>
              <a:chExt cx="1846679" cy="631825"/>
            </a:xfrm>
          </p:grpSpPr>
          <p:sp>
            <p:nvSpPr>
              <p:cNvPr id="417" name="AutoShape 22">
                <a:extLst>
                  <a:ext uri="{FF2B5EF4-FFF2-40B4-BE49-F238E27FC236}">
                    <a16:creationId xmlns:a16="http://schemas.microsoft.com/office/drawing/2014/main" id="{3F13112A-93C6-4F7B-98F6-FE4EE20A09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1863" y="1798696"/>
                <a:ext cx="515144" cy="631031"/>
              </a:xfrm>
              <a:custGeom>
                <a:avLst/>
                <a:gdLst>
                  <a:gd name="T0" fmla="*/ 515146 w 21528"/>
                  <a:gd name="T1" fmla="*/ 632454 h 21553"/>
                  <a:gd name="T2" fmla="*/ 515146 w 21528"/>
                  <a:gd name="T3" fmla="*/ 632454 h 21553"/>
                  <a:gd name="T4" fmla="*/ 515146 w 21528"/>
                  <a:gd name="T5" fmla="*/ 632454 h 21553"/>
                  <a:gd name="T6" fmla="*/ 515146 w 21528"/>
                  <a:gd name="T7" fmla="*/ 632454 h 2155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28" h="21553">
                    <a:moveTo>
                      <a:pt x="659" y="10"/>
                    </a:moveTo>
                    <a:cubicBezTo>
                      <a:pt x="466" y="-24"/>
                      <a:pt x="266" y="31"/>
                      <a:pt x="137" y="152"/>
                    </a:cubicBezTo>
                    <a:cubicBezTo>
                      <a:pt x="-47" y="325"/>
                      <a:pt x="-43" y="582"/>
                      <a:pt x="137" y="756"/>
                    </a:cubicBezTo>
                    <a:cubicBezTo>
                      <a:pt x="2416" y="2424"/>
                      <a:pt x="4683" y="4104"/>
                      <a:pt x="6939" y="5793"/>
                    </a:cubicBezTo>
                    <a:cubicBezTo>
                      <a:pt x="8067" y="6638"/>
                      <a:pt x="9192" y="7485"/>
                      <a:pt x="10340" y="8312"/>
                    </a:cubicBezTo>
                    <a:cubicBezTo>
                      <a:pt x="11107" y="8864"/>
                      <a:pt x="11884" y="9407"/>
                      <a:pt x="12670" y="9940"/>
                    </a:cubicBezTo>
                    <a:cubicBezTo>
                      <a:pt x="12869" y="10106"/>
                      <a:pt x="13002" y="10317"/>
                      <a:pt x="13055" y="10545"/>
                    </a:cubicBezTo>
                    <a:cubicBezTo>
                      <a:pt x="13141" y="10922"/>
                      <a:pt x="13005" y="11309"/>
                      <a:pt x="12687" y="11590"/>
                    </a:cubicBezTo>
                    <a:cubicBezTo>
                      <a:pt x="11906" y="12168"/>
                      <a:pt x="11123" y="12745"/>
                      <a:pt x="10340" y="13321"/>
                    </a:cubicBezTo>
                    <a:cubicBezTo>
                      <a:pt x="9208" y="14152"/>
                      <a:pt x="8073" y="14982"/>
                      <a:pt x="6939" y="15811"/>
                    </a:cubicBezTo>
                    <a:cubicBezTo>
                      <a:pt x="4670" y="17470"/>
                      <a:pt x="2403" y="19131"/>
                      <a:pt x="137" y="20792"/>
                    </a:cubicBezTo>
                    <a:cubicBezTo>
                      <a:pt x="-44" y="20966"/>
                      <a:pt x="-44" y="21222"/>
                      <a:pt x="137" y="21396"/>
                    </a:cubicBezTo>
                    <a:cubicBezTo>
                      <a:pt x="265" y="21519"/>
                      <a:pt x="465" y="21576"/>
                      <a:pt x="659" y="21545"/>
                    </a:cubicBezTo>
                    <a:lnTo>
                      <a:pt x="6353" y="21545"/>
                    </a:lnTo>
                    <a:cubicBezTo>
                      <a:pt x="6645" y="21560"/>
                      <a:pt x="6938" y="21528"/>
                      <a:pt x="7215" y="21450"/>
                    </a:cubicBezTo>
                    <a:cubicBezTo>
                      <a:pt x="7512" y="21367"/>
                      <a:pt x="7782" y="21233"/>
                      <a:pt x="8043" y="21091"/>
                    </a:cubicBezTo>
                    <a:cubicBezTo>
                      <a:pt x="8324" y="20937"/>
                      <a:pt x="8595" y="20772"/>
                      <a:pt x="8856" y="20596"/>
                    </a:cubicBezTo>
                    <a:cubicBezTo>
                      <a:pt x="11078" y="18964"/>
                      <a:pt x="13297" y="17329"/>
                      <a:pt x="15513" y="15692"/>
                    </a:cubicBezTo>
                    <a:cubicBezTo>
                      <a:pt x="16621" y="14873"/>
                      <a:pt x="17728" y="14054"/>
                      <a:pt x="18842" y="13240"/>
                    </a:cubicBezTo>
                    <a:cubicBezTo>
                      <a:pt x="19398" y="12833"/>
                      <a:pt x="19957" y="12428"/>
                      <a:pt x="20506" y="12014"/>
                    </a:cubicBezTo>
                    <a:cubicBezTo>
                      <a:pt x="20764" y="11820"/>
                      <a:pt x="21020" y="11623"/>
                      <a:pt x="21274" y="11425"/>
                    </a:cubicBezTo>
                    <a:cubicBezTo>
                      <a:pt x="21464" y="11212"/>
                      <a:pt x="21553" y="10949"/>
                      <a:pt x="21522" y="10687"/>
                    </a:cubicBezTo>
                    <a:cubicBezTo>
                      <a:pt x="21495" y="10457"/>
                      <a:pt x="21378" y="10240"/>
                      <a:pt x="21189" y="10069"/>
                    </a:cubicBezTo>
                    <a:cubicBezTo>
                      <a:pt x="20962" y="9899"/>
                      <a:pt x="20734" y="9728"/>
                      <a:pt x="20506" y="9559"/>
                    </a:cubicBezTo>
                    <a:cubicBezTo>
                      <a:pt x="19953" y="9147"/>
                      <a:pt x="19397" y="8739"/>
                      <a:pt x="18842" y="8329"/>
                    </a:cubicBezTo>
                    <a:cubicBezTo>
                      <a:pt x="17731" y="7511"/>
                      <a:pt x="16622" y="6690"/>
                      <a:pt x="15513" y="5870"/>
                    </a:cubicBezTo>
                    <a:cubicBezTo>
                      <a:pt x="13295" y="4230"/>
                      <a:pt x="11076" y="2591"/>
                      <a:pt x="8856" y="952"/>
                    </a:cubicBezTo>
                    <a:cubicBezTo>
                      <a:pt x="8597" y="778"/>
                      <a:pt x="8323" y="617"/>
                      <a:pt x="8043" y="464"/>
                    </a:cubicBezTo>
                    <a:cubicBezTo>
                      <a:pt x="7782" y="322"/>
                      <a:pt x="7512" y="188"/>
                      <a:pt x="7215" y="105"/>
                    </a:cubicBezTo>
                    <a:cubicBezTo>
                      <a:pt x="6938" y="27"/>
                      <a:pt x="6644" y="-3"/>
                      <a:pt x="6353" y="10"/>
                    </a:cubicBezTo>
                    <a:lnTo>
                      <a:pt x="659" y="10"/>
                    </a:ln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endParaRPr lang="ar-IQ" sz="900"/>
              </a:p>
            </p:txBody>
          </p:sp>
          <p:sp>
            <p:nvSpPr>
              <p:cNvPr id="418" name="AutoShape 23">
                <a:extLst>
                  <a:ext uri="{FF2B5EF4-FFF2-40B4-BE49-F238E27FC236}">
                    <a16:creationId xmlns:a16="http://schemas.microsoft.com/office/drawing/2014/main" id="{721F303E-9C36-4DA2-879E-2E32D5E82D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3251" y="1798696"/>
                <a:ext cx="515144" cy="631031"/>
              </a:xfrm>
              <a:custGeom>
                <a:avLst/>
                <a:gdLst>
                  <a:gd name="T0" fmla="*/ 515146 w 21528"/>
                  <a:gd name="T1" fmla="*/ 632454 h 21553"/>
                  <a:gd name="T2" fmla="*/ 515146 w 21528"/>
                  <a:gd name="T3" fmla="*/ 632454 h 21553"/>
                  <a:gd name="T4" fmla="*/ 515146 w 21528"/>
                  <a:gd name="T5" fmla="*/ 632454 h 21553"/>
                  <a:gd name="T6" fmla="*/ 515146 w 21528"/>
                  <a:gd name="T7" fmla="*/ 632454 h 2155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28" h="21553">
                    <a:moveTo>
                      <a:pt x="659" y="10"/>
                    </a:moveTo>
                    <a:cubicBezTo>
                      <a:pt x="466" y="-24"/>
                      <a:pt x="266" y="31"/>
                      <a:pt x="137" y="152"/>
                    </a:cubicBezTo>
                    <a:cubicBezTo>
                      <a:pt x="-47" y="325"/>
                      <a:pt x="-43" y="582"/>
                      <a:pt x="137" y="756"/>
                    </a:cubicBezTo>
                    <a:cubicBezTo>
                      <a:pt x="2416" y="2424"/>
                      <a:pt x="4683" y="4104"/>
                      <a:pt x="6939" y="5793"/>
                    </a:cubicBezTo>
                    <a:cubicBezTo>
                      <a:pt x="8067" y="6638"/>
                      <a:pt x="9192" y="7485"/>
                      <a:pt x="10340" y="8312"/>
                    </a:cubicBezTo>
                    <a:cubicBezTo>
                      <a:pt x="11107" y="8864"/>
                      <a:pt x="11884" y="9407"/>
                      <a:pt x="12670" y="9940"/>
                    </a:cubicBezTo>
                    <a:cubicBezTo>
                      <a:pt x="12869" y="10106"/>
                      <a:pt x="13002" y="10317"/>
                      <a:pt x="13055" y="10545"/>
                    </a:cubicBezTo>
                    <a:cubicBezTo>
                      <a:pt x="13141" y="10922"/>
                      <a:pt x="13005" y="11309"/>
                      <a:pt x="12687" y="11590"/>
                    </a:cubicBezTo>
                    <a:cubicBezTo>
                      <a:pt x="11906" y="12168"/>
                      <a:pt x="11123" y="12745"/>
                      <a:pt x="10340" y="13321"/>
                    </a:cubicBezTo>
                    <a:cubicBezTo>
                      <a:pt x="9208" y="14152"/>
                      <a:pt x="8073" y="14982"/>
                      <a:pt x="6939" y="15811"/>
                    </a:cubicBezTo>
                    <a:cubicBezTo>
                      <a:pt x="4670" y="17470"/>
                      <a:pt x="2403" y="19131"/>
                      <a:pt x="137" y="20792"/>
                    </a:cubicBezTo>
                    <a:cubicBezTo>
                      <a:pt x="-44" y="20966"/>
                      <a:pt x="-44" y="21222"/>
                      <a:pt x="137" y="21396"/>
                    </a:cubicBezTo>
                    <a:cubicBezTo>
                      <a:pt x="265" y="21519"/>
                      <a:pt x="465" y="21576"/>
                      <a:pt x="659" y="21545"/>
                    </a:cubicBezTo>
                    <a:lnTo>
                      <a:pt x="6353" y="21545"/>
                    </a:lnTo>
                    <a:cubicBezTo>
                      <a:pt x="6645" y="21560"/>
                      <a:pt x="6938" y="21528"/>
                      <a:pt x="7215" y="21450"/>
                    </a:cubicBezTo>
                    <a:cubicBezTo>
                      <a:pt x="7512" y="21367"/>
                      <a:pt x="7782" y="21233"/>
                      <a:pt x="8043" y="21091"/>
                    </a:cubicBezTo>
                    <a:cubicBezTo>
                      <a:pt x="8324" y="20937"/>
                      <a:pt x="8595" y="20772"/>
                      <a:pt x="8856" y="20596"/>
                    </a:cubicBezTo>
                    <a:cubicBezTo>
                      <a:pt x="11078" y="18964"/>
                      <a:pt x="13297" y="17329"/>
                      <a:pt x="15513" y="15692"/>
                    </a:cubicBezTo>
                    <a:cubicBezTo>
                      <a:pt x="16621" y="14873"/>
                      <a:pt x="17728" y="14054"/>
                      <a:pt x="18842" y="13240"/>
                    </a:cubicBezTo>
                    <a:cubicBezTo>
                      <a:pt x="19398" y="12833"/>
                      <a:pt x="19957" y="12428"/>
                      <a:pt x="20506" y="12014"/>
                    </a:cubicBezTo>
                    <a:cubicBezTo>
                      <a:pt x="20764" y="11820"/>
                      <a:pt x="21020" y="11623"/>
                      <a:pt x="21274" y="11425"/>
                    </a:cubicBezTo>
                    <a:cubicBezTo>
                      <a:pt x="21464" y="11212"/>
                      <a:pt x="21553" y="10949"/>
                      <a:pt x="21522" y="10687"/>
                    </a:cubicBezTo>
                    <a:cubicBezTo>
                      <a:pt x="21495" y="10457"/>
                      <a:pt x="21378" y="10240"/>
                      <a:pt x="21189" y="10069"/>
                    </a:cubicBezTo>
                    <a:cubicBezTo>
                      <a:pt x="20962" y="9899"/>
                      <a:pt x="20734" y="9728"/>
                      <a:pt x="20506" y="9559"/>
                    </a:cubicBezTo>
                    <a:cubicBezTo>
                      <a:pt x="19953" y="9147"/>
                      <a:pt x="19397" y="8739"/>
                      <a:pt x="18842" y="8329"/>
                    </a:cubicBezTo>
                    <a:cubicBezTo>
                      <a:pt x="17731" y="7511"/>
                      <a:pt x="16622" y="6690"/>
                      <a:pt x="15513" y="5870"/>
                    </a:cubicBezTo>
                    <a:cubicBezTo>
                      <a:pt x="13295" y="4230"/>
                      <a:pt x="11076" y="2591"/>
                      <a:pt x="8856" y="952"/>
                    </a:cubicBezTo>
                    <a:cubicBezTo>
                      <a:pt x="8597" y="778"/>
                      <a:pt x="8323" y="617"/>
                      <a:pt x="8043" y="464"/>
                    </a:cubicBezTo>
                    <a:cubicBezTo>
                      <a:pt x="7782" y="322"/>
                      <a:pt x="7512" y="188"/>
                      <a:pt x="7215" y="105"/>
                    </a:cubicBezTo>
                    <a:cubicBezTo>
                      <a:pt x="6938" y="27"/>
                      <a:pt x="6644" y="-3"/>
                      <a:pt x="6353" y="10"/>
                    </a:cubicBezTo>
                    <a:lnTo>
                      <a:pt x="659" y="10"/>
                    </a:lnTo>
                    <a:close/>
                  </a:path>
                </a:pathLst>
              </a:custGeom>
              <a:solidFill>
                <a:schemeClr val="accent2">
                  <a:alpha val="60000"/>
                </a:schemeClr>
              </a:solidFill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endParaRPr lang="ar-IQ" sz="900"/>
              </a:p>
            </p:txBody>
          </p:sp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ED8F6673-32B1-47FF-BB2A-2A69F28C8C6D}"/>
                  </a:ext>
                </a:extLst>
              </p:cNvPr>
              <p:cNvGrpSpPr/>
              <p:nvPr/>
            </p:nvGrpSpPr>
            <p:grpSpPr>
              <a:xfrm>
                <a:off x="2814638" y="2039996"/>
                <a:ext cx="500063" cy="147638"/>
                <a:chOff x="2710657" y="1989591"/>
                <a:chExt cx="500063" cy="147638"/>
              </a:xfrm>
            </p:grpSpPr>
            <p:sp>
              <p:nvSpPr>
                <p:cNvPr id="423" name="AutoShape 24">
                  <a:extLst>
                    <a:ext uri="{FF2B5EF4-FFF2-40B4-BE49-F238E27FC236}">
                      <a16:creationId xmlns:a16="http://schemas.microsoft.com/office/drawing/2014/main" id="{D13B3487-8FF0-443F-B4C7-652ABE38BC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095626" y="2022135"/>
                  <a:ext cx="147638" cy="82550"/>
                </a:xfrm>
                <a:custGeom>
                  <a:avLst/>
                  <a:gdLst>
                    <a:gd name="T0" fmla="*/ 147649 w 21600"/>
                    <a:gd name="T1" fmla="*/ 82551 h 21600"/>
                    <a:gd name="T2" fmla="*/ 147649 w 21600"/>
                    <a:gd name="T3" fmla="*/ 82551 h 21600"/>
                    <a:gd name="T4" fmla="*/ 147649 w 21600"/>
                    <a:gd name="T5" fmla="*/ 82551 h 21600"/>
                    <a:gd name="T6" fmla="*/ 147649 w 21600"/>
                    <a:gd name="T7" fmla="*/ 8255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  <a:alpha val="60000"/>
                  </a:schemeClr>
                </a:solidFill>
                <a:ln>
                  <a:noFill/>
                </a:ln>
                <a:effectLst/>
              </p:spPr>
              <p:txBody>
                <a:bodyPr lIns="25400" tIns="25400" rIns="25400" bIns="25400" anchor="ctr"/>
                <a:lstStyle/>
                <a:p>
                  <a:endParaRPr lang="ar-IQ" sz="900"/>
                </a:p>
              </p:txBody>
            </p:sp>
            <p:sp>
              <p:nvSpPr>
                <p:cNvPr id="424" name="AutoShape 25">
                  <a:extLst>
                    <a:ext uri="{FF2B5EF4-FFF2-40B4-BE49-F238E27FC236}">
                      <a16:creationId xmlns:a16="http://schemas.microsoft.com/office/drawing/2014/main" id="{544F9053-9F57-4C5C-A393-A9191C6E9E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883694" y="2022135"/>
                  <a:ext cx="147638" cy="82550"/>
                </a:xfrm>
                <a:custGeom>
                  <a:avLst/>
                  <a:gdLst>
                    <a:gd name="T0" fmla="*/ 147649 w 21600"/>
                    <a:gd name="T1" fmla="*/ 82551 h 21600"/>
                    <a:gd name="T2" fmla="*/ 147649 w 21600"/>
                    <a:gd name="T3" fmla="*/ 82551 h 21600"/>
                    <a:gd name="T4" fmla="*/ 147649 w 21600"/>
                    <a:gd name="T5" fmla="*/ 82551 h 21600"/>
                    <a:gd name="T6" fmla="*/ 147649 w 21600"/>
                    <a:gd name="T7" fmla="*/ 8255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lIns="25400" tIns="25400" rIns="25400" bIns="25400" anchor="ctr"/>
                <a:lstStyle/>
                <a:p>
                  <a:endParaRPr lang="ar-IQ" sz="900"/>
                </a:p>
              </p:txBody>
            </p:sp>
            <p:sp>
              <p:nvSpPr>
                <p:cNvPr id="425" name="AutoShape 26">
                  <a:extLst>
                    <a:ext uri="{FF2B5EF4-FFF2-40B4-BE49-F238E27FC236}">
                      <a16:creationId xmlns:a16="http://schemas.microsoft.com/office/drawing/2014/main" id="{68407AFF-C487-46E4-85E5-9D2E9F3656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678113" y="2022135"/>
                  <a:ext cx="147638" cy="82550"/>
                </a:xfrm>
                <a:custGeom>
                  <a:avLst/>
                  <a:gdLst>
                    <a:gd name="T0" fmla="*/ 147649 w 21600"/>
                    <a:gd name="T1" fmla="*/ 82551 h 21600"/>
                    <a:gd name="T2" fmla="*/ 147649 w 21600"/>
                    <a:gd name="T3" fmla="*/ 82551 h 21600"/>
                    <a:gd name="T4" fmla="*/ 147649 w 21600"/>
                    <a:gd name="T5" fmla="*/ 82551 h 21600"/>
                    <a:gd name="T6" fmla="*/ 147649 w 21600"/>
                    <a:gd name="T7" fmla="*/ 8255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50000"/>
                  </a:schemeClr>
                </a:solidFill>
                <a:ln>
                  <a:noFill/>
                </a:ln>
                <a:effectLst/>
              </p:spPr>
              <p:txBody>
                <a:bodyPr lIns="25400" tIns="25400" rIns="25400" bIns="25400" anchor="ctr"/>
                <a:lstStyle/>
                <a:p>
                  <a:endParaRPr lang="ar-IQ" sz="900"/>
                </a:p>
              </p:txBody>
            </p:sp>
          </p:grpSp>
          <p:grpSp>
            <p:nvGrpSpPr>
              <p:cNvPr id="420" name="Group 419">
                <a:extLst>
                  <a:ext uri="{FF2B5EF4-FFF2-40B4-BE49-F238E27FC236}">
                    <a16:creationId xmlns:a16="http://schemas.microsoft.com/office/drawing/2014/main" id="{6D84914E-E618-4E7C-BB22-1A069DB3CF58}"/>
                  </a:ext>
                </a:extLst>
              </p:cNvPr>
              <p:cNvGrpSpPr/>
              <p:nvPr/>
            </p:nvGrpSpPr>
            <p:grpSpPr>
              <a:xfrm>
                <a:off x="3796169" y="1797902"/>
                <a:ext cx="865148" cy="631034"/>
                <a:chOff x="3692188" y="1747497"/>
                <a:chExt cx="865148" cy="631034"/>
              </a:xfrm>
            </p:grpSpPr>
            <p:sp>
              <p:nvSpPr>
                <p:cNvPr id="421" name="AutoShape 9">
                  <a:extLst>
                    <a:ext uri="{FF2B5EF4-FFF2-40B4-BE49-F238E27FC236}">
                      <a16:creationId xmlns:a16="http://schemas.microsoft.com/office/drawing/2014/main" id="{06C29ACD-C9BE-408A-A950-ADD065D78E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2188" y="2054772"/>
                  <a:ext cx="865148" cy="323759"/>
                </a:xfrm>
                <a:custGeom>
                  <a:avLst/>
                  <a:gdLst>
                    <a:gd name="T0" fmla="*/ 865151 w 21557"/>
                    <a:gd name="T1" fmla="*/ 631658 h 21553"/>
                    <a:gd name="T2" fmla="*/ 865151 w 21557"/>
                    <a:gd name="T3" fmla="*/ 631658 h 21553"/>
                    <a:gd name="T4" fmla="*/ 865151 w 21557"/>
                    <a:gd name="T5" fmla="*/ 631658 h 21553"/>
                    <a:gd name="T6" fmla="*/ 865151 w 21557"/>
                    <a:gd name="T7" fmla="*/ 631658 h 2155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connsiteX0" fmla="*/ 12499 w 21557"/>
                    <a:gd name="connsiteY0" fmla="*/ 3 h 21546"/>
                    <a:gd name="connsiteX1" fmla="*/ 82 w 21557"/>
                    <a:gd name="connsiteY1" fmla="*/ 145 h 21546"/>
                    <a:gd name="connsiteX2" fmla="*/ 82 w 21557"/>
                    <a:gd name="connsiteY2" fmla="*/ 749 h 21546"/>
                    <a:gd name="connsiteX3" fmla="*/ 4142 w 21557"/>
                    <a:gd name="connsiteY3" fmla="*/ 5786 h 21546"/>
                    <a:gd name="connsiteX4" fmla="*/ 6172 w 21557"/>
                    <a:gd name="connsiteY4" fmla="*/ 8305 h 21546"/>
                    <a:gd name="connsiteX5" fmla="*/ 7563 w 21557"/>
                    <a:gd name="connsiteY5" fmla="*/ 9933 h 21546"/>
                    <a:gd name="connsiteX6" fmla="*/ 7793 w 21557"/>
                    <a:gd name="connsiteY6" fmla="*/ 10538 h 21546"/>
                    <a:gd name="connsiteX7" fmla="*/ 7573 w 21557"/>
                    <a:gd name="connsiteY7" fmla="*/ 11583 h 21546"/>
                    <a:gd name="connsiteX8" fmla="*/ 6172 w 21557"/>
                    <a:gd name="connsiteY8" fmla="*/ 13314 h 21546"/>
                    <a:gd name="connsiteX9" fmla="*/ 4142 w 21557"/>
                    <a:gd name="connsiteY9" fmla="*/ 15804 h 21546"/>
                    <a:gd name="connsiteX10" fmla="*/ 82 w 21557"/>
                    <a:gd name="connsiteY10" fmla="*/ 20785 h 21546"/>
                    <a:gd name="connsiteX11" fmla="*/ 82 w 21557"/>
                    <a:gd name="connsiteY11" fmla="*/ 21389 h 21546"/>
                    <a:gd name="connsiteX12" fmla="*/ 393 w 21557"/>
                    <a:gd name="connsiteY12" fmla="*/ 21538 h 21546"/>
                    <a:gd name="connsiteX13" fmla="*/ 12499 w 21557"/>
                    <a:gd name="connsiteY13" fmla="*/ 21538 h 21546"/>
                    <a:gd name="connsiteX14" fmla="*/ 13013 w 21557"/>
                    <a:gd name="connsiteY14" fmla="*/ 21443 h 21546"/>
                    <a:gd name="connsiteX15" fmla="*/ 13508 w 21557"/>
                    <a:gd name="connsiteY15" fmla="*/ 21084 h 21546"/>
                    <a:gd name="connsiteX16" fmla="*/ 13993 w 21557"/>
                    <a:gd name="connsiteY16" fmla="*/ 20589 h 21546"/>
                    <a:gd name="connsiteX17" fmla="*/ 17967 w 21557"/>
                    <a:gd name="connsiteY17" fmla="*/ 15685 h 21546"/>
                    <a:gd name="connsiteX18" fmla="*/ 19954 w 21557"/>
                    <a:gd name="connsiteY18" fmla="*/ 13233 h 21546"/>
                    <a:gd name="connsiteX19" fmla="*/ 20947 w 21557"/>
                    <a:gd name="connsiteY19" fmla="*/ 12007 h 21546"/>
                    <a:gd name="connsiteX20" fmla="*/ 21405 w 21557"/>
                    <a:gd name="connsiteY20" fmla="*/ 11418 h 21546"/>
                    <a:gd name="connsiteX21" fmla="*/ 21554 w 21557"/>
                    <a:gd name="connsiteY21" fmla="*/ 10680 h 21546"/>
                    <a:gd name="connsiteX22" fmla="*/ 21355 w 21557"/>
                    <a:gd name="connsiteY22" fmla="*/ 10062 h 21546"/>
                    <a:gd name="connsiteX23" fmla="*/ 20947 w 21557"/>
                    <a:gd name="connsiteY23" fmla="*/ 9552 h 21546"/>
                    <a:gd name="connsiteX24" fmla="*/ 19954 w 21557"/>
                    <a:gd name="connsiteY24" fmla="*/ 8322 h 21546"/>
                    <a:gd name="connsiteX25" fmla="*/ 17967 w 21557"/>
                    <a:gd name="connsiteY25" fmla="*/ 5863 h 21546"/>
                    <a:gd name="connsiteX26" fmla="*/ 13993 w 21557"/>
                    <a:gd name="connsiteY26" fmla="*/ 945 h 21546"/>
                    <a:gd name="connsiteX27" fmla="*/ 13508 w 21557"/>
                    <a:gd name="connsiteY27" fmla="*/ 457 h 21546"/>
                    <a:gd name="connsiteX28" fmla="*/ 13013 w 21557"/>
                    <a:gd name="connsiteY28" fmla="*/ 98 h 21546"/>
                    <a:gd name="connsiteX29" fmla="*/ 12499 w 21557"/>
                    <a:gd name="connsiteY29" fmla="*/ 3 h 21546"/>
                    <a:gd name="connsiteX0" fmla="*/ 12498 w 21556"/>
                    <a:gd name="connsiteY0" fmla="*/ 3 h 21546"/>
                    <a:gd name="connsiteX1" fmla="*/ 81 w 21556"/>
                    <a:gd name="connsiteY1" fmla="*/ 749 h 21546"/>
                    <a:gd name="connsiteX2" fmla="*/ 4141 w 21556"/>
                    <a:gd name="connsiteY2" fmla="*/ 5786 h 21546"/>
                    <a:gd name="connsiteX3" fmla="*/ 6171 w 21556"/>
                    <a:gd name="connsiteY3" fmla="*/ 8305 h 21546"/>
                    <a:gd name="connsiteX4" fmla="*/ 7562 w 21556"/>
                    <a:gd name="connsiteY4" fmla="*/ 9933 h 21546"/>
                    <a:gd name="connsiteX5" fmla="*/ 7792 w 21556"/>
                    <a:gd name="connsiteY5" fmla="*/ 10538 h 21546"/>
                    <a:gd name="connsiteX6" fmla="*/ 7572 w 21556"/>
                    <a:gd name="connsiteY6" fmla="*/ 11583 h 21546"/>
                    <a:gd name="connsiteX7" fmla="*/ 6171 w 21556"/>
                    <a:gd name="connsiteY7" fmla="*/ 13314 h 21546"/>
                    <a:gd name="connsiteX8" fmla="*/ 4141 w 21556"/>
                    <a:gd name="connsiteY8" fmla="*/ 15804 h 21546"/>
                    <a:gd name="connsiteX9" fmla="*/ 81 w 21556"/>
                    <a:gd name="connsiteY9" fmla="*/ 20785 h 21546"/>
                    <a:gd name="connsiteX10" fmla="*/ 81 w 21556"/>
                    <a:gd name="connsiteY10" fmla="*/ 21389 h 21546"/>
                    <a:gd name="connsiteX11" fmla="*/ 392 w 21556"/>
                    <a:gd name="connsiteY11" fmla="*/ 21538 h 21546"/>
                    <a:gd name="connsiteX12" fmla="*/ 12498 w 21556"/>
                    <a:gd name="connsiteY12" fmla="*/ 21538 h 21546"/>
                    <a:gd name="connsiteX13" fmla="*/ 13012 w 21556"/>
                    <a:gd name="connsiteY13" fmla="*/ 21443 h 21546"/>
                    <a:gd name="connsiteX14" fmla="*/ 13507 w 21556"/>
                    <a:gd name="connsiteY14" fmla="*/ 21084 h 21546"/>
                    <a:gd name="connsiteX15" fmla="*/ 13992 w 21556"/>
                    <a:gd name="connsiteY15" fmla="*/ 20589 h 21546"/>
                    <a:gd name="connsiteX16" fmla="*/ 17966 w 21556"/>
                    <a:gd name="connsiteY16" fmla="*/ 15685 h 21546"/>
                    <a:gd name="connsiteX17" fmla="*/ 19953 w 21556"/>
                    <a:gd name="connsiteY17" fmla="*/ 13233 h 21546"/>
                    <a:gd name="connsiteX18" fmla="*/ 20946 w 21556"/>
                    <a:gd name="connsiteY18" fmla="*/ 12007 h 21546"/>
                    <a:gd name="connsiteX19" fmla="*/ 21404 w 21556"/>
                    <a:gd name="connsiteY19" fmla="*/ 11418 h 21546"/>
                    <a:gd name="connsiteX20" fmla="*/ 21553 w 21556"/>
                    <a:gd name="connsiteY20" fmla="*/ 10680 h 21546"/>
                    <a:gd name="connsiteX21" fmla="*/ 21354 w 21556"/>
                    <a:gd name="connsiteY21" fmla="*/ 10062 h 21546"/>
                    <a:gd name="connsiteX22" fmla="*/ 20946 w 21556"/>
                    <a:gd name="connsiteY22" fmla="*/ 9552 h 21546"/>
                    <a:gd name="connsiteX23" fmla="*/ 19953 w 21556"/>
                    <a:gd name="connsiteY23" fmla="*/ 8322 h 21546"/>
                    <a:gd name="connsiteX24" fmla="*/ 17966 w 21556"/>
                    <a:gd name="connsiteY24" fmla="*/ 5863 h 21546"/>
                    <a:gd name="connsiteX25" fmla="*/ 13992 w 21556"/>
                    <a:gd name="connsiteY25" fmla="*/ 945 h 21546"/>
                    <a:gd name="connsiteX26" fmla="*/ 13507 w 21556"/>
                    <a:gd name="connsiteY26" fmla="*/ 457 h 21546"/>
                    <a:gd name="connsiteX27" fmla="*/ 13012 w 21556"/>
                    <a:gd name="connsiteY27" fmla="*/ 98 h 21546"/>
                    <a:gd name="connsiteX28" fmla="*/ 12498 w 21556"/>
                    <a:gd name="connsiteY28" fmla="*/ 3 h 21546"/>
                    <a:gd name="connsiteX0" fmla="*/ 12498 w 21556"/>
                    <a:gd name="connsiteY0" fmla="*/ 3 h 21546"/>
                    <a:gd name="connsiteX1" fmla="*/ 4141 w 21556"/>
                    <a:gd name="connsiteY1" fmla="*/ 5786 h 21546"/>
                    <a:gd name="connsiteX2" fmla="*/ 6171 w 21556"/>
                    <a:gd name="connsiteY2" fmla="*/ 8305 h 21546"/>
                    <a:gd name="connsiteX3" fmla="*/ 7562 w 21556"/>
                    <a:gd name="connsiteY3" fmla="*/ 9933 h 21546"/>
                    <a:gd name="connsiteX4" fmla="*/ 7792 w 21556"/>
                    <a:gd name="connsiteY4" fmla="*/ 10538 h 21546"/>
                    <a:gd name="connsiteX5" fmla="*/ 7572 w 21556"/>
                    <a:gd name="connsiteY5" fmla="*/ 11583 h 21546"/>
                    <a:gd name="connsiteX6" fmla="*/ 6171 w 21556"/>
                    <a:gd name="connsiteY6" fmla="*/ 13314 h 21546"/>
                    <a:gd name="connsiteX7" fmla="*/ 4141 w 21556"/>
                    <a:gd name="connsiteY7" fmla="*/ 15804 h 21546"/>
                    <a:gd name="connsiteX8" fmla="*/ 81 w 21556"/>
                    <a:gd name="connsiteY8" fmla="*/ 20785 h 21546"/>
                    <a:gd name="connsiteX9" fmla="*/ 81 w 21556"/>
                    <a:gd name="connsiteY9" fmla="*/ 21389 h 21546"/>
                    <a:gd name="connsiteX10" fmla="*/ 392 w 21556"/>
                    <a:gd name="connsiteY10" fmla="*/ 21538 h 21546"/>
                    <a:gd name="connsiteX11" fmla="*/ 12498 w 21556"/>
                    <a:gd name="connsiteY11" fmla="*/ 21538 h 21546"/>
                    <a:gd name="connsiteX12" fmla="*/ 13012 w 21556"/>
                    <a:gd name="connsiteY12" fmla="*/ 21443 h 21546"/>
                    <a:gd name="connsiteX13" fmla="*/ 13507 w 21556"/>
                    <a:gd name="connsiteY13" fmla="*/ 21084 h 21546"/>
                    <a:gd name="connsiteX14" fmla="*/ 13992 w 21556"/>
                    <a:gd name="connsiteY14" fmla="*/ 20589 h 21546"/>
                    <a:gd name="connsiteX15" fmla="*/ 17966 w 21556"/>
                    <a:gd name="connsiteY15" fmla="*/ 15685 h 21546"/>
                    <a:gd name="connsiteX16" fmla="*/ 19953 w 21556"/>
                    <a:gd name="connsiteY16" fmla="*/ 13233 h 21546"/>
                    <a:gd name="connsiteX17" fmla="*/ 20946 w 21556"/>
                    <a:gd name="connsiteY17" fmla="*/ 12007 h 21546"/>
                    <a:gd name="connsiteX18" fmla="*/ 21404 w 21556"/>
                    <a:gd name="connsiteY18" fmla="*/ 11418 h 21546"/>
                    <a:gd name="connsiteX19" fmla="*/ 21553 w 21556"/>
                    <a:gd name="connsiteY19" fmla="*/ 10680 h 21546"/>
                    <a:gd name="connsiteX20" fmla="*/ 21354 w 21556"/>
                    <a:gd name="connsiteY20" fmla="*/ 10062 h 21546"/>
                    <a:gd name="connsiteX21" fmla="*/ 20946 w 21556"/>
                    <a:gd name="connsiteY21" fmla="*/ 9552 h 21546"/>
                    <a:gd name="connsiteX22" fmla="*/ 19953 w 21556"/>
                    <a:gd name="connsiteY22" fmla="*/ 8322 h 21546"/>
                    <a:gd name="connsiteX23" fmla="*/ 17966 w 21556"/>
                    <a:gd name="connsiteY23" fmla="*/ 5863 h 21546"/>
                    <a:gd name="connsiteX24" fmla="*/ 13992 w 21556"/>
                    <a:gd name="connsiteY24" fmla="*/ 945 h 21546"/>
                    <a:gd name="connsiteX25" fmla="*/ 13507 w 21556"/>
                    <a:gd name="connsiteY25" fmla="*/ 457 h 21546"/>
                    <a:gd name="connsiteX26" fmla="*/ 13012 w 21556"/>
                    <a:gd name="connsiteY26" fmla="*/ 98 h 21546"/>
                    <a:gd name="connsiteX27" fmla="*/ 12498 w 21556"/>
                    <a:gd name="connsiteY27" fmla="*/ 3 h 21546"/>
                    <a:gd name="connsiteX0" fmla="*/ 13012 w 21556"/>
                    <a:gd name="connsiteY0" fmla="*/ 0 h 21448"/>
                    <a:gd name="connsiteX1" fmla="*/ 4141 w 21556"/>
                    <a:gd name="connsiteY1" fmla="*/ 5688 h 21448"/>
                    <a:gd name="connsiteX2" fmla="*/ 6171 w 21556"/>
                    <a:gd name="connsiteY2" fmla="*/ 8207 h 21448"/>
                    <a:gd name="connsiteX3" fmla="*/ 7562 w 21556"/>
                    <a:gd name="connsiteY3" fmla="*/ 9835 h 21448"/>
                    <a:gd name="connsiteX4" fmla="*/ 7792 w 21556"/>
                    <a:gd name="connsiteY4" fmla="*/ 10440 h 21448"/>
                    <a:gd name="connsiteX5" fmla="*/ 7572 w 21556"/>
                    <a:gd name="connsiteY5" fmla="*/ 11485 h 21448"/>
                    <a:gd name="connsiteX6" fmla="*/ 6171 w 21556"/>
                    <a:gd name="connsiteY6" fmla="*/ 13216 h 21448"/>
                    <a:gd name="connsiteX7" fmla="*/ 4141 w 21556"/>
                    <a:gd name="connsiteY7" fmla="*/ 15706 h 21448"/>
                    <a:gd name="connsiteX8" fmla="*/ 81 w 21556"/>
                    <a:gd name="connsiteY8" fmla="*/ 20687 h 21448"/>
                    <a:gd name="connsiteX9" fmla="*/ 81 w 21556"/>
                    <a:gd name="connsiteY9" fmla="*/ 21291 h 21448"/>
                    <a:gd name="connsiteX10" fmla="*/ 392 w 21556"/>
                    <a:gd name="connsiteY10" fmla="*/ 21440 h 21448"/>
                    <a:gd name="connsiteX11" fmla="*/ 12498 w 21556"/>
                    <a:gd name="connsiteY11" fmla="*/ 21440 h 21448"/>
                    <a:gd name="connsiteX12" fmla="*/ 13012 w 21556"/>
                    <a:gd name="connsiteY12" fmla="*/ 21345 h 21448"/>
                    <a:gd name="connsiteX13" fmla="*/ 13507 w 21556"/>
                    <a:gd name="connsiteY13" fmla="*/ 20986 h 21448"/>
                    <a:gd name="connsiteX14" fmla="*/ 13992 w 21556"/>
                    <a:gd name="connsiteY14" fmla="*/ 20491 h 21448"/>
                    <a:gd name="connsiteX15" fmla="*/ 17966 w 21556"/>
                    <a:gd name="connsiteY15" fmla="*/ 15587 h 21448"/>
                    <a:gd name="connsiteX16" fmla="*/ 19953 w 21556"/>
                    <a:gd name="connsiteY16" fmla="*/ 13135 h 21448"/>
                    <a:gd name="connsiteX17" fmla="*/ 20946 w 21556"/>
                    <a:gd name="connsiteY17" fmla="*/ 11909 h 21448"/>
                    <a:gd name="connsiteX18" fmla="*/ 21404 w 21556"/>
                    <a:gd name="connsiteY18" fmla="*/ 11320 h 21448"/>
                    <a:gd name="connsiteX19" fmla="*/ 21553 w 21556"/>
                    <a:gd name="connsiteY19" fmla="*/ 10582 h 21448"/>
                    <a:gd name="connsiteX20" fmla="*/ 21354 w 21556"/>
                    <a:gd name="connsiteY20" fmla="*/ 9964 h 21448"/>
                    <a:gd name="connsiteX21" fmla="*/ 20946 w 21556"/>
                    <a:gd name="connsiteY21" fmla="*/ 9454 h 21448"/>
                    <a:gd name="connsiteX22" fmla="*/ 19953 w 21556"/>
                    <a:gd name="connsiteY22" fmla="*/ 8224 h 21448"/>
                    <a:gd name="connsiteX23" fmla="*/ 17966 w 21556"/>
                    <a:gd name="connsiteY23" fmla="*/ 5765 h 21448"/>
                    <a:gd name="connsiteX24" fmla="*/ 13992 w 21556"/>
                    <a:gd name="connsiteY24" fmla="*/ 847 h 21448"/>
                    <a:gd name="connsiteX25" fmla="*/ 13507 w 21556"/>
                    <a:gd name="connsiteY25" fmla="*/ 359 h 21448"/>
                    <a:gd name="connsiteX26" fmla="*/ 13012 w 21556"/>
                    <a:gd name="connsiteY26" fmla="*/ 0 h 21448"/>
                    <a:gd name="connsiteX0" fmla="*/ 13507 w 21556"/>
                    <a:gd name="connsiteY0" fmla="*/ 289 h 21378"/>
                    <a:gd name="connsiteX1" fmla="*/ 4141 w 21556"/>
                    <a:gd name="connsiteY1" fmla="*/ 5618 h 21378"/>
                    <a:gd name="connsiteX2" fmla="*/ 6171 w 21556"/>
                    <a:gd name="connsiteY2" fmla="*/ 8137 h 21378"/>
                    <a:gd name="connsiteX3" fmla="*/ 7562 w 21556"/>
                    <a:gd name="connsiteY3" fmla="*/ 9765 h 21378"/>
                    <a:gd name="connsiteX4" fmla="*/ 7792 w 21556"/>
                    <a:gd name="connsiteY4" fmla="*/ 10370 h 21378"/>
                    <a:gd name="connsiteX5" fmla="*/ 7572 w 21556"/>
                    <a:gd name="connsiteY5" fmla="*/ 11415 h 21378"/>
                    <a:gd name="connsiteX6" fmla="*/ 6171 w 21556"/>
                    <a:gd name="connsiteY6" fmla="*/ 13146 h 21378"/>
                    <a:gd name="connsiteX7" fmla="*/ 4141 w 21556"/>
                    <a:gd name="connsiteY7" fmla="*/ 15636 h 21378"/>
                    <a:gd name="connsiteX8" fmla="*/ 81 w 21556"/>
                    <a:gd name="connsiteY8" fmla="*/ 20617 h 21378"/>
                    <a:gd name="connsiteX9" fmla="*/ 81 w 21556"/>
                    <a:gd name="connsiteY9" fmla="*/ 21221 h 21378"/>
                    <a:gd name="connsiteX10" fmla="*/ 392 w 21556"/>
                    <a:gd name="connsiteY10" fmla="*/ 21370 h 21378"/>
                    <a:gd name="connsiteX11" fmla="*/ 12498 w 21556"/>
                    <a:gd name="connsiteY11" fmla="*/ 21370 h 21378"/>
                    <a:gd name="connsiteX12" fmla="*/ 13012 w 21556"/>
                    <a:gd name="connsiteY12" fmla="*/ 21275 h 21378"/>
                    <a:gd name="connsiteX13" fmla="*/ 13507 w 21556"/>
                    <a:gd name="connsiteY13" fmla="*/ 20916 h 21378"/>
                    <a:gd name="connsiteX14" fmla="*/ 13992 w 21556"/>
                    <a:gd name="connsiteY14" fmla="*/ 20421 h 21378"/>
                    <a:gd name="connsiteX15" fmla="*/ 17966 w 21556"/>
                    <a:gd name="connsiteY15" fmla="*/ 15517 h 21378"/>
                    <a:gd name="connsiteX16" fmla="*/ 19953 w 21556"/>
                    <a:gd name="connsiteY16" fmla="*/ 13065 h 21378"/>
                    <a:gd name="connsiteX17" fmla="*/ 20946 w 21556"/>
                    <a:gd name="connsiteY17" fmla="*/ 11839 h 21378"/>
                    <a:gd name="connsiteX18" fmla="*/ 21404 w 21556"/>
                    <a:gd name="connsiteY18" fmla="*/ 11250 h 21378"/>
                    <a:gd name="connsiteX19" fmla="*/ 21553 w 21556"/>
                    <a:gd name="connsiteY19" fmla="*/ 10512 h 21378"/>
                    <a:gd name="connsiteX20" fmla="*/ 21354 w 21556"/>
                    <a:gd name="connsiteY20" fmla="*/ 9894 h 21378"/>
                    <a:gd name="connsiteX21" fmla="*/ 20946 w 21556"/>
                    <a:gd name="connsiteY21" fmla="*/ 9384 h 21378"/>
                    <a:gd name="connsiteX22" fmla="*/ 19953 w 21556"/>
                    <a:gd name="connsiteY22" fmla="*/ 8154 h 21378"/>
                    <a:gd name="connsiteX23" fmla="*/ 17966 w 21556"/>
                    <a:gd name="connsiteY23" fmla="*/ 5695 h 21378"/>
                    <a:gd name="connsiteX24" fmla="*/ 13992 w 21556"/>
                    <a:gd name="connsiteY24" fmla="*/ 777 h 21378"/>
                    <a:gd name="connsiteX25" fmla="*/ 13507 w 21556"/>
                    <a:gd name="connsiteY25" fmla="*/ 289 h 21378"/>
                    <a:gd name="connsiteX0" fmla="*/ 13992 w 21556"/>
                    <a:gd name="connsiteY0" fmla="*/ 1 h 20602"/>
                    <a:gd name="connsiteX1" fmla="*/ 4141 w 21556"/>
                    <a:gd name="connsiteY1" fmla="*/ 4842 h 20602"/>
                    <a:gd name="connsiteX2" fmla="*/ 6171 w 21556"/>
                    <a:gd name="connsiteY2" fmla="*/ 7361 h 20602"/>
                    <a:gd name="connsiteX3" fmla="*/ 7562 w 21556"/>
                    <a:gd name="connsiteY3" fmla="*/ 8989 h 20602"/>
                    <a:gd name="connsiteX4" fmla="*/ 7792 w 21556"/>
                    <a:gd name="connsiteY4" fmla="*/ 9594 h 20602"/>
                    <a:gd name="connsiteX5" fmla="*/ 7572 w 21556"/>
                    <a:gd name="connsiteY5" fmla="*/ 10639 h 20602"/>
                    <a:gd name="connsiteX6" fmla="*/ 6171 w 21556"/>
                    <a:gd name="connsiteY6" fmla="*/ 12370 h 20602"/>
                    <a:gd name="connsiteX7" fmla="*/ 4141 w 21556"/>
                    <a:gd name="connsiteY7" fmla="*/ 14860 h 20602"/>
                    <a:gd name="connsiteX8" fmla="*/ 81 w 21556"/>
                    <a:gd name="connsiteY8" fmla="*/ 19841 h 20602"/>
                    <a:gd name="connsiteX9" fmla="*/ 81 w 21556"/>
                    <a:gd name="connsiteY9" fmla="*/ 20445 h 20602"/>
                    <a:gd name="connsiteX10" fmla="*/ 392 w 21556"/>
                    <a:gd name="connsiteY10" fmla="*/ 20594 h 20602"/>
                    <a:gd name="connsiteX11" fmla="*/ 12498 w 21556"/>
                    <a:gd name="connsiteY11" fmla="*/ 20594 h 20602"/>
                    <a:gd name="connsiteX12" fmla="*/ 13012 w 21556"/>
                    <a:gd name="connsiteY12" fmla="*/ 20499 h 20602"/>
                    <a:gd name="connsiteX13" fmla="*/ 13507 w 21556"/>
                    <a:gd name="connsiteY13" fmla="*/ 20140 h 20602"/>
                    <a:gd name="connsiteX14" fmla="*/ 13992 w 21556"/>
                    <a:gd name="connsiteY14" fmla="*/ 19645 h 20602"/>
                    <a:gd name="connsiteX15" fmla="*/ 17966 w 21556"/>
                    <a:gd name="connsiteY15" fmla="*/ 14741 h 20602"/>
                    <a:gd name="connsiteX16" fmla="*/ 19953 w 21556"/>
                    <a:gd name="connsiteY16" fmla="*/ 12289 h 20602"/>
                    <a:gd name="connsiteX17" fmla="*/ 20946 w 21556"/>
                    <a:gd name="connsiteY17" fmla="*/ 11063 h 20602"/>
                    <a:gd name="connsiteX18" fmla="*/ 21404 w 21556"/>
                    <a:gd name="connsiteY18" fmla="*/ 10474 h 20602"/>
                    <a:gd name="connsiteX19" fmla="*/ 21553 w 21556"/>
                    <a:gd name="connsiteY19" fmla="*/ 9736 h 20602"/>
                    <a:gd name="connsiteX20" fmla="*/ 21354 w 21556"/>
                    <a:gd name="connsiteY20" fmla="*/ 9118 h 20602"/>
                    <a:gd name="connsiteX21" fmla="*/ 20946 w 21556"/>
                    <a:gd name="connsiteY21" fmla="*/ 8608 h 20602"/>
                    <a:gd name="connsiteX22" fmla="*/ 19953 w 21556"/>
                    <a:gd name="connsiteY22" fmla="*/ 7378 h 20602"/>
                    <a:gd name="connsiteX23" fmla="*/ 17966 w 21556"/>
                    <a:gd name="connsiteY23" fmla="*/ 4919 h 20602"/>
                    <a:gd name="connsiteX24" fmla="*/ 13992 w 21556"/>
                    <a:gd name="connsiteY24" fmla="*/ 1 h 20602"/>
                    <a:gd name="connsiteX0" fmla="*/ 17966 w 21556"/>
                    <a:gd name="connsiteY0" fmla="*/ 77 h 15760"/>
                    <a:gd name="connsiteX1" fmla="*/ 4141 w 21556"/>
                    <a:gd name="connsiteY1" fmla="*/ 0 h 15760"/>
                    <a:gd name="connsiteX2" fmla="*/ 6171 w 21556"/>
                    <a:gd name="connsiteY2" fmla="*/ 2519 h 15760"/>
                    <a:gd name="connsiteX3" fmla="*/ 7562 w 21556"/>
                    <a:gd name="connsiteY3" fmla="*/ 4147 h 15760"/>
                    <a:gd name="connsiteX4" fmla="*/ 7792 w 21556"/>
                    <a:gd name="connsiteY4" fmla="*/ 4752 h 15760"/>
                    <a:gd name="connsiteX5" fmla="*/ 7572 w 21556"/>
                    <a:gd name="connsiteY5" fmla="*/ 5797 h 15760"/>
                    <a:gd name="connsiteX6" fmla="*/ 6171 w 21556"/>
                    <a:gd name="connsiteY6" fmla="*/ 7528 h 15760"/>
                    <a:gd name="connsiteX7" fmla="*/ 4141 w 21556"/>
                    <a:gd name="connsiteY7" fmla="*/ 10018 h 15760"/>
                    <a:gd name="connsiteX8" fmla="*/ 81 w 21556"/>
                    <a:gd name="connsiteY8" fmla="*/ 14999 h 15760"/>
                    <a:gd name="connsiteX9" fmla="*/ 81 w 21556"/>
                    <a:gd name="connsiteY9" fmla="*/ 15603 h 15760"/>
                    <a:gd name="connsiteX10" fmla="*/ 392 w 21556"/>
                    <a:gd name="connsiteY10" fmla="*/ 15752 h 15760"/>
                    <a:gd name="connsiteX11" fmla="*/ 12498 w 21556"/>
                    <a:gd name="connsiteY11" fmla="*/ 15752 h 15760"/>
                    <a:gd name="connsiteX12" fmla="*/ 13012 w 21556"/>
                    <a:gd name="connsiteY12" fmla="*/ 15657 h 15760"/>
                    <a:gd name="connsiteX13" fmla="*/ 13507 w 21556"/>
                    <a:gd name="connsiteY13" fmla="*/ 15298 h 15760"/>
                    <a:gd name="connsiteX14" fmla="*/ 13992 w 21556"/>
                    <a:gd name="connsiteY14" fmla="*/ 14803 h 15760"/>
                    <a:gd name="connsiteX15" fmla="*/ 17966 w 21556"/>
                    <a:gd name="connsiteY15" fmla="*/ 9899 h 15760"/>
                    <a:gd name="connsiteX16" fmla="*/ 19953 w 21556"/>
                    <a:gd name="connsiteY16" fmla="*/ 7447 h 15760"/>
                    <a:gd name="connsiteX17" fmla="*/ 20946 w 21556"/>
                    <a:gd name="connsiteY17" fmla="*/ 6221 h 15760"/>
                    <a:gd name="connsiteX18" fmla="*/ 21404 w 21556"/>
                    <a:gd name="connsiteY18" fmla="*/ 5632 h 15760"/>
                    <a:gd name="connsiteX19" fmla="*/ 21553 w 21556"/>
                    <a:gd name="connsiteY19" fmla="*/ 4894 h 15760"/>
                    <a:gd name="connsiteX20" fmla="*/ 21354 w 21556"/>
                    <a:gd name="connsiteY20" fmla="*/ 4276 h 15760"/>
                    <a:gd name="connsiteX21" fmla="*/ 20946 w 21556"/>
                    <a:gd name="connsiteY21" fmla="*/ 3766 h 15760"/>
                    <a:gd name="connsiteX22" fmla="*/ 19953 w 21556"/>
                    <a:gd name="connsiteY22" fmla="*/ 2536 h 15760"/>
                    <a:gd name="connsiteX23" fmla="*/ 17966 w 21556"/>
                    <a:gd name="connsiteY23" fmla="*/ 77 h 15760"/>
                    <a:gd name="connsiteX0" fmla="*/ 17966 w 21556"/>
                    <a:gd name="connsiteY0" fmla="*/ 0 h 15683"/>
                    <a:gd name="connsiteX1" fmla="*/ 6171 w 21556"/>
                    <a:gd name="connsiteY1" fmla="*/ 2442 h 15683"/>
                    <a:gd name="connsiteX2" fmla="*/ 7562 w 21556"/>
                    <a:gd name="connsiteY2" fmla="*/ 4070 h 15683"/>
                    <a:gd name="connsiteX3" fmla="*/ 7792 w 21556"/>
                    <a:gd name="connsiteY3" fmla="*/ 4675 h 15683"/>
                    <a:gd name="connsiteX4" fmla="*/ 7572 w 21556"/>
                    <a:gd name="connsiteY4" fmla="*/ 5720 h 15683"/>
                    <a:gd name="connsiteX5" fmla="*/ 6171 w 21556"/>
                    <a:gd name="connsiteY5" fmla="*/ 7451 h 15683"/>
                    <a:gd name="connsiteX6" fmla="*/ 4141 w 21556"/>
                    <a:gd name="connsiteY6" fmla="*/ 9941 h 15683"/>
                    <a:gd name="connsiteX7" fmla="*/ 81 w 21556"/>
                    <a:gd name="connsiteY7" fmla="*/ 14922 h 15683"/>
                    <a:gd name="connsiteX8" fmla="*/ 81 w 21556"/>
                    <a:gd name="connsiteY8" fmla="*/ 15526 h 15683"/>
                    <a:gd name="connsiteX9" fmla="*/ 392 w 21556"/>
                    <a:gd name="connsiteY9" fmla="*/ 15675 h 15683"/>
                    <a:gd name="connsiteX10" fmla="*/ 12498 w 21556"/>
                    <a:gd name="connsiteY10" fmla="*/ 15675 h 15683"/>
                    <a:gd name="connsiteX11" fmla="*/ 13012 w 21556"/>
                    <a:gd name="connsiteY11" fmla="*/ 15580 h 15683"/>
                    <a:gd name="connsiteX12" fmla="*/ 13507 w 21556"/>
                    <a:gd name="connsiteY12" fmla="*/ 15221 h 15683"/>
                    <a:gd name="connsiteX13" fmla="*/ 13992 w 21556"/>
                    <a:gd name="connsiteY13" fmla="*/ 14726 h 15683"/>
                    <a:gd name="connsiteX14" fmla="*/ 17966 w 21556"/>
                    <a:gd name="connsiteY14" fmla="*/ 9822 h 15683"/>
                    <a:gd name="connsiteX15" fmla="*/ 19953 w 21556"/>
                    <a:gd name="connsiteY15" fmla="*/ 7370 h 15683"/>
                    <a:gd name="connsiteX16" fmla="*/ 20946 w 21556"/>
                    <a:gd name="connsiteY16" fmla="*/ 6144 h 15683"/>
                    <a:gd name="connsiteX17" fmla="*/ 21404 w 21556"/>
                    <a:gd name="connsiteY17" fmla="*/ 5555 h 15683"/>
                    <a:gd name="connsiteX18" fmla="*/ 21553 w 21556"/>
                    <a:gd name="connsiteY18" fmla="*/ 4817 h 15683"/>
                    <a:gd name="connsiteX19" fmla="*/ 21354 w 21556"/>
                    <a:gd name="connsiteY19" fmla="*/ 4199 h 15683"/>
                    <a:gd name="connsiteX20" fmla="*/ 20946 w 21556"/>
                    <a:gd name="connsiteY20" fmla="*/ 3689 h 15683"/>
                    <a:gd name="connsiteX21" fmla="*/ 19953 w 21556"/>
                    <a:gd name="connsiteY21" fmla="*/ 2459 h 15683"/>
                    <a:gd name="connsiteX22" fmla="*/ 17966 w 21556"/>
                    <a:gd name="connsiteY22" fmla="*/ 0 h 15683"/>
                    <a:gd name="connsiteX0" fmla="*/ 17966 w 21556"/>
                    <a:gd name="connsiteY0" fmla="*/ 0 h 15683"/>
                    <a:gd name="connsiteX1" fmla="*/ 7562 w 21556"/>
                    <a:gd name="connsiteY1" fmla="*/ 4070 h 15683"/>
                    <a:gd name="connsiteX2" fmla="*/ 7792 w 21556"/>
                    <a:gd name="connsiteY2" fmla="*/ 4675 h 15683"/>
                    <a:gd name="connsiteX3" fmla="*/ 7572 w 21556"/>
                    <a:gd name="connsiteY3" fmla="*/ 5720 h 15683"/>
                    <a:gd name="connsiteX4" fmla="*/ 6171 w 21556"/>
                    <a:gd name="connsiteY4" fmla="*/ 7451 h 15683"/>
                    <a:gd name="connsiteX5" fmla="*/ 4141 w 21556"/>
                    <a:gd name="connsiteY5" fmla="*/ 9941 h 15683"/>
                    <a:gd name="connsiteX6" fmla="*/ 81 w 21556"/>
                    <a:gd name="connsiteY6" fmla="*/ 14922 h 15683"/>
                    <a:gd name="connsiteX7" fmla="*/ 81 w 21556"/>
                    <a:gd name="connsiteY7" fmla="*/ 15526 h 15683"/>
                    <a:gd name="connsiteX8" fmla="*/ 392 w 21556"/>
                    <a:gd name="connsiteY8" fmla="*/ 15675 h 15683"/>
                    <a:gd name="connsiteX9" fmla="*/ 12498 w 21556"/>
                    <a:gd name="connsiteY9" fmla="*/ 15675 h 15683"/>
                    <a:gd name="connsiteX10" fmla="*/ 13012 w 21556"/>
                    <a:gd name="connsiteY10" fmla="*/ 15580 h 15683"/>
                    <a:gd name="connsiteX11" fmla="*/ 13507 w 21556"/>
                    <a:gd name="connsiteY11" fmla="*/ 15221 h 15683"/>
                    <a:gd name="connsiteX12" fmla="*/ 13992 w 21556"/>
                    <a:gd name="connsiteY12" fmla="*/ 14726 h 15683"/>
                    <a:gd name="connsiteX13" fmla="*/ 17966 w 21556"/>
                    <a:gd name="connsiteY13" fmla="*/ 9822 h 15683"/>
                    <a:gd name="connsiteX14" fmla="*/ 19953 w 21556"/>
                    <a:gd name="connsiteY14" fmla="*/ 7370 h 15683"/>
                    <a:gd name="connsiteX15" fmla="*/ 20946 w 21556"/>
                    <a:gd name="connsiteY15" fmla="*/ 6144 h 15683"/>
                    <a:gd name="connsiteX16" fmla="*/ 21404 w 21556"/>
                    <a:gd name="connsiteY16" fmla="*/ 5555 h 15683"/>
                    <a:gd name="connsiteX17" fmla="*/ 21553 w 21556"/>
                    <a:gd name="connsiteY17" fmla="*/ 4817 h 15683"/>
                    <a:gd name="connsiteX18" fmla="*/ 21354 w 21556"/>
                    <a:gd name="connsiteY18" fmla="*/ 4199 h 15683"/>
                    <a:gd name="connsiteX19" fmla="*/ 20946 w 21556"/>
                    <a:gd name="connsiteY19" fmla="*/ 3689 h 15683"/>
                    <a:gd name="connsiteX20" fmla="*/ 19953 w 21556"/>
                    <a:gd name="connsiteY20" fmla="*/ 2459 h 15683"/>
                    <a:gd name="connsiteX21" fmla="*/ 17966 w 21556"/>
                    <a:gd name="connsiteY21" fmla="*/ 0 h 15683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572 w 21556"/>
                    <a:gd name="connsiteY3" fmla="*/ 3261 h 13224"/>
                    <a:gd name="connsiteX4" fmla="*/ 6171 w 21556"/>
                    <a:gd name="connsiteY4" fmla="*/ 4992 h 13224"/>
                    <a:gd name="connsiteX5" fmla="*/ 4141 w 21556"/>
                    <a:gd name="connsiteY5" fmla="*/ 7482 h 13224"/>
                    <a:gd name="connsiteX6" fmla="*/ 81 w 21556"/>
                    <a:gd name="connsiteY6" fmla="*/ 12463 h 13224"/>
                    <a:gd name="connsiteX7" fmla="*/ 81 w 21556"/>
                    <a:gd name="connsiteY7" fmla="*/ 13067 h 13224"/>
                    <a:gd name="connsiteX8" fmla="*/ 392 w 21556"/>
                    <a:gd name="connsiteY8" fmla="*/ 13216 h 13224"/>
                    <a:gd name="connsiteX9" fmla="*/ 12498 w 21556"/>
                    <a:gd name="connsiteY9" fmla="*/ 13216 h 13224"/>
                    <a:gd name="connsiteX10" fmla="*/ 13012 w 21556"/>
                    <a:gd name="connsiteY10" fmla="*/ 13121 h 13224"/>
                    <a:gd name="connsiteX11" fmla="*/ 13507 w 21556"/>
                    <a:gd name="connsiteY11" fmla="*/ 12762 h 13224"/>
                    <a:gd name="connsiteX12" fmla="*/ 13992 w 21556"/>
                    <a:gd name="connsiteY12" fmla="*/ 12267 h 13224"/>
                    <a:gd name="connsiteX13" fmla="*/ 17966 w 21556"/>
                    <a:gd name="connsiteY13" fmla="*/ 7363 h 13224"/>
                    <a:gd name="connsiteX14" fmla="*/ 19953 w 21556"/>
                    <a:gd name="connsiteY14" fmla="*/ 4911 h 13224"/>
                    <a:gd name="connsiteX15" fmla="*/ 20946 w 21556"/>
                    <a:gd name="connsiteY15" fmla="*/ 3685 h 13224"/>
                    <a:gd name="connsiteX16" fmla="*/ 21404 w 21556"/>
                    <a:gd name="connsiteY16" fmla="*/ 3096 h 13224"/>
                    <a:gd name="connsiteX17" fmla="*/ 21553 w 21556"/>
                    <a:gd name="connsiteY17" fmla="*/ 2358 h 13224"/>
                    <a:gd name="connsiteX18" fmla="*/ 21354 w 21556"/>
                    <a:gd name="connsiteY18" fmla="*/ 1740 h 13224"/>
                    <a:gd name="connsiteX19" fmla="*/ 20946 w 21556"/>
                    <a:gd name="connsiteY19" fmla="*/ 1230 h 13224"/>
                    <a:gd name="connsiteX20" fmla="*/ 19953 w 21556"/>
                    <a:gd name="connsiteY20" fmla="*/ 0 h 13224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613 w 21556"/>
                    <a:gd name="connsiteY3" fmla="*/ 1590 h 13224"/>
                    <a:gd name="connsiteX4" fmla="*/ 7572 w 21556"/>
                    <a:gd name="connsiteY4" fmla="*/ 3261 h 13224"/>
                    <a:gd name="connsiteX5" fmla="*/ 6171 w 21556"/>
                    <a:gd name="connsiteY5" fmla="*/ 4992 h 13224"/>
                    <a:gd name="connsiteX6" fmla="*/ 4141 w 21556"/>
                    <a:gd name="connsiteY6" fmla="*/ 7482 h 13224"/>
                    <a:gd name="connsiteX7" fmla="*/ 81 w 21556"/>
                    <a:gd name="connsiteY7" fmla="*/ 12463 h 13224"/>
                    <a:gd name="connsiteX8" fmla="*/ 81 w 21556"/>
                    <a:gd name="connsiteY8" fmla="*/ 13067 h 13224"/>
                    <a:gd name="connsiteX9" fmla="*/ 392 w 21556"/>
                    <a:gd name="connsiteY9" fmla="*/ 13216 h 13224"/>
                    <a:gd name="connsiteX10" fmla="*/ 12498 w 21556"/>
                    <a:gd name="connsiteY10" fmla="*/ 13216 h 13224"/>
                    <a:gd name="connsiteX11" fmla="*/ 13012 w 21556"/>
                    <a:gd name="connsiteY11" fmla="*/ 13121 h 13224"/>
                    <a:gd name="connsiteX12" fmla="*/ 13507 w 21556"/>
                    <a:gd name="connsiteY12" fmla="*/ 12762 h 13224"/>
                    <a:gd name="connsiteX13" fmla="*/ 13992 w 21556"/>
                    <a:gd name="connsiteY13" fmla="*/ 12267 h 13224"/>
                    <a:gd name="connsiteX14" fmla="*/ 17966 w 21556"/>
                    <a:gd name="connsiteY14" fmla="*/ 7363 h 13224"/>
                    <a:gd name="connsiteX15" fmla="*/ 19953 w 21556"/>
                    <a:gd name="connsiteY15" fmla="*/ 4911 h 13224"/>
                    <a:gd name="connsiteX16" fmla="*/ 20946 w 21556"/>
                    <a:gd name="connsiteY16" fmla="*/ 3685 h 13224"/>
                    <a:gd name="connsiteX17" fmla="*/ 21404 w 21556"/>
                    <a:gd name="connsiteY17" fmla="*/ 3096 h 13224"/>
                    <a:gd name="connsiteX18" fmla="*/ 21553 w 21556"/>
                    <a:gd name="connsiteY18" fmla="*/ 2358 h 13224"/>
                    <a:gd name="connsiteX19" fmla="*/ 21354 w 21556"/>
                    <a:gd name="connsiteY19" fmla="*/ 1740 h 13224"/>
                    <a:gd name="connsiteX20" fmla="*/ 20946 w 21556"/>
                    <a:gd name="connsiteY20" fmla="*/ 1230 h 13224"/>
                    <a:gd name="connsiteX21" fmla="*/ 19953 w 21556"/>
                    <a:gd name="connsiteY21" fmla="*/ 0 h 13224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572 w 21556"/>
                    <a:gd name="connsiteY3" fmla="*/ 3261 h 13224"/>
                    <a:gd name="connsiteX4" fmla="*/ 6171 w 21556"/>
                    <a:gd name="connsiteY4" fmla="*/ 4992 h 13224"/>
                    <a:gd name="connsiteX5" fmla="*/ 4141 w 21556"/>
                    <a:gd name="connsiteY5" fmla="*/ 7482 h 13224"/>
                    <a:gd name="connsiteX6" fmla="*/ 81 w 21556"/>
                    <a:gd name="connsiteY6" fmla="*/ 12463 h 13224"/>
                    <a:gd name="connsiteX7" fmla="*/ 81 w 21556"/>
                    <a:gd name="connsiteY7" fmla="*/ 13067 h 13224"/>
                    <a:gd name="connsiteX8" fmla="*/ 392 w 21556"/>
                    <a:gd name="connsiteY8" fmla="*/ 13216 h 13224"/>
                    <a:gd name="connsiteX9" fmla="*/ 12498 w 21556"/>
                    <a:gd name="connsiteY9" fmla="*/ 13216 h 13224"/>
                    <a:gd name="connsiteX10" fmla="*/ 13012 w 21556"/>
                    <a:gd name="connsiteY10" fmla="*/ 13121 h 13224"/>
                    <a:gd name="connsiteX11" fmla="*/ 13507 w 21556"/>
                    <a:gd name="connsiteY11" fmla="*/ 12762 h 13224"/>
                    <a:gd name="connsiteX12" fmla="*/ 13992 w 21556"/>
                    <a:gd name="connsiteY12" fmla="*/ 12267 h 13224"/>
                    <a:gd name="connsiteX13" fmla="*/ 17966 w 21556"/>
                    <a:gd name="connsiteY13" fmla="*/ 7363 h 13224"/>
                    <a:gd name="connsiteX14" fmla="*/ 19953 w 21556"/>
                    <a:gd name="connsiteY14" fmla="*/ 4911 h 13224"/>
                    <a:gd name="connsiteX15" fmla="*/ 20946 w 21556"/>
                    <a:gd name="connsiteY15" fmla="*/ 3685 h 13224"/>
                    <a:gd name="connsiteX16" fmla="*/ 21404 w 21556"/>
                    <a:gd name="connsiteY16" fmla="*/ 3096 h 13224"/>
                    <a:gd name="connsiteX17" fmla="*/ 21553 w 21556"/>
                    <a:gd name="connsiteY17" fmla="*/ 2358 h 13224"/>
                    <a:gd name="connsiteX18" fmla="*/ 21354 w 21556"/>
                    <a:gd name="connsiteY18" fmla="*/ 1740 h 13224"/>
                    <a:gd name="connsiteX19" fmla="*/ 20946 w 21556"/>
                    <a:gd name="connsiteY19" fmla="*/ 1230 h 13224"/>
                    <a:gd name="connsiteX20" fmla="*/ 19953 w 21556"/>
                    <a:gd name="connsiteY20" fmla="*/ 0 h 13224"/>
                    <a:gd name="connsiteX0" fmla="*/ 19953 w 21556"/>
                    <a:gd name="connsiteY0" fmla="*/ 0 h 13224"/>
                    <a:gd name="connsiteX1" fmla="*/ 7792 w 21556"/>
                    <a:gd name="connsiteY1" fmla="*/ 2216 h 13224"/>
                    <a:gd name="connsiteX2" fmla="*/ 7572 w 21556"/>
                    <a:gd name="connsiteY2" fmla="*/ 3261 h 13224"/>
                    <a:gd name="connsiteX3" fmla="*/ 6171 w 21556"/>
                    <a:gd name="connsiteY3" fmla="*/ 4992 h 13224"/>
                    <a:gd name="connsiteX4" fmla="*/ 4141 w 21556"/>
                    <a:gd name="connsiteY4" fmla="*/ 7482 h 13224"/>
                    <a:gd name="connsiteX5" fmla="*/ 81 w 21556"/>
                    <a:gd name="connsiteY5" fmla="*/ 12463 h 13224"/>
                    <a:gd name="connsiteX6" fmla="*/ 81 w 21556"/>
                    <a:gd name="connsiteY6" fmla="*/ 13067 h 13224"/>
                    <a:gd name="connsiteX7" fmla="*/ 392 w 21556"/>
                    <a:gd name="connsiteY7" fmla="*/ 13216 h 13224"/>
                    <a:gd name="connsiteX8" fmla="*/ 12498 w 21556"/>
                    <a:gd name="connsiteY8" fmla="*/ 13216 h 13224"/>
                    <a:gd name="connsiteX9" fmla="*/ 13012 w 21556"/>
                    <a:gd name="connsiteY9" fmla="*/ 13121 h 13224"/>
                    <a:gd name="connsiteX10" fmla="*/ 13507 w 21556"/>
                    <a:gd name="connsiteY10" fmla="*/ 12762 h 13224"/>
                    <a:gd name="connsiteX11" fmla="*/ 13992 w 21556"/>
                    <a:gd name="connsiteY11" fmla="*/ 12267 h 13224"/>
                    <a:gd name="connsiteX12" fmla="*/ 17966 w 21556"/>
                    <a:gd name="connsiteY12" fmla="*/ 7363 h 13224"/>
                    <a:gd name="connsiteX13" fmla="*/ 19953 w 21556"/>
                    <a:gd name="connsiteY13" fmla="*/ 4911 h 13224"/>
                    <a:gd name="connsiteX14" fmla="*/ 20946 w 21556"/>
                    <a:gd name="connsiteY14" fmla="*/ 3685 h 13224"/>
                    <a:gd name="connsiteX15" fmla="*/ 21404 w 21556"/>
                    <a:gd name="connsiteY15" fmla="*/ 3096 h 13224"/>
                    <a:gd name="connsiteX16" fmla="*/ 21553 w 21556"/>
                    <a:gd name="connsiteY16" fmla="*/ 2358 h 13224"/>
                    <a:gd name="connsiteX17" fmla="*/ 21354 w 21556"/>
                    <a:gd name="connsiteY17" fmla="*/ 1740 h 13224"/>
                    <a:gd name="connsiteX18" fmla="*/ 20946 w 21556"/>
                    <a:gd name="connsiteY18" fmla="*/ 1230 h 13224"/>
                    <a:gd name="connsiteX19" fmla="*/ 19953 w 21556"/>
                    <a:gd name="connsiteY19" fmla="*/ 0 h 13224"/>
                    <a:gd name="connsiteX0" fmla="*/ 20946 w 21556"/>
                    <a:gd name="connsiteY0" fmla="*/ 0 h 11994"/>
                    <a:gd name="connsiteX1" fmla="*/ 7792 w 21556"/>
                    <a:gd name="connsiteY1" fmla="*/ 986 h 11994"/>
                    <a:gd name="connsiteX2" fmla="*/ 7572 w 21556"/>
                    <a:gd name="connsiteY2" fmla="*/ 2031 h 11994"/>
                    <a:gd name="connsiteX3" fmla="*/ 6171 w 21556"/>
                    <a:gd name="connsiteY3" fmla="*/ 3762 h 11994"/>
                    <a:gd name="connsiteX4" fmla="*/ 4141 w 21556"/>
                    <a:gd name="connsiteY4" fmla="*/ 6252 h 11994"/>
                    <a:gd name="connsiteX5" fmla="*/ 81 w 21556"/>
                    <a:gd name="connsiteY5" fmla="*/ 11233 h 11994"/>
                    <a:gd name="connsiteX6" fmla="*/ 81 w 21556"/>
                    <a:gd name="connsiteY6" fmla="*/ 11837 h 11994"/>
                    <a:gd name="connsiteX7" fmla="*/ 392 w 21556"/>
                    <a:gd name="connsiteY7" fmla="*/ 11986 h 11994"/>
                    <a:gd name="connsiteX8" fmla="*/ 12498 w 21556"/>
                    <a:gd name="connsiteY8" fmla="*/ 11986 h 11994"/>
                    <a:gd name="connsiteX9" fmla="*/ 13012 w 21556"/>
                    <a:gd name="connsiteY9" fmla="*/ 11891 h 11994"/>
                    <a:gd name="connsiteX10" fmla="*/ 13507 w 21556"/>
                    <a:gd name="connsiteY10" fmla="*/ 11532 h 11994"/>
                    <a:gd name="connsiteX11" fmla="*/ 13992 w 21556"/>
                    <a:gd name="connsiteY11" fmla="*/ 11037 h 11994"/>
                    <a:gd name="connsiteX12" fmla="*/ 17966 w 21556"/>
                    <a:gd name="connsiteY12" fmla="*/ 6133 h 11994"/>
                    <a:gd name="connsiteX13" fmla="*/ 19953 w 21556"/>
                    <a:gd name="connsiteY13" fmla="*/ 3681 h 11994"/>
                    <a:gd name="connsiteX14" fmla="*/ 20946 w 21556"/>
                    <a:gd name="connsiteY14" fmla="*/ 2455 h 11994"/>
                    <a:gd name="connsiteX15" fmla="*/ 21404 w 21556"/>
                    <a:gd name="connsiteY15" fmla="*/ 1866 h 11994"/>
                    <a:gd name="connsiteX16" fmla="*/ 21553 w 21556"/>
                    <a:gd name="connsiteY16" fmla="*/ 1128 h 11994"/>
                    <a:gd name="connsiteX17" fmla="*/ 21354 w 21556"/>
                    <a:gd name="connsiteY17" fmla="*/ 510 h 11994"/>
                    <a:gd name="connsiteX18" fmla="*/ 20946 w 21556"/>
                    <a:gd name="connsiteY18" fmla="*/ 0 h 11994"/>
                    <a:gd name="connsiteX0" fmla="*/ 21354 w 21556"/>
                    <a:gd name="connsiteY0" fmla="*/ 0 h 11484"/>
                    <a:gd name="connsiteX1" fmla="*/ 7792 w 21556"/>
                    <a:gd name="connsiteY1" fmla="*/ 476 h 11484"/>
                    <a:gd name="connsiteX2" fmla="*/ 7572 w 21556"/>
                    <a:gd name="connsiteY2" fmla="*/ 1521 h 11484"/>
                    <a:gd name="connsiteX3" fmla="*/ 6171 w 21556"/>
                    <a:gd name="connsiteY3" fmla="*/ 3252 h 11484"/>
                    <a:gd name="connsiteX4" fmla="*/ 4141 w 21556"/>
                    <a:gd name="connsiteY4" fmla="*/ 5742 h 11484"/>
                    <a:gd name="connsiteX5" fmla="*/ 81 w 21556"/>
                    <a:gd name="connsiteY5" fmla="*/ 10723 h 11484"/>
                    <a:gd name="connsiteX6" fmla="*/ 81 w 21556"/>
                    <a:gd name="connsiteY6" fmla="*/ 11327 h 11484"/>
                    <a:gd name="connsiteX7" fmla="*/ 392 w 21556"/>
                    <a:gd name="connsiteY7" fmla="*/ 11476 h 11484"/>
                    <a:gd name="connsiteX8" fmla="*/ 12498 w 21556"/>
                    <a:gd name="connsiteY8" fmla="*/ 11476 h 11484"/>
                    <a:gd name="connsiteX9" fmla="*/ 13012 w 21556"/>
                    <a:gd name="connsiteY9" fmla="*/ 11381 h 11484"/>
                    <a:gd name="connsiteX10" fmla="*/ 13507 w 21556"/>
                    <a:gd name="connsiteY10" fmla="*/ 11022 h 11484"/>
                    <a:gd name="connsiteX11" fmla="*/ 13992 w 21556"/>
                    <a:gd name="connsiteY11" fmla="*/ 10527 h 11484"/>
                    <a:gd name="connsiteX12" fmla="*/ 17966 w 21556"/>
                    <a:gd name="connsiteY12" fmla="*/ 5623 h 11484"/>
                    <a:gd name="connsiteX13" fmla="*/ 19953 w 21556"/>
                    <a:gd name="connsiteY13" fmla="*/ 3171 h 11484"/>
                    <a:gd name="connsiteX14" fmla="*/ 20946 w 21556"/>
                    <a:gd name="connsiteY14" fmla="*/ 1945 h 11484"/>
                    <a:gd name="connsiteX15" fmla="*/ 21404 w 21556"/>
                    <a:gd name="connsiteY15" fmla="*/ 1356 h 11484"/>
                    <a:gd name="connsiteX16" fmla="*/ 21553 w 21556"/>
                    <a:gd name="connsiteY16" fmla="*/ 618 h 11484"/>
                    <a:gd name="connsiteX17" fmla="*/ 21354 w 21556"/>
                    <a:gd name="connsiteY17" fmla="*/ 0 h 11484"/>
                    <a:gd name="connsiteX0" fmla="*/ 21553 w 21556"/>
                    <a:gd name="connsiteY0" fmla="*/ 206 h 11072"/>
                    <a:gd name="connsiteX1" fmla="*/ 7792 w 21556"/>
                    <a:gd name="connsiteY1" fmla="*/ 64 h 11072"/>
                    <a:gd name="connsiteX2" fmla="*/ 7572 w 21556"/>
                    <a:gd name="connsiteY2" fmla="*/ 1109 h 11072"/>
                    <a:gd name="connsiteX3" fmla="*/ 6171 w 21556"/>
                    <a:gd name="connsiteY3" fmla="*/ 2840 h 11072"/>
                    <a:gd name="connsiteX4" fmla="*/ 4141 w 21556"/>
                    <a:gd name="connsiteY4" fmla="*/ 5330 h 11072"/>
                    <a:gd name="connsiteX5" fmla="*/ 81 w 21556"/>
                    <a:gd name="connsiteY5" fmla="*/ 10311 h 11072"/>
                    <a:gd name="connsiteX6" fmla="*/ 81 w 21556"/>
                    <a:gd name="connsiteY6" fmla="*/ 10915 h 11072"/>
                    <a:gd name="connsiteX7" fmla="*/ 392 w 21556"/>
                    <a:gd name="connsiteY7" fmla="*/ 11064 h 11072"/>
                    <a:gd name="connsiteX8" fmla="*/ 12498 w 21556"/>
                    <a:gd name="connsiteY8" fmla="*/ 11064 h 11072"/>
                    <a:gd name="connsiteX9" fmla="*/ 13012 w 21556"/>
                    <a:gd name="connsiteY9" fmla="*/ 10969 h 11072"/>
                    <a:gd name="connsiteX10" fmla="*/ 13507 w 21556"/>
                    <a:gd name="connsiteY10" fmla="*/ 10610 h 11072"/>
                    <a:gd name="connsiteX11" fmla="*/ 13992 w 21556"/>
                    <a:gd name="connsiteY11" fmla="*/ 10115 h 11072"/>
                    <a:gd name="connsiteX12" fmla="*/ 17966 w 21556"/>
                    <a:gd name="connsiteY12" fmla="*/ 5211 h 11072"/>
                    <a:gd name="connsiteX13" fmla="*/ 19953 w 21556"/>
                    <a:gd name="connsiteY13" fmla="*/ 2759 h 11072"/>
                    <a:gd name="connsiteX14" fmla="*/ 20946 w 21556"/>
                    <a:gd name="connsiteY14" fmla="*/ 1533 h 11072"/>
                    <a:gd name="connsiteX15" fmla="*/ 21404 w 21556"/>
                    <a:gd name="connsiteY15" fmla="*/ 944 h 11072"/>
                    <a:gd name="connsiteX16" fmla="*/ 21553 w 21556"/>
                    <a:gd name="connsiteY16" fmla="*/ 206 h 11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1556" h="11072">
                      <a:moveTo>
                        <a:pt x="21553" y="206"/>
                      </a:moveTo>
                      <a:cubicBezTo>
                        <a:pt x="19284" y="59"/>
                        <a:pt x="10122" y="-86"/>
                        <a:pt x="7792" y="64"/>
                      </a:cubicBezTo>
                      <a:cubicBezTo>
                        <a:pt x="7794" y="339"/>
                        <a:pt x="7842" y="646"/>
                        <a:pt x="7572" y="1109"/>
                      </a:cubicBezTo>
                      <a:lnTo>
                        <a:pt x="6171" y="2840"/>
                      </a:lnTo>
                      <a:lnTo>
                        <a:pt x="4141" y="5330"/>
                      </a:lnTo>
                      <a:lnTo>
                        <a:pt x="81" y="10311"/>
                      </a:lnTo>
                      <a:cubicBezTo>
                        <a:pt x="-27" y="10485"/>
                        <a:pt x="-27" y="10741"/>
                        <a:pt x="81" y="10915"/>
                      </a:cubicBezTo>
                      <a:cubicBezTo>
                        <a:pt x="157" y="11038"/>
                        <a:pt x="276" y="11095"/>
                        <a:pt x="392" y="11064"/>
                      </a:cubicBezTo>
                      <a:lnTo>
                        <a:pt x="12498" y="11064"/>
                      </a:lnTo>
                      <a:cubicBezTo>
                        <a:pt x="12672" y="11079"/>
                        <a:pt x="12847" y="11047"/>
                        <a:pt x="13012" y="10969"/>
                      </a:cubicBezTo>
                      <a:cubicBezTo>
                        <a:pt x="13190" y="10886"/>
                        <a:pt x="13351" y="10752"/>
                        <a:pt x="13507" y="10610"/>
                      </a:cubicBezTo>
                      <a:cubicBezTo>
                        <a:pt x="13675" y="10456"/>
                        <a:pt x="13836" y="10291"/>
                        <a:pt x="13992" y="10115"/>
                      </a:cubicBezTo>
                      <a:lnTo>
                        <a:pt x="17966" y="5211"/>
                      </a:lnTo>
                      <a:lnTo>
                        <a:pt x="19953" y="2759"/>
                      </a:lnTo>
                      <a:cubicBezTo>
                        <a:pt x="20285" y="2352"/>
                        <a:pt x="20618" y="1947"/>
                        <a:pt x="20946" y="1533"/>
                      </a:cubicBezTo>
                      <a:cubicBezTo>
                        <a:pt x="21100" y="1339"/>
                        <a:pt x="21253" y="1142"/>
                        <a:pt x="21404" y="944"/>
                      </a:cubicBezTo>
                      <a:cubicBezTo>
                        <a:pt x="21518" y="731"/>
                        <a:pt x="21571" y="468"/>
                        <a:pt x="21553" y="206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txBody>
                <a:bodyPr lIns="25400" tIns="25400" rIns="25400" bIns="25400" anchor="ctr"/>
                <a:lstStyle/>
                <a:p>
                  <a:endParaRPr lang="ar-IQ" sz="900"/>
                </a:p>
              </p:txBody>
            </p:sp>
            <p:sp>
              <p:nvSpPr>
                <p:cNvPr id="422" name="AutoShape 9">
                  <a:extLst>
                    <a:ext uri="{FF2B5EF4-FFF2-40B4-BE49-F238E27FC236}">
                      <a16:creationId xmlns:a16="http://schemas.microsoft.com/office/drawing/2014/main" id="{9A30F0BA-D410-4615-8BB1-4068878251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3692188" y="1747497"/>
                  <a:ext cx="865148" cy="323759"/>
                </a:xfrm>
                <a:custGeom>
                  <a:avLst/>
                  <a:gdLst>
                    <a:gd name="T0" fmla="*/ 865151 w 21557"/>
                    <a:gd name="T1" fmla="*/ 631658 h 21553"/>
                    <a:gd name="T2" fmla="*/ 865151 w 21557"/>
                    <a:gd name="T3" fmla="*/ 631658 h 21553"/>
                    <a:gd name="T4" fmla="*/ 865151 w 21557"/>
                    <a:gd name="T5" fmla="*/ 631658 h 21553"/>
                    <a:gd name="T6" fmla="*/ 865151 w 21557"/>
                    <a:gd name="T7" fmla="*/ 631658 h 2155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connsiteX0" fmla="*/ 12499 w 21557"/>
                    <a:gd name="connsiteY0" fmla="*/ 3 h 21546"/>
                    <a:gd name="connsiteX1" fmla="*/ 82 w 21557"/>
                    <a:gd name="connsiteY1" fmla="*/ 145 h 21546"/>
                    <a:gd name="connsiteX2" fmla="*/ 82 w 21557"/>
                    <a:gd name="connsiteY2" fmla="*/ 749 h 21546"/>
                    <a:gd name="connsiteX3" fmla="*/ 4142 w 21557"/>
                    <a:gd name="connsiteY3" fmla="*/ 5786 h 21546"/>
                    <a:gd name="connsiteX4" fmla="*/ 6172 w 21557"/>
                    <a:gd name="connsiteY4" fmla="*/ 8305 h 21546"/>
                    <a:gd name="connsiteX5" fmla="*/ 7563 w 21557"/>
                    <a:gd name="connsiteY5" fmla="*/ 9933 h 21546"/>
                    <a:gd name="connsiteX6" fmla="*/ 7793 w 21557"/>
                    <a:gd name="connsiteY6" fmla="*/ 10538 h 21546"/>
                    <a:gd name="connsiteX7" fmla="*/ 7573 w 21557"/>
                    <a:gd name="connsiteY7" fmla="*/ 11583 h 21546"/>
                    <a:gd name="connsiteX8" fmla="*/ 6172 w 21557"/>
                    <a:gd name="connsiteY8" fmla="*/ 13314 h 21546"/>
                    <a:gd name="connsiteX9" fmla="*/ 4142 w 21557"/>
                    <a:gd name="connsiteY9" fmla="*/ 15804 h 21546"/>
                    <a:gd name="connsiteX10" fmla="*/ 82 w 21557"/>
                    <a:gd name="connsiteY10" fmla="*/ 20785 h 21546"/>
                    <a:gd name="connsiteX11" fmla="*/ 82 w 21557"/>
                    <a:gd name="connsiteY11" fmla="*/ 21389 h 21546"/>
                    <a:gd name="connsiteX12" fmla="*/ 393 w 21557"/>
                    <a:gd name="connsiteY12" fmla="*/ 21538 h 21546"/>
                    <a:gd name="connsiteX13" fmla="*/ 12499 w 21557"/>
                    <a:gd name="connsiteY13" fmla="*/ 21538 h 21546"/>
                    <a:gd name="connsiteX14" fmla="*/ 13013 w 21557"/>
                    <a:gd name="connsiteY14" fmla="*/ 21443 h 21546"/>
                    <a:gd name="connsiteX15" fmla="*/ 13508 w 21557"/>
                    <a:gd name="connsiteY15" fmla="*/ 21084 h 21546"/>
                    <a:gd name="connsiteX16" fmla="*/ 13993 w 21557"/>
                    <a:gd name="connsiteY16" fmla="*/ 20589 h 21546"/>
                    <a:gd name="connsiteX17" fmla="*/ 17967 w 21557"/>
                    <a:gd name="connsiteY17" fmla="*/ 15685 h 21546"/>
                    <a:gd name="connsiteX18" fmla="*/ 19954 w 21557"/>
                    <a:gd name="connsiteY18" fmla="*/ 13233 h 21546"/>
                    <a:gd name="connsiteX19" fmla="*/ 20947 w 21557"/>
                    <a:gd name="connsiteY19" fmla="*/ 12007 h 21546"/>
                    <a:gd name="connsiteX20" fmla="*/ 21405 w 21557"/>
                    <a:gd name="connsiteY20" fmla="*/ 11418 h 21546"/>
                    <a:gd name="connsiteX21" fmla="*/ 21554 w 21557"/>
                    <a:gd name="connsiteY21" fmla="*/ 10680 h 21546"/>
                    <a:gd name="connsiteX22" fmla="*/ 21355 w 21557"/>
                    <a:gd name="connsiteY22" fmla="*/ 10062 h 21546"/>
                    <a:gd name="connsiteX23" fmla="*/ 20947 w 21557"/>
                    <a:gd name="connsiteY23" fmla="*/ 9552 h 21546"/>
                    <a:gd name="connsiteX24" fmla="*/ 19954 w 21557"/>
                    <a:gd name="connsiteY24" fmla="*/ 8322 h 21546"/>
                    <a:gd name="connsiteX25" fmla="*/ 17967 w 21557"/>
                    <a:gd name="connsiteY25" fmla="*/ 5863 h 21546"/>
                    <a:gd name="connsiteX26" fmla="*/ 13993 w 21557"/>
                    <a:gd name="connsiteY26" fmla="*/ 945 h 21546"/>
                    <a:gd name="connsiteX27" fmla="*/ 13508 w 21557"/>
                    <a:gd name="connsiteY27" fmla="*/ 457 h 21546"/>
                    <a:gd name="connsiteX28" fmla="*/ 13013 w 21557"/>
                    <a:gd name="connsiteY28" fmla="*/ 98 h 21546"/>
                    <a:gd name="connsiteX29" fmla="*/ 12499 w 21557"/>
                    <a:gd name="connsiteY29" fmla="*/ 3 h 21546"/>
                    <a:gd name="connsiteX0" fmla="*/ 12498 w 21556"/>
                    <a:gd name="connsiteY0" fmla="*/ 3 h 21546"/>
                    <a:gd name="connsiteX1" fmla="*/ 81 w 21556"/>
                    <a:gd name="connsiteY1" fmla="*/ 749 h 21546"/>
                    <a:gd name="connsiteX2" fmla="*/ 4141 w 21556"/>
                    <a:gd name="connsiteY2" fmla="*/ 5786 h 21546"/>
                    <a:gd name="connsiteX3" fmla="*/ 6171 w 21556"/>
                    <a:gd name="connsiteY3" fmla="*/ 8305 h 21546"/>
                    <a:gd name="connsiteX4" fmla="*/ 7562 w 21556"/>
                    <a:gd name="connsiteY4" fmla="*/ 9933 h 21546"/>
                    <a:gd name="connsiteX5" fmla="*/ 7792 w 21556"/>
                    <a:gd name="connsiteY5" fmla="*/ 10538 h 21546"/>
                    <a:gd name="connsiteX6" fmla="*/ 7572 w 21556"/>
                    <a:gd name="connsiteY6" fmla="*/ 11583 h 21546"/>
                    <a:gd name="connsiteX7" fmla="*/ 6171 w 21556"/>
                    <a:gd name="connsiteY7" fmla="*/ 13314 h 21546"/>
                    <a:gd name="connsiteX8" fmla="*/ 4141 w 21556"/>
                    <a:gd name="connsiteY8" fmla="*/ 15804 h 21546"/>
                    <a:gd name="connsiteX9" fmla="*/ 81 w 21556"/>
                    <a:gd name="connsiteY9" fmla="*/ 20785 h 21546"/>
                    <a:gd name="connsiteX10" fmla="*/ 81 w 21556"/>
                    <a:gd name="connsiteY10" fmla="*/ 21389 h 21546"/>
                    <a:gd name="connsiteX11" fmla="*/ 392 w 21556"/>
                    <a:gd name="connsiteY11" fmla="*/ 21538 h 21546"/>
                    <a:gd name="connsiteX12" fmla="*/ 12498 w 21556"/>
                    <a:gd name="connsiteY12" fmla="*/ 21538 h 21546"/>
                    <a:gd name="connsiteX13" fmla="*/ 13012 w 21556"/>
                    <a:gd name="connsiteY13" fmla="*/ 21443 h 21546"/>
                    <a:gd name="connsiteX14" fmla="*/ 13507 w 21556"/>
                    <a:gd name="connsiteY14" fmla="*/ 21084 h 21546"/>
                    <a:gd name="connsiteX15" fmla="*/ 13992 w 21556"/>
                    <a:gd name="connsiteY15" fmla="*/ 20589 h 21546"/>
                    <a:gd name="connsiteX16" fmla="*/ 17966 w 21556"/>
                    <a:gd name="connsiteY16" fmla="*/ 15685 h 21546"/>
                    <a:gd name="connsiteX17" fmla="*/ 19953 w 21556"/>
                    <a:gd name="connsiteY17" fmla="*/ 13233 h 21546"/>
                    <a:gd name="connsiteX18" fmla="*/ 20946 w 21556"/>
                    <a:gd name="connsiteY18" fmla="*/ 12007 h 21546"/>
                    <a:gd name="connsiteX19" fmla="*/ 21404 w 21556"/>
                    <a:gd name="connsiteY19" fmla="*/ 11418 h 21546"/>
                    <a:gd name="connsiteX20" fmla="*/ 21553 w 21556"/>
                    <a:gd name="connsiteY20" fmla="*/ 10680 h 21546"/>
                    <a:gd name="connsiteX21" fmla="*/ 21354 w 21556"/>
                    <a:gd name="connsiteY21" fmla="*/ 10062 h 21546"/>
                    <a:gd name="connsiteX22" fmla="*/ 20946 w 21556"/>
                    <a:gd name="connsiteY22" fmla="*/ 9552 h 21546"/>
                    <a:gd name="connsiteX23" fmla="*/ 19953 w 21556"/>
                    <a:gd name="connsiteY23" fmla="*/ 8322 h 21546"/>
                    <a:gd name="connsiteX24" fmla="*/ 17966 w 21556"/>
                    <a:gd name="connsiteY24" fmla="*/ 5863 h 21546"/>
                    <a:gd name="connsiteX25" fmla="*/ 13992 w 21556"/>
                    <a:gd name="connsiteY25" fmla="*/ 945 h 21546"/>
                    <a:gd name="connsiteX26" fmla="*/ 13507 w 21556"/>
                    <a:gd name="connsiteY26" fmla="*/ 457 h 21546"/>
                    <a:gd name="connsiteX27" fmla="*/ 13012 w 21556"/>
                    <a:gd name="connsiteY27" fmla="*/ 98 h 21546"/>
                    <a:gd name="connsiteX28" fmla="*/ 12498 w 21556"/>
                    <a:gd name="connsiteY28" fmla="*/ 3 h 21546"/>
                    <a:gd name="connsiteX0" fmla="*/ 12498 w 21556"/>
                    <a:gd name="connsiteY0" fmla="*/ 3 h 21546"/>
                    <a:gd name="connsiteX1" fmla="*/ 4141 w 21556"/>
                    <a:gd name="connsiteY1" fmla="*/ 5786 h 21546"/>
                    <a:gd name="connsiteX2" fmla="*/ 6171 w 21556"/>
                    <a:gd name="connsiteY2" fmla="*/ 8305 h 21546"/>
                    <a:gd name="connsiteX3" fmla="*/ 7562 w 21556"/>
                    <a:gd name="connsiteY3" fmla="*/ 9933 h 21546"/>
                    <a:gd name="connsiteX4" fmla="*/ 7792 w 21556"/>
                    <a:gd name="connsiteY4" fmla="*/ 10538 h 21546"/>
                    <a:gd name="connsiteX5" fmla="*/ 7572 w 21556"/>
                    <a:gd name="connsiteY5" fmla="*/ 11583 h 21546"/>
                    <a:gd name="connsiteX6" fmla="*/ 6171 w 21556"/>
                    <a:gd name="connsiteY6" fmla="*/ 13314 h 21546"/>
                    <a:gd name="connsiteX7" fmla="*/ 4141 w 21556"/>
                    <a:gd name="connsiteY7" fmla="*/ 15804 h 21546"/>
                    <a:gd name="connsiteX8" fmla="*/ 81 w 21556"/>
                    <a:gd name="connsiteY8" fmla="*/ 20785 h 21546"/>
                    <a:gd name="connsiteX9" fmla="*/ 81 w 21556"/>
                    <a:gd name="connsiteY9" fmla="*/ 21389 h 21546"/>
                    <a:gd name="connsiteX10" fmla="*/ 392 w 21556"/>
                    <a:gd name="connsiteY10" fmla="*/ 21538 h 21546"/>
                    <a:gd name="connsiteX11" fmla="*/ 12498 w 21556"/>
                    <a:gd name="connsiteY11" fmla="*/ 21538 h 21546"/>
                    <a:gd name="connsiteX12" fmla="*/ 13012 w 21556"/>
                    <a:gd name="connsiteY12" fmla="*/ 21443 h 21546"/>
                    <a:gd name="connsiteX13" fmla="*/ 13507 w 21556"/>
                    <a:gd name="connsiteY13" fmla="*/ 21084 h 21546"/>
                    <a:gd name="connsiteX14" fmla="*/ 13992 w 21556"/>
                    <a:gd name="connsiteY14" fmla="*/ 20589 h 21546"/>
                    <a:gd name="connsiteX15" fmla="*/ 17966 w 21556"/>
                    <a:gd name="connsiteY15" fmla="*/ 15685 h 21546"/>
                    <a:gd name="connsiteX16" fmla="*/ 19953 w 21556"/>
                    <a:gd name="connsiteY16" fmla="*/ 13233 h 21546"/>
                    <a:gd name="connsiteX17" fmla="*/ 20946 w 21556"/>
                    <a:gd name="connsiteY17" fmla="*/ 12007 h 21546"/>
                    <a:gd name="connsiteX18" fmla="*/ 21404 w 21556"/>
                    <a:gd name="connsiteY18" fmla="*/ 11418 h 21546"/>
                    <a:gd name="connsiteX19" fmla="*/ 21553 w 21556"/>
                    <a:gd name="connsiteY19" fmla="*/ 10680 h 21546"/>
                    <a:gd name="connsiteX20" fmla="*/ 21354 w 21556"/>
                    <a:gd name="connsiteY20" fmla="*/ 10062 h 21546"/>
                    <a:gd name="connsiteX21" fmla="*/ 20946 w 21556"/>
                    <a:gd name="connsiteY21" fmla="*/ 9552 h 21546"/>
                    <a:gd name="connsiteX22" fmla="*/ 19953 w 21556"/>
                    <a:gd name="connsiteY22" fmla="*/ 8322 h 21546"/>
                    <a:gd name="connsiteX23" fmla="*/ 17966 w 21556"/>
                    <a:gd name="connsiteY23" fmla="*/ 5863 h 21546"/>
                    <a:gd name="connsiteX24" fmla="*/ 13992 w 21556"/>
                    <a:gd name="connsiteY24" fmla="*/ 945 h 21546"/>
                    <a:gd name="connsiteX25" fmla="*/ 13507 w 21556"/>
                    <a:gd name="connsiteY25" fmla="*/ 457 h 21546"/>
                    <a:gd name="connsiteX26" fmla="*/ 13012 w 21556"/>
                    <a:gd name="connsiteY26" fmla="*/ 98 h 21546"/>
                    <a:gd name="connsiteX27" fmla="*/ 12498 w 21556"/>
                    <a:gd name="connsiteY27" fmla="*/ 3 h 21546"/>
                    <a:gd name="connsiteX0" fmla="*/ 13012 w 21556"/>
                    <a:gd name="connsiteY0" fmla="*/ 0 h 21448"/>
                    <a:gd name="connsiteX1" fmla="*/ 4141 w 21556"/>
                    <a:gd name="connsiteY1" fmla="*/ 5688 h 21448"/>
                    <a:gd name="connsiteX2" fmla="*/ 6171 w 21556"/>
                    <a:gd name="connsiteY2" fmla="*/ 8207 h 21448"/>
                    <a:gd name="connsiteX3" fmla="*/ 7562 w 21556"/>
                    <a:gd name="connsiteY3" fmla="*/ 9835 h 21448"/>
                    <a:gd name="connsiteX4" fmla="*/ 7792 w 21556"/>
                    <a:gd name="connsiteY4" fmla="*/ 10440 h 21448"/>
                    <a:gd name="connsiteX5" fmla="*/ 7572 w 21556"/>
                    <a:gd name="connsiteY5" fmla="*/ 11485 h 21448"/>
                    <a:gd name="connsiteX6" fmla="*/ 6171 w 21556"/>
                    <a:gd name="connsiteY6" fmla="*/ 13216 h 21448"/>
                    <a:gd name="connsiteX7" fmla="*/ 4141 w 21556"/>
                    <a:gd name="connsiteY7" fmla="*/ 15706 h 21448"/>
                    <a:gd name="connsiteX8" fmla="*/ 81 w 21556"/>
                    <a:gd name="connsiteY8" fmla="*/ 20687 h 21448"/>
                    <a:gd name="connsiteX9" fmla="*/ 81 w 21556"/>
                    <a:gd name="connsiteY9" fmla="*/ 21291 h 21448"/>
                    <a:gd name="connsiteX10" fmla="*/ 392 w 21556"/>
                    <a:gd name="connsiteY10" fmla="*/ 21440 h 21448"/>
                    <a:gd name="connsiteX11" fmla="*/ 12498 w 21556"/>
                    <a:gd name="connsiteY11" fmla="*/ 21440 h 21448"/>
                    <a:gd name="connsiteX12" fmla="*/ 13012 w 21556"/>
                    <a:gd name="connsiteY12" fmla="*/ 21345 h 21448"/>
                    <a:gd name="connsiteX13" fmla="*/ 13507 w 21556"/>
                    <a:gd name="connsiteY13" fmla="*/ 20986 h 21448"/>
                    <a:gd name="connsiteX14" fmla="*/ 13992 w 21556"/>
                    <a:gd name="connsiteY14" fmla="*/ 20491 h 21448"/>
                    <a:gd name="connsiteX15" fmla="*/ 17966 w 21556"/>
                    <a:gd name="connsiteY15" fmla="*/ 15587 h 21448"/>
                    <a:gd name="connsiteX16" fmla="*/ 19953 w 21556"/>
                    <a:gd name="connsiteY16" fmla="*/ 13135 h 21448"/>
                    <a:gd name="connsiteX17" fmla="*/ 20946 w 21556"/>
                    <a:gd name="connsiteY17" fmla="*/ 11909 h 21448"/>
                    <a:gd name="connsiteX18" fmla="*/ 21404 w 21556"/>
                    <a:gd name="connsiteY18" fmla="*/ 11320 h 21448"/>
                    <a:gd name="connsiteX19" fmla="*/ 21553 w 21556"/>
                    <a:gd name="connsiteY19" fmla="*/ 10582 h 21448"/>
                    <a:gd name="connsiteX20" fmla="*/ 21354 w 21556"/>
                    <a:gd name="connsiteY20" fmla="*/ 9964 h 21448"/>
                    <a:gd name="connsiteX21" fmla="*/ 20946 w 21556"/>
                    <a:gd name="connsiteY21" fmla="*/ 9454 h 21448"/>
                    <a:gd name="connsiteX22" fmla="*/ 19953 w 21556"/>
                    <a:gd name="connsiteY22" fmla="*/ 8224 h 21448"/>
                    <a:gd name="connsiteX23" fmla="*/ 17966 w 21556"/>
                    <a:gd name="connsiteY23" fmla="*/ 5765 h 21448"/>
                    <a:gd name="connsiteX24" fmla="*/ 13992 w 21556"/>
                    <a:gd name="connsiteY24" fmla="*/ 847 h 21448"/>
                    <a:gd name="connsiteX25" fmla="*/ 13507 w 21556"/>
                    <a:gd name="connsiteY25" fmla="*/ 359 h 21448"/>
                    <a:gd name="connsiteX26" fmla="*/ 13012 w 21556"/>
                    <a:gd name="connsiteY26" fmla="*/ 0 h 21448"/>
                    <a:gd name="connsiteX0" fmla="*/ 13507 w 21556"/>
                    <a:gd name="connsiteY0" fmla="*/ 289 h 21378"/>
                    <a:gd name="connsiteX1" fmla="*/ 4141 w 21556"/>
                    <a:gd name="connsiteY1" fmla="*/ 5618 h 21378"/>
                    <a:gd name="connsiteX2" fmla="*/ 6171 w 21556"/>
                    <a:gd name="connsiteY2" fmla="*/ 8137 h 21378"/>
                    <a:gd name="connsiteX3" fmla="*/ 7562 w 21556"/>
                    <a:gd name="connsiteY3" fmla="*/ 9765 h 21378"/>
                    <a:gd name="connsiteX4" fmla="*/ 7792 w 21556"/>
                    <a:gd name="connsiteY4" fmla="*/ 10370 h 21378"/>
                    <a:gd name="connsiteX5" fmla="*/ 7572 w 21556"/>
                    <a:gd name="connsiteY5" fmla="*/ 11415 h 21378"/>
                    <a:gd name="connsiteX6" fmla="*/ 6171 w 21556"/>
                    <a:gd name="connsiteY6" fmla="*/ 13146 h 21378"/>
                    <a:gd name="connsiteX7" fmla="*/ 4141 w 21556"/>
                    <a:gd name="connsiteY7" fmla="*/ 15636 h 21378"/>
                    <a:gd name="connsiteX8" fmla="*/ 81 w 21556"/>
                    <a:gd name="connsiteY8" fmla="*/ 20617 h 21378"/>
                    <a:gd name="connsiteX9" fmla="*/ 81 w 21556"/>
                    <a:gd name="connsiteY9" fmla="*/ 21221 h 21378"/>
                    <a:gd name="connsiteX10" fmla="*/ 392 w 21556"/>
                    <a:gd name="connsiteY10" fmla="*/ 21370 h 21378"/>
                    <a:gd name="connsiteX11" fmla="*/ 12498 w 21556"/>
                    <a:gd name="connsiteY11" fmla="*/ 21370 h 21378"/>
                    <a:gd name="connsiteX12" fmla="*/ 13012 w 21556"/>
                    <a:gd name="connsiteY12" fmla="*/ 21275 h 21378"/>
                    <a:gd name="connsiteX13" fmla="*/ 13507 w 21556"/>
                    <a:gd name="connsiteY13" fmla="*/ 20916 h 21378"/>
                    <a:gd name="connsiteX14" fmla="*/ 13992 w 21556"/>
                    <a:gd name="connsiteY14" fmla="*/ 20421 h 21378"/>
                    <a:gd name="connsiteX15" fmla="*/ 17966 w 21556"/>
                    <a:gd name="connsiteY15" fmla="*/ 15517 h 21378"/>
                    <a:gd name="connsiteX16" fmla="*/ 19953 w 21556"/>
                    <a:gd name="connsiteY16" fmla="*/ 13065 h 21378"/>
                    <a:gd name="connsiteX17" fmla="*/ 20946 w 21556"/>
                    <a:gd name="connsiteY17" fmla="*/ 11839 h 21378"/>
                    <a:gd name="connsiteX18" fmla="*/ 21404 w 21556"/>
                    <a:gd name="connsiteY18" fmla="*/ 11250 h 21378"/>
                    <a:gd name="connsiteX19" fmla="*/ 21553 w 21556"/>
                    <a:gd name="connsiteY19" fmla="*/ 10512 h 21378"/>
                    <a:gd name="connsiteX20" fmla="*/ 21354 w 21556"/>
                    <a:gd name="connsiteY20" fmla="*/ 9894 h 21378"/>
                    <a:gd name="connsiteX21" fmla="*/ 20946 w 21556"/>
                    <a:gd name="connsiteY21" fmla="*/ 9384 h 21378"/>
                    <a:gd name="connsiteX22" fmla="*/ 19953 w 21556"/>
                    <a:gd name="connsiteY22" fmla="*/ 8154 h 21378"/>
                    <a:gd name="connsiteX23" fmla="*/ 17966 w 21556"/>
                    <a:gd name="connsiteY23" fmla="*/ 5695 h 21378"/>
                    <a:gd name="connsiteX24" fmla="*/ 13992 w 21556"/>
                    <a:gd name="connsiteY24" fmla="*/ 777 h 21378"/>
                    <a:gd name="connsiteX25" fmla="*/ 13507 w 21556"/>
                    <a:gd name="connsiteY25" fmla="*/ 289 h 21378"/>
                    <a:gd name="connsiteX0" fmla="*/ 13992 w 21556"/>
                    <a:gd name="connsiteY0" fmla="*/ 1 h 20602"/>
                    <a:gd name="connsiteX1" fmla="*/ 4141 w 21556"/>
                    <a:gd name="connsiteY1" fmla="*/ 4842 h 20602"/>
                    <a:gd name="connsiteX2" fmla="*/ 6171 w 21556"/>
                    <a:gd name="connsiteY2" fmla="*/ 7361 h 20602"/>
                    <a:gd name="connsiteX3" fmla="*/ 7562 w 21556"/>
                    <a:gd name="connsiteY3" fmla="*/ 8989 h 20602"/>
                    <a:gd name="connsiteX4" fmla="*/ 7792 w 21556"/>
                    <a:gd name="connsiteY4" fmla="*/ 9594 h 20602"/>
                    <a:gd name="connsiteX5" fmla="*/ 7572 w 21556"/>
                    <a:gd name="connsiteY5" fmla="*/ 10639 h 20602"/>
                    <a:gd name="connsiteX6" fmla="*/ 6171 w 21556"/>
                    <a:gd name="connsiteY6" fmla="*/ 12370 h 20602"/>
                    <a:gd name="connsiteX7" fmla="*/ 4141 w 21556"/>
                    <a:gd name="connsiteY7" fmla="*/ 14860 h 20602"/>
                    <a:gd name="connsiteX8" fmla="*/ 81 w 21556"/>
                    <a:gd name="connsiteY8" fmla="*/ 19841 h 20602"/>
                    <a:gd name="connsiteX9" fmla="*/ 81 w 21556"/>
                    <a:gd name="connsiteY9" fmla="*/ 20445 h 20602"/>
                    <a:gd name="connsiteX10" fmla="*/ 392 w 21556"/>
                    <a:gd name="connsiteY10" fmla="*/ 20594 h 20602"/>
                    <a:gd name="connsiteX11" fmla="*/ 12498 w 21556"/>
                    <a:gd name="connsiteY11" fmla="*/ 20594 h 20602"/>
                    <a:gd name="connsiteX12" fmla="*/ 13012 w 21556"/>
                    <a:gd name="connsiteY12" fmla="*/ 20499 h 20602"/>
                    <a:gd name="connsiteX13" fmla="*/ 13507 w 21556"/>
                    <a:gd name="connsiteY13" fmla="*/ 20140 h 20602"/>
                    <a:gd name="connsiteX14" fmla="*/ 13992 w 21556"/>
                    <a:gd name="connsiteY14" fmla="*/ 19645 h 20602"/>
                    <a:gd name="connsiteX15" fmla="*/ 17966 w 21556"/>
                    <a:gd name="connsiteY15" fmla="*/ 14741 h 20602"/>
                    <a:gd name="connsiteX16" fmla="*/ 19953 w 21556"/>
                    <a:gd name="connsiteY16" fmla="*/ 12289 h 20602"/>
                    <a:gd name="connsiteX17" fmla="*/ 20946 w 21556"/>
                    <a:gd name="connsiteY17" fmla="*/ 11063 h 20602"/>
                    <a:gd name="connsiteX18" fmla="*/ 21404 w 21556"/>
                    <a:gd name="connsiteY18" fmla="*/ 10474 h 20602"/>
                    <a:gd name="connsiteX19" fmla="*/ 21553 w 21556"/>
                    <a:gd name="connsiteY19" fmla="*/ 9736 h 20602"/>
                    <a:gd name="connsiteX20" fmla="*/ 21354 w 21556"/>
                    <a:gd name="connsiteY20" fmla="*/ 9118 h 20602"/>
                    <a:gd name="connsiteX21" fmla="*/ 20946 w 21556"/>
                    <a:gd name="connsiteY21" fmla="*/ 8608 h 20602"/>
                    <a:gd name="connsiteX22" fmla="*/ 19953 w 21556"/>
                    <a:gd name="connsiteY22" fmla="*/ 7378 h 20602"/>
                    <a:gd name="connsiteX23" fmla="*/ 17966 w 21556"/>
                    <a:gd name="connsiteY23" fmla="*/ 4919 h 20602"/>
                    <a:gd name="connsiteX24" fmla="*/ 13992 w 21556"/>
                    <a:gd name="connsiteY24" fmla="*/ 1 h 20602"/>
                    <a:gd name="connsiteX0" fmla="*/ 17966 w 21556"/>
                    <a:gd name="connsiteY0" fmla="*/ 77 h 15760"/>
                    <a:gd name="connsiteX1" fmla="*/ 4141 w 21556"/>
                    <a:gd name="connsiteY1" fmla="*/ 0 h 15760"/>
                    <a:gd name="connsiteX2" fmla="*/ 6171 w 21556"/>
                    <a:gd name="connsiteY2" fmla="*/ 2519 h 15760"/>
                    <a:gd name="connsiteX3" fmla="*/ 7562 w 21556"/>
                    <a:gd name="connsiteY3" fmla="*/ 4147 h 15760"/>
                    <a:gd name="connsiteX4" fmla="*/ 7792 w 21556"/>
                    <a:gd name="connsiteY4" fmla="*/ 4752 h 15760"/>
                    <a:gd name="connsiteX5" fmla="*/ 7572 w 21556"/>
                    <a:gd name="connsiteY5" fmla="*/ 5797 h 15760"/>
                    <a:gd name="connsiteX6" fmla="*/ 6171 w 21556"/>
                    <a:gd name="connsiteY6" fmla="*/ 7528 h 15760"/>
                    <a:gd name="connsiteX7" fmla="*/ 4141 w 21556"/>
                    <a:gd name="connsiteY7" fmla="*/ 10018 h 15760"/>
                    <a:gd name="connsiteX8" fmla="*/ 81 w 21556"/>
                    <a:gd name="connsiteY8" fmla="*/ 14999 h 15760"/>
                    <a:gd name="connsiteX9" fmla="*/ 81 w 21556"/>
                    <a:gd name="connsiteY9" fmla="*/ 15603 h 15760"/>
                    <a:gd name="connsiteX10" fmla="*/ 392 w 21556"/>
                    <a:gd name="connsiteY10" fmla="*/ 15752 h 15760"/>
                    <a:gd name="connsiteX11" fmla="*/ 12498 w 21556"/>
                    <a:gd name="connsiteY11" fmla="*/ 15752 h 15760"/>
                    <a:gd name="connsiteX12" fmla="*/ 13012 w 21556"/>
                    <a:gd name="connsiteY12" fmla="*/ 15657 h 15760"/>
                    <a:gd name="connsiteX13" fmla="*/ 13507 w 21556"/>
                    <a:gd name="connsiteY13" fmla="*/ 15298 h 15760"/>
                    <a:gd name="connsiteX14" fmla="*/ 13992 w 21556"/>
                    <a:gd name="connsiteY14" fmla="*/ 14803 h 15760"/>
                    <a:gd name="connsiteX15" fmla="*/ 17966 w 21556"/>
                    <a:gd name="connsiteY15" fmla="*/ 9899 h 15760"/>
                    <a:gd name="connsiteX16" fmla="*/ 19953 w 21556"/>
                    <a:gd name="connsiteY16" fmla="*/ 7447 h 15760"/>
                    <a:gd name="connsiteX17" fmla="*/ 20946 w 21556"/>
                    <a:gd name="connsiteY17" fmla="*/ 6221 h 15760"/>
                    <a:gd name="connsiteX18" fmla="*/ 21404 w 21556"/>
                    <a:gd name="connsiteY18" fmla="*/ 5632 h 15760"/>
                    <a:gd name="connsiteX19" fmla="*/ 21553 w 21556"/>
                    <a:gd name="connsiteY19" fmla="*/ 4894 h 15760"/>
                    <a:gd name="connsiteX20" fmla="*/ 21354 w 21556"/>
                    <a:gd name="connsiteY20" fmla="*/ 4276 h 15760"/>
                    <a:gd name="connsiteX21" fmla="*/ 20946 w 21556"/>
                    <a:gd name="connsiteY21" fmla="*/ 3766 h 15760"/>
                    <a:gd name="connsiteX22" fmla="*/ 19953 w 21556"/>
                    <a:gd name="connsiteY22" fmla="*/ 2536 h 15760"/>
                    <a:gd name="connsiteX23" fmla="*/ 17966 w 21556"/>
                    <a:gd name="connsiteY23" fmla="*/ 77 h 15760"/>
                    <a:gd name="connsiteX0" fmla="*/ 17966 w 21556"/>
                    <a:gd name="connsiteY0" fmla="*/ 0 h 15683"/>
                    <a:gd name="connsiteX1" fmla="*/ 6171 w 21556"/>
                    <a:gd name="connsiteY1" fmla="*/ 2442 h 15683"/>
                    <a:gd name="connsiteX2" fmla="*/ 7562 w 21556"/>
                    <a:gd name="connsiteY2" fmla="*/ 4070 h 15683"/>
                    <a:gd name="connsiteX3" fmla="*/ 7792 w 21556"/>
                    <a:gd name="connsiteY3" fmla="*/ 4675 h 15683"/>
                    <a:gd name="connsiteX4" fmla="*/ 7572 w 21556"/>
                    <a:gd name="connsiteY4" fmla="*/ 5720 h 15683"/>
                    <a:gd name="connsiteX5" fmla="*/ 6171 w 21556"/>
                    <a:gd name="connsiteY5" fmla="*/ 7451 h 15683"/>
                    <a:gd name="connsiteX6" fmla="*/ 4141 w 21556"/>
                    <a:gd name="connsiteY6" fmla="*/ 9941 h 15683"/>
                    <a:gd name="connsiteX7" fmla="*/ 81 w 21556"/>
                    <a:gd name="connsiteY7" fmla="*/ 14922 h 15683"/>
                    <a:gd name="connsiteX8" fmla="*/ 81 w 21556"/>
                    <a:gd name="connsiteY8" fmla="*/ 15526 h 15683"/>
                    <a:gd name="connsiteX9" fmla="*/ 392 w 21556"/>
                    <a:gd name="connsiteY9" fmla="*/ 15675 h 15683"/>
                    <a:gd name="connsiteX10" fmla="*/ 12498 w 21556"/>
                    <a:gd name="connsiteY10" fmla="*/ 15675 h 15683"/>
                    <a:gd name="connsiteX11" fmla="*/ 13012 w 21556"/>
                    <a:gd name="connsiteY11" fmla="*/ 15580 h 15683"/>
                    <a:gd name="connsiteX12" fmla="*/ 13507 w 21556"/>
                    <a:gd name="connsiteY12" fmla="*/ 15221 h 15683"/>
                    <a:gd name="connsiteX13" fmla="*/ 13992 w 21556"/>
                    <a:gd name="connsiteY13" fmla="*/ 14726 h 15683"/>
                    <a:gd name="connsiteX14" fmla="*/ 17966 w 21556"/>
                    <a:gd name="connsiteY14" fmla="*/ 9822 h 15683"/>
                    <a:gd name="connsiteX15" fmla="*/ 19953 w 21556"/>
                    <a:gd name="connsiteY15" fmla="*/ 7370 h 15683"/>
                    <a:gd name="connsiteX16" fmla="*/ 20946 w 21556"/>
                    <a:gd name="connsiteY16" fmla="*/ 6144 h 15683"/>
                    <a:gd name="connsiteX17" fmla="*/ 21404 w 21556"/>
                    <a:gd name="connsiteY17" fmla="*/ 5555 h 15683"/>
                    <a:gd name="connsiteX18" fmla="*/ 21553 w 21556"/>
                    <a:gd name="connsiteY18" fmla="*/ 4817 h 15683"/>
                    <a:gd name="connsiteX19" fmla="*/ 21354 w 21556"/>
                    <a:gd name="connsiteY19" fmla="*/ 4199 h 15683"/>
                    <a:gd name="connsiteX20" fmla="*/ 20946 w 21556"/>
                    <a:gd name="connsiteY20" fmla="*/ 3689 h 15683"/>
                    <a:gd name="connsiteX21" fmla="*/ 19953 w 21556"/>
                    <a:gd name="connsiteY21" fmla="*/ 2459 h 15683"/>
                    <a:gd name="connsiteX22" fmla="*/ 17966 w 21556"/>
                    <a:gd name="connsiteY22" fmla="*/ 0 h 15683"/>
                    <a:gd name="connsiteX0" fmla="*/ 17966 w 21556"/>
                    <a:gd name="connsiteY0" fmla="*/ 0 h 15683"/>
                    <a:gd name="connsiteX1" fmla="*/ 7562 w 21556"/>
                    <a:gd name="connsiteY1" fmla="*/ 4070 h 15683"/>
                    <a:gd name="connsiteX2" fmla="*/ 7792 w 21556"/>
                    <a:gd name="connsiteY2" fmla="*/ 4675 h 15683"/>
                    <a:gd name="connsiteX3" fmla="*/ 7572 w 21556"/>
                    <a:gd name="connsiteY3" fmla="*/ 5720 h 15683"/>
                    <a:gd name="connsiteX4" fmla="*/ 6171 w 21556"/>
                    <a:gd name="connsiteY4" fmla="*/ 7451 h 15683"/>
                    <a:gd name="connsiteX5" fmla="*/ 4141 w 21556"/>
                    <a:gd name="connsiteY5" fmla="*/ 9941 h 15683"/>
                    <a:gd name="connsiteX6" fmla="*/ 81 w 21556"/>
                    <a:gd name="connsiteY6" fmla="*/ 14922 h 15683"/>
                    <a:gd name="connsiteX7" fmla="*/ 81 w 21556"/>
                    <a:gd name="connsiteY7" fmla="*/ 15526 h 15683"/>
                    <a:gd name="connsiteX8" fmla="*/ 392 w 21556"/>
                    <a:gd name="connsiteY8" fmla="*/ 15675 h 15683"/>
                    <a:gd name="connsiteX9" fmla="*/ 12498 w 21556"/>
                    <a:gd name="connsiteY9" fmla="*/ 15675 h 15683"/>
                    <a:gd name="connsiteX10" fmla="*/ 13012 w 21556"/>
                    <a:gd name="connsiteY10" fmla="*/ 15580 h 15683"/>
                    <a:gd name="connsiteX11" fmla="*/ 13507 w 21556"/>
                    <a:gd name="connsiteY11" fmla="*/ 15221 h 15683"/>
                    <a:gd name="connsiteX12" fmla="*/ 13992 w 21556"/>
                    <a:gd name="connsiteY12" fmla="*/ 14726 h 15683"/>
                    <a:gd name="connsiteX13" fmla="*/ 17966 w 21556"/>
                    <a:gd name="connsiteY13" fmla="*/ 9822 h 15683"/>
                    <a:gd name="connsiteX14" fmla="*/ 19953 w 21556"/>
                    <a:gd name="connsiteY14" fmla="*/ 7370 h 15683"/>
                    <a:gd name="connsiteX15" fmla="*/ 20946 w 21556"/>
                    <a:gd name="connsiteY15" fmla="*/ 6144 h 15683"/>
                    <a:gd name="connsiteX16" fmla="*/ 21404 w 21556"/>
                    <a:gd name="connsiteY16" fmla="*/ 5555 h 15683"/>
                    <a:gd name="connsiteX17" fmla="*/ 21553 w 21556"/>
                    <a:gd name="connsiteY17" fmla="*/ 4817 h 15683"/>
                    <a:gd name="connsiteX18" fmla="*/ 21354 w 21556"/>
                    <a:gd name="connsiteY18" fmla="*/ 4199 h 15683"/>
                    <a:gd name="connsiteX19" fmla="*/ 20946 w 21556"/>
                    <a:gd name="connsiteY19" fmla="*/ 3689 h 15683"/>
                    <a:gd name="connsiteX20" fmla="*/ 19953 w 21556"/>
                    <a:gd name="connsiteY20" fmla="*/ 2459 h 15683"/>
                    <a:gd name="connsiteX21" fmla="*/ 17966 w 21556"/>
                    <a:gd name="connsiteY21" fmla="*/ 0 h 15683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572 w 21556"/>
                    <a:gd name="connsiteY3" fmla="*/ 3261 h 13224"/>
                    <a:gd name="connsiteX4" fmla="*/ 6171 w 21556"/>
                    <a:gd name="connsiteY4" fmla="*/ 4992 h 13224"/>
                    <a:gd name="connsiteX5" fmla="*/ 4141 w 21556"/>
                    <a:gd name="connsiteY5" fmla="*/ 7482 h 13224"/>
                    <a:gd name="connsiteX6" fmla="*/ 81 w 21556"/>
                    <a:gd name="connsiteY6" fmla="*/ 12463 h 13224"/>
                    <a:gd name="connsiteX7" fmla="*/ 81 w 21556"/>
                    <a:gd name="connsiteY7" fmla="*/ 13067 h 13224"/>
                    <a:gd name="connsiteX8" fmla="*/ 392 w 21556"/>
                    <a:gd name="connsiteY8" fmla="*/ 13216 h 13224"/>
                    <a:gd name="connsiteX9" fmla="*/ 12498 w 21556"/>
                    <a:gd name="connsiteY9" fmla="*/ 13216 h 13224"/>
                    <a:gd name="connsiteX10" fmla="*/ 13012 w 21556"/>
                    <a:gd name="connsiteY10" fmla="*/ 13121 h 13224"/>
                    <a:gd name="connsiteX11" fmla="*/ 13507 w 21556"/>
                    <a:gd name="connsiteY11" fmla="*/ 12762 h 13224"/>
                    <a:gd name="connsiteX12" fmla="*/ 13992 w 21556"/>
                    <a:gd name="connsiteY12" fmla="*/ 12267 h 13224"/>
                    <a:gd name="connsiteX13" fmla="*/ 17966 w 21556"/>
                    <a:gd name="connsiteY13" fmla="*/ 7363 h 13224"/>
                    <a:gd name="connsiteX14" fmla="*/ 19953 w 21556"/>
                    <a:gd name="connsiteY14" fmla="*/ 4911 h 13224"/>
                    <a:gd name="connsiteX15" fmla="*/ 20946 w 21556"/>
                    <a:gd name="connsiteY15" fmla="*/ 3685 h 13224"/>
                    <a:gd name="connsiteX16" fmla="*/ 21404 w 21556"/>
                    <a:gd name="connsiteY16" fmla="*/ 3096 h 13224"/>
                    <a:gd name="connsiteX17" fmla="*/ 21553 w 21556"/>
                    <a:gd name="connsiteY17" fmla="*/ 2358 h 13224"/>
                    <a:gd name="connsiteX18" fmla="*/ 21354 w 21556"/>
                    <a:gd name="connsiteY18" fmla="*/ 1740 h 13224"/>
                    <a:gd name="connsiteX19" fmla="*/ 20946 w 21556"/>
                    <a:gd name="connsiteY19" fmla="*/ 1230 h 13224"/>
                    <a:gd name="connsiteX20" fmla="*/ 19953 w 21556"/>
                    <a:gd name="connsiteY20" fmla="*/ 0 h 13224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613 w 21556"/>
                    <a:gd name="connsiteY3" fmla="*/ 1590 h 13224"/>
                    <a:gd name="connsiteX4" fmla="*/ 7572 w 21556"/>
                    <a:gd name="connsiteY4" fmla="*/ 3261 h 13224"/>
                    <a:gd name="connsiteX5" fmla="*/ 6171 w 21556"/>
                    <a:gd name="connsiteY5" fmla="*/ 4992 h 13224"/>
                    <a:gd name="connsiteX6" fmla="*/ 4141 w 21556"/>
                    <a:gd name="connsiteY6" fmla="*/ 7482 h 13224"/>
                    <a:gd name="connsiteX7" fmla="*/ 81 w 21556"/>
                    <a:gd name="connsiteY7" fmla="*/ 12463 h 13224"/>
                    <a:gd name="connsiteX8" fmla="*/ 81 w 21556"/>
                    <a:gd name="connsiteY8" fmla="*/ 13067 h 13224"/>
                    <a:gd name="connsiteX9" fmla="*/ 392 w 21556"/>
                    <a:gd name="connsiteY9" fmla="*/ 13216 h 13224"/>
                    <a:gd name="connsiteX10" fmla="*/ 12498 w 21556"/>
                    <a:gd name="connsiteY10" fmla="*/ 13216 h 13224"/>
                    <a:gd name="connsiteX11" fmla="*/ 13012 w 21556"/>
                    <a:gd name="connsiteY11" fmla="*/ 13121 h 13224"/>
                    <a:gd name="connsiteX12" fmla="*/ 13507 w 21556"/>
                    <a:gd name="connsiteY12" fmla="*/ 12762 h 13224"/>
                    <a:gd name="connsiteX13" fmla="*/ 13992 w 21556"/>
                    <a:gd name="connsiteY13" fmla="*/ 12267 h 13224"/>
                    <a:gd name="connsiteX14" fmla="*/ 17966 w 21556"/>
                    <a:gd name="connsiteY14" fmla="*/ 7363 h 13224"/>
                    <a:gd name="connsiteX15" fmla="*/ 19953 w 21556"/>
                    <a:gd name="connsiteY15" fmla="*/ 4911 h 13224"/>
                    <a:gd name="connsiteX16" fmla="*/ 20946 w 21556"/>
                    <a:gd name="connsiteY16" fmla="*/ 3685 h 13224"/>
                    <a:gd name="connsiteX17" fmla="*/ 21404 w 21556"/>
                    <a:gd name="connsiteY17" fmla="*/ 3096 h 13224"/>
                    <a:gd name="connsiteX18" fmla="*/ 21553 w 21556"/>
                    <a:gd name="connsiteY18" fmla="*/ 2358 h 13224"/>
                    <a:gd name="connsiteX19" fmla="*/ 21354 w 21556"/>
                    <a:gd name="connsiteY19" fmla="*/ 1740 h 13224"/>
                    <a:gd name="connsiteX20" fmla="*/ 20946 w 21556"/>
                    <a:gd name="connsiteY20" fmla="*/ 1230 h 13224"/>
                    <a:gd name="connsiteX21" fmla="*/ 19953 w 21556"/>
                    <a:gd name="connsiteY21" fmla="*/ 0 h 13224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572 w 21556"/>
                    <a:gd name="connsiteY3" fmla="*/ 3261 h 13224"/>
                    <a:gd name="connsiteX4" fmla="*/ 6171 w 21556"/>
                    <a:gd name="connsiteY4" fmla="*/ 4992 h 13224"/>
                    <a:gd name="connsiteX5" fmla="*/ 4141 w 21556"/>
                    <a:gd name="connsiteY5" fmla="*/ 7482 h 13224"/>
                    <a:gd name="connsiteX6" fmla="*/ 81 w 21556"/>
                    <a:gd name="connsiteY6" fmla="*/ 12463 h 13224"/>
                    <a:gd name="connsiteX7" fmla="*/ 81 w 21556"/>
                    <a:gd name="connsiteY7" fmla="*/ 13067 h 13224"/>
                    <a:gd name="connsiteX8" fmla="*/ 392 w 21556"/>
                    <a:gd name="connsiteY8" fmla="*/ 13216 h 13224"/>
                    <a:gd name="connsiteX9" fmla="*/ 12498 w 21556"/>
                    <a:gd name="connsiteY9" fmla="*/ 13216 h 13224"/>
                    <a:gd name="connsiteX10" fmla="*/ 13012 w 21556"/>
                    <a:gd name="connsiteY10" fmla="*/ 13121 h 13224"/>
                    <a:gd name="connsiteX11" fmla="*/ 13507 w 21556"/>
                    <a:gd name="connsiteY11" fmla="*/ 12762 h 13224"/>
                    <a:gd name="connsiteX12" fmla="*/ 13992 w 21556"/>
                    <a:gd name="connsiteY12" fmla="*/ 12267 h 13224"/>
                    <a:gd name="connsiteX13" fmla="*/ 17966 w 21556"/>
                    <a:gd name="connsiteY13" fmla="*/ 7363 h 13224"/>
                    <a:gd name="connsiteX14" fmla="*/ 19953 w 21556"/>
                    <a:gd name="connsiteY14" fmla="*/ 4911 h 13224"/>
                    <a:gd name="connsiteX15" fmla="*/ 20946 w 21556"/>
                    <a:gd name="connsiteY15" fmla="*/ 3685 h 13224"/>
                    <a:gd name="connsiteX16" fmla="*/ 21404 w 21556"/>
                    <a:gd name="connsiteY16" fmla="*/ 3096 h 13224"/>
                    <a:gd name="connsiteX17" fmla="*/ 21553 w 21556"/>
                    <a:gd name="connsiteY17" fmla="*/ 2358 h 13224"/>
                    <a:gd name="connsiteX18" fmla="*/ 21354 w 21556"/>
                    <a:gd name="connsiteY18" fmla="*/ 1740 h 13224"/>
                    <a:gd name="connsiteX19" fmla="*/ 20946 w 21556"/>
                    <a:gd name="connsiteY19" fmla="*/ 1230 h 13224"/>
                    <a:gd name="connsiteX20" fmla="*/ 19953 w 21556"/>
                    <a:gd name="connsiteY20" fmla="*/ 0 h 13224"/>
                    <a:gd name="connsiteX0" fmla="*/ 19953 w 21556"/>
                    <a:gd name="connsiteY0" fmla="*/ 0 h 13224"/>
                    <a:gd name="connsiteX1" fmla="*/ 7792 w 21556"/>
                    <a:gd name="connsiteY1" fmla="*/ 2216 h 13224"/>
                    <a:gd name="connsiteX2" fmla="*/ 7572 w 21556"/>
                    <a:gd name="connsiteY2" fmla="*/ 3261 h 13224"/>
                    <a:gd name="connsiteX3" fmla="*/ 6171 w 21556"/>
                    <a:gd name="connsiteY3" fmla="*/ 4992 h 13224"/>
                    <a:gd name="connsiteX4" fmla="*/ 4141 w 21556"/>
                    <a:gd name="connsiteY4" fmla="*/ 7482 h 13224"/>
                    <a:gd name="connsiteX5" fmla="*/ 81 w 21556"/>
                    <a:gd name="connsiteY5" fmla="*/ 12463 h 13224"/>
                    <a:gd name="connsiteX6" fmla="*/ 81 w 21556"/>
                    <a:gd name="connsiteY6" fmla="*/ 13067 h 13224"/>
                    <a:gd name="connsiteX7" fmla="*/ 392 w 21556"/>
                    <a:gd name="connsiteY7" fmla="*/ 13216 h 13224"/>
                    <a:gd name="connsiteX8" fmla="*/ 12498 w 21556"/>
                    <a:gd name="connsiteY8" fmla="*/ 13216 h 13224"/>
                    <a:gd name="connsiteX9" fmla="*/ 13012 w 21556"/>
                    <a:gd name="connsiteY9" fmla="*/ 13121 h 13224"/>
                    <a:gd name="connsiteX10" fmla="*/ 13507 w 21556"/>
                    <a:gd name="connsiteY10" fmla="*/ 12762 h 13224"/>
                    <a:gd name="connsiteX11" fmla="*/ 13992 w 21556"/>
                    <a:gd name="connsiteY11" fmla="*/ 12267 h 13224"/>
                    <a:gd name="connsiteX12" fmla="*/ 17966 w 21556"/>
                    <a:gd name="connsiteY12" fmla="*/ 7363 h 13224"/>
                    <a:gd name="connsiteX13" fmla="*/ 19953 w 21556"/>
                    <a:gd name="connsiteY13" fmla="*/ 4911 h 13224"/>
                    <a:gd name="connsiteX14" fmla="*/ 20946 w 21556"/>
                    <a:gd name="connsiteY14" fmla="*/ 3685 h 13224"/>
                    <a:gd name="connsiteX15" fmla="*/ 21404 w 21556"/>
                    <a:gd name="connsiteY15" fmla="*/ 3096 h 13224"/>
                    <a:gd name="connsiteX16" fmla="*/ 21553 w 21556"/>
                    <a:gd name="connsiteY16" fmla="*/ 2358 h 13224"/>
                    <a:gd name="connsiteX17" fmla="*/ 21354 w 21556"/>
                    <a:gd name="connsiteY17" fmla="*/ 1740 h 13224"/>
                    <a:gd name="connsiteX18" fmla="*/ 20946 w 21556"/>
                    <a:gd name="connsiteY18" fmla="*/ 1230 h 13224"/>
                    <a:gd name="connsiteX19" fmla="*/ 19953 w 21556"/>
                    <a:gd name="connsiteY19" fmla="*/ 0 h 13224"/>
                    <a:gd name="connsiteX0" fmla="*/ 20946 w 21556"/>
                    <a:gd name="connsiteY0" fmla="*/ 0 h 11994"/>
                    <a:gd name="connsiteX1" fmla="*/ 7792 w 21556"/>
                    <a:gd name="connsiteY1" fmla="*/ 986 h 11994"/>
                    <a:gd name="connsiteX2" fmla="*/ 7572 w 21556"/>
                    <a:gd name="connsiteY2" fmla="*/ 2031 h 11994"/>
                    <a:gd name="connsiteX3" fmla="*/ 6171 w 21556"/>
                    <a:gd name="connsiteY3" fmla="*/ 3762 h 11994"/>
                    <a:gd name="connsiteX4" fmla="*/ 4141 w 21556"/>
                    <a:gd name="connsiteY4" fmla="*/ 6252 h 11994"/>
                    <a:gd name="connsiteX5" fmla="*/ 81 w 21556"/>
                    <a:gd name="connsiteY5" fmla="*/ 11233 h 11994"/>
                    <a:gd name="connsiteX6" fmla="*/ 81 w 21556"/>
                    <a:gd name="connsiteY6" fmla="*/ 11837 h 11994"/>
                    <a:gd name="connsiteX7" fmla="*/ 392 w 21556"/>
                    <a:gd name="connsiteY7" fmla="*/ 11986 h 11994"/>
                    <a:gd name="connsiteX8" fmla="*/ 12498 w 21556"/>
                    <a:gd name="connsiteY8" fmla="*/ 11986 h 11994"/>
                    <a:gd name="connsiteX9" fmla="*/ 13012 w 21556"/>
                    <a:gd name="connsiteY9" fmla="*/ 11891 h 11994"/>
                    <a:gd name="connsiteX10" fmla="*/ 13507 w 21556"/>
                    <a:gd name="connsiteY10" fmla="*/ 11532 h 11994"/>
                    <a:gd name="connsiteX11" fmla="*/ 13992 w 21556"/>
                    <a:gd name="connsiteY11" fmla="*/ 11037 h 11994"/>
                    <a:gd name="connsiteX12" fmla="*/ 17966 w 21556"/>
                    <a:gd name="connsiteY12" fmla="*/ 6133 h 11994"/>
                    <a:gd name="connsiteX13" fmla="*/ 19953 w 21556"/>
                    <a:gd name="connsiteY13" fmla="*/ 3681 h 11994"/>
                    <a:gd name="connsiteX14" fmla="*/ 20946 w 21556"/>
                    <a:gd name="connsiteY14" fmla="*/ 2455 h 11994"/>
                    <a:gd name="connsiteX15" fmla="*/ 21404 w 21556"/>
                    <a:gd name="connsiteY15" fmla="*/ 1866 h 11994"/>
                    <a:gd name="connsiteX16" fmla="*/ 21553 w 21556"/>
                    <a:gd name="connsiteY16" fmla="*/ 1128 h 11994"/>
                    <a:gd name="connsiteX17" fmla="*/ 21354 w 21556"/>
                    <a:gd name="connsiteY17" fmla="*/ 510 h 11994"/>
                    <a:gd name="connsiteX18" fmla="*/ 20946 w 21556"/>
                    <a:gd name="connsiteY18" fmla="*/ 0 h 11994"/>
                    <a:gd name="connsiteX0" fmla="*/ 21354 w 21556"/>
                    <a:gd name="connsiteY0" fmla="*/ 0 h 11484"/>
                    <a:gd name="connsiteX1" fmla="*/ 7792 w 21556"/>
                    <a:gd name="connsiteY1" fmla="*/ 476 h 11484"/>
                    <a:gd name="connsiteX2" fmla="*/ 7572 w 21556"/>
                    <a:gd name="connsiteY2" fmla="*/ 1521 h 11484"/>
                    <a:gd name="connsiteX3" fmla="*/ 6171 w 21556"/>
                    <a:gd name="connsiteY3" fmla="*/ 3252 h 11484"/>
                    <a:gd name="connsiteX4" fmla="*/ 4141 w 21556"/>
                    <a:gd name="connsiteY4" fmla="*/ 5742 h 11484"/>
                    <a:gd name="connsiteX5" fmla="*/ 81 w 21556"/>
                    <a:gd name="connsiteY5" fmla="*/ 10723 h 11484"/>
                    <a:gd name="connsiteX6" fmla="*/ 81 w 21556"/>
                    <a:gd name="connsiteY6" fmla="*/ 11327 h 11484"/>
                    <a:gd name="connsiteX7" fmla="*/ 392 w 21556"/>
                    <a:gd name="connsiteY7" fmla="*/ 11476 h 11484"/>
                    <a:gd name="connsiteX8" fmla="*/ 12498 w 21556"/>
                    <a:gd name="connsiteY8" fmla="*/ 11476 h 11484"/>
                    <a:gd name="connsiteX9" fmla="*/ 13012 w 21556"/>
                    <a:gd name="connsiteY9" fmla="*/ 11381 h 11484"/>
                    <a:gd name="connsiteX10" fmla="*/ 13507 w 21556"/>
                    <a:gd name="connsiteY10" fmla="*/ 11022 h 11484"/>
                    <a:gd name="connsiteX11" fmla="*/ 13992 w 21556"/>
                    <a:gd name="connsiteY11" fmla="*/ 10527 h 11484"/>
                    <a:gd name="connsiteX12" fmla="*/ 17966 w 21556"/>
                    <a:gd name="connsiteY12" fmla="*/ 5623 h 11484"/>
                    <a:gd name="connsiteX13" fmla="*/ 19953 w 21556"/>
                    <a:gd name="connsiteY13" fmla="*/ 3171 h 11484"/>
                    <a:gd name="connsiteX14" fmla="*/ 20946 w 21556"/>
                    <a:gd name="connsiteY14" fmla="*/ 1945 h 11484"/>
                    <a:gd name="connsiteX15" fmla="*/ 21404 w 21556"/>
                    <a:gd name="connsiteY15" fmla="*/ 1356 h 11484"/>
                    <a:gd name="connsiteX16" fmla="*/ 21553 w 21556"/>
                    <a:gd name="connsiteY16" fmla="*/ 618 h 11484"/>
                    <a:gd name="connsiteX17" fmla="*/ 21354 w 21556"/>
                    <a:gd name="connsiteY17" fmla="*/ 0 h 11484"/>
                    <a:gd name="connsiteX0" fmla="*/ 21553 w 21556"/>
                    <a:gd name="connsiteY0" fmla="*/ 206 h 11072"/>
                    <a:gd name="connsiteX1" fmla="*/ 7792 w 21556"/>
                    <a:gd name="connsiteY1" fmla="*/ 64 h 11072"/>
                    <a:gd name="connsiteX2" fmla="*/ 7572 w 21556"/>
                    <a:gd name="connsiteY2" fmla="*/ 1109 h 11072"/>
                    <a:gd name="connsiteX3" fmla="*/ 6171 w 21556"/>
                    <a:gd name="connsiteY3" fmla="*/ 2840 h 11072"/>
                    <a:gd name="connsiteX4" fmla="*/ 4141 w 21556"/>
                    <a:gd name="connsiteY4" fmla="*/ 5330 h 11072"/>
                    <a:gd name="connsiteX5" fmla="*/ 81 w 21556"/>
                    <a:gd name="connsiteY5" fmla="*/ 10311 h 11072"/>
                    <a:gd name="connsiteX6" fmla="*/ 81 w 21556"/>
                    <a:gd name="connsiteY6" fmla="*/ 10915 h 11072"/>
                    <a:gd name="connsiteX7" fmla="*/ 392 w 21556"/>
                    <a:gd name="connsiteY7" fmla="*/ 11064 h 11072"/>
                    <a:gd name="connsiteX8" fmla="*/ 12498 w 21556"/>
                    <a:gd name="connsiteY8" fmla="*/ 11064 h 11072"/>
                    <a:gd name="connsiteX9" fmla="*/ 13012 w 21556"/>
                    <a:gd name="connsiteY9" fmla="*/ 10969 h 11072"/>
                    <a:gd name="connsiteX10" fmla="*/ 13507 w 21556"/>
                    <a:gd name="connsiteY10" fmla="*/ 10610 h 11072"/>
                    <a:gd name="connsiteX11" fmla="*/ 13992 w 21556"/>
                    <a:gd name="connsiteY11" fmla="*/ 10115 h 11072"/>
                    <a:gd name="connsiteX12" fmla="*/ 17966 w 21556"/>
                    <a:gd name="connsiteY12" fmla="*/ 5211 h 11072"/>
                    <a:gd name="connsiteX13" fmla="*/ 19953 w 21556"/>
                    <a:gd name="connsiteY13" fmla="*/ 2759 h 11072"/>
                    <a:gd name="connsiteX14" fmla="*/ 20946 w 21556"/>
                    <a:gd name="connsiteY14" fmla="*/ 1533 h 11072"/>
                    <a:gd name="connsiteX15" fmla="*/ 21404 w 21556"/>
                    <a:gd name="connsiteY15" fmla="*/ 944 h 11072"/>
                    <a:gd name="connsiteX16" fmla="*/ 21553 w 21556"/>
                    <a:gd name="connsiteY16" fmla="*/ 206 h 11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1556" h="11072">
                      <a:moveTo>
                        <a:pt x="21553" y="206"/>
                      </a:moveTo>
                      <a:cubicBezTo>
                        <a:pt x="19284" y="59"/>
                        <a:pt x="10122" y="-86"/>
                        <a:pt x="7792" y="64"/>
                      </a:cubicBezTo>
                      <a:cubicBezTo>
                        <a:pt x="7794" y="339"/>
                        <a:pt x="7842" y="646"/>
                        <a:pt x="7572" y="1109"/>
                      </a:cubicBezTo>
                      <a:lnTo>
                        <a:pt x="6171" y="2840"/>
                      </a:lnTo>
                      <a:lnTo>
                        <a:pt x="4141" y="5330"/>
                      </a:lnTo>
                      <a:lnTo>
                        <a:pt x="81" y="10311"/>
                      </a:lnTo>
                      <a:cubicBezTo>
                        <a:pt x="-27" y="10485"/>
                        <a:pt x="-27" y="10741"/>
                        <a:pt x="81" y="10915"/>
                      </a:cubicBezTo>
                      <a:cubicBezTo>
                        <a:pt x="157" y="11038"/>
                        <a:pt x="276" y="11095"/>
                        <a:pt x="392" y="11064"/>
                      </a:cubicBezTo>
                      <a:lnTo>
                        <a:pt x="12498" y="11064"/>
                      </a:lnTo>
                      <a:cubicBezTo>
                        <a:pt x="12672" y="11079"/>
                        <a:pt x="12847" y="11047"/>
                        <a:pt x="13012" y="10969"/>
                      </a:cubicBezTo>
                      <a:cubicBezTo>
                        <a:pt x="13190" y="10886"/>
                        <a:pt x="13351" y="10752"/>
                        <a:pt x="13507" y="10610"/>
                      </a:cubicBezTo>
                      <a:cubicBezTo>
                        <a:pt x="13675" y="10456"/>
                        <a:pt x="13836" y="10291"/>
                        <a:pt x="13992" y="10115"/>
                      </a:cubicBezTo>
                      <a:lnTo>
                        <a:pt x="17966" y="5211"/>
                      </a:lnTo>
                      <a:lnTo>
                        <a:pt x="19953" y="2759"/>
                      </a:lnTo>
                      <a:cubicBezTo>
                        <a:pt x="20285" y="2352"/>
                        <a:pt x="20618" y="1947"/>
                        <a:pt x="20946" y="1533"/>
                      </a:cubicBezTo>
                      <a:cubicBezTo>
                        <a:pt x="21100" y="1339"/>
                        <a:pt x="21253" y="1142"/>
                        <a:pt x="21404" y="944"/>
                      </a:cubicBezTo>
                      <a:cubicBezTo>
                        <a:pt x="21518" y="731"/>
                        <a:pt x="21571" y="468"/>
                        <a:pt x="21553" y="206"/>
                      </a:cubicBezTo>
                      <a:close/>
                    </a:path>
                  </a:pathLst>
                </a:custGeom>
                <a:solidFill>
                  <a:schemeClr val="accent2">
                    <a:alpha val="70000"/>
                  </a:schemeClr>
                </a:solidFill>
                <a:ln>
                  <a:noFill/>
                </a:ln>
                <a:effectLst/>
              </p:spPr>
              <p:txBody>
                <a:bodyPr lIns="25400" tIns="25400" rIns="25400" bIns="25400" anchor="ctr"/>
                <a:lstStyle/>
                <a:p>
                  <a:endParaRPr lang="ar-IQ" sz="900"/>
                </a:p>
              </p:txBody>
            </p:sp>
          </p:grpSp>
        </p:grpSp>
        <p:sp>
          <p:nvSpPr>
            <p:cNvPr id="446" name="AutoShape 26">
              <a:extLst>
                <a:ext uri="{FF2B5EF4-FFF2-40B4-BE49-F238E27FC236}">
                  <a16:creationId xmlns:a16="http://schemas.microsoft.com/office/drawing/2014/main" id="{B625BE6E-B012-43DB-AF7A-DF711325177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45635" y="4949216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endParaRPr lang="ar-IQ" sz="900"/>
            </a:p>
          </p:txBody>
        </p:sp>
        <p:sp>
          <p:nvSpPr>
            <p:cNvPr id="447" name="AutoShape 26">
              <a:extLst>
                <a:ext uri="{FF2B5EF4-FFF2-40B4-BE49-F238E27FC236}">
                  <a16:creationId xmlns:a16="http://schemas.microsoft.com/office/drawing/2014/main" id="{78E9EADE-535D-4046-9BA9-D9CB05D557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774766" y="4949216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endParaRPr lang="ar-IQ" sz="900"/>
            </a:p>
          </p:txBody>
        </p:sp>
        <p:sp>
          <p:nvSpPr>
            <p:cNvPr id="449" name="AutoShape 26">
              <a:extLst>
                <a:ext uri="{FF2B5EF4-FFF2-40B4-BE49-F238E27FC236}">
                  <a16:creationId xmlns:a16="http://schemas.microsoft.com/office/drawing/2014/main" id="{7C601539-AE61-4EFD-AF1B-611D84E5622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060213" y="4949216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endParaRPr lang="ar-IQ" sz="900"/>
            </a:p>
          </p:txBody>
        </p:sp>
        <p:sp>
          <p:nvSpPr>
            <p:cNvPr id="450" name="AutoShape 26">
              <a:extLst>
                <a:ext uri="{FF2B5EF4-FFF2-40B4-BE49-F238E27FC236}">
                  <a16:creationId xmlns:a16="http://schemas.microsoft.com/office/drawing/2014/main" id="{02AD9E0F-A4B4-4E07-B5B0-29726C39B30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989344" y="4949216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endParaRPr lang="ar-IQ" sz="900"/>
            </a:p>
          </p:txBody>
        </p:sp>
        <p:sp>
          <p:nvSpPr>
            <p:cNvPr id="451" name="AutoShape 26">
              <a:extLst>
                <a:ext uri="{FF2B5EF4-FFF2-40B4-BE49-F238E27FC236}">
                  <a16:creationId xmlns:a16="http://schemas.microsoft.com/office/drawing/2014/main" id="{FC3A1780-4F81-47C6-96DB-28DBD30DDB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916503" y="4949216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endParaRPr lang="ar-IQ" sz="90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E69B962-0802-4D04-93E3-22F0AFF07E71}"/>
              </a:ext>
            </a:extLst>
          </p:cNvPr>
          <p:cNvGrpSpPr/>
          <p:nvPr/>
        </p:nvGrpSpPr>
        <p:grpSpPr>
          <a:xfrm>
            <a:off x="6566027" y="2252674"/>
            <a:ext cx="298256" cy="177496"/>
            <a:chOff x="6212617" y="2131187"/>
            <a:chExt cx="679372" cy="397370"/>
          </a:xfrm>
        </p:grpSpPr>
        <p:sp>
          <p:nvSpPr>
            <p:cNvPr id="469" name="Freeform 20">
              <a:extLst>
                <a:ext uri="{FF2B5EF4-FFF2-40B4-BE49-F238E27FC236}">
                  <a16:creationId xmlns:a16="http://schemas.microsoft.com/office/drawing/2014/main" id="{749F7CDC-9C3B-4225-8DD9-04CAB4CDB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8869" y="2131187"/>
              <a:ext cx="339686" cy="395767"/>
            </a:xfrm>
            <a:custGeom>
              <a:avLst/>
              <a:gdLst>
                <a:gd name="T0" fmla="*/ 0 w 167"/>
                <a:gd name="T1" fmla="*/ 195 h 195"/>
                <a:gd name="T2" fmla="*/ 167 w 167"/>
                <a:gd name="T3" fmla="*/ 195 h 195"/>
                <a:gd name="T4" fmla="*/ 114 w 167"/>
                <a:gd name="T5" fmla="*/ 88 h 195"/>
                <a:gd name="T6" fmla="*/ 134 w 167"/>
                <a:gd name="T7" fmla="*/ 49 h 195"/>
                <a:gd name="T8" fmla="*/ 84 w 167"/>
                <a:gd name="T9" fmla="*/ 0 h 195"/>
                <a:gd name="T10" fmla="*/ 34 w 167"/>
                <a:gd name="T11" fmla="*/ 50 h 195"/>
                <a:gd name="T12" fmla="*/ 54 w 167"/>
                <a:gd name="T13" fmla="*/ 88 h 195"/>
                <a:gd name="T14" fmla="*/ 0 w 167"/>
                <a:gd name="T15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195">
                  <a:moveTo>
                    <a:pt x="0" y="195"/>
                  </a:moveTo>
                  <a:cubicBezTo>
                    <a:pt x="167" y="195"/>
                    <a:pt x="167" y="195"/>
                    <a:pt x="167" y="195"/>
                  </a:cubicBezTo>
                  <a:cubicBezTo>
                    <a:pt x="167" y="151"/>
                    <a:pt x="145" y="105"/>
                    <a:pt x="114" y="88"/>
                  </a:cubicBezTo>
                  <a:cubicBezTo>
                    <a:pt x="126" y="79"/>
                    <a:pt x="134" y="66"/>
                    <a:pt x="134" y="49"/>
                  </a:cubicBezTo>
                  <a:cubicBezTo>
                    <a:pt x="134" y="22"/>
                    <a:pt x="111" y="0"/>
                    <a:pt x="84" y="0"/>
                  </a:cubicBezTo>
                  <a:cubicBezTo>
                    <a:pt x="56" y="0"/>
                    <a:pt x="34" y="22"/>
                    <a:pt x="34" y="50"/>
                  </a:cubicBezTo>
                  <a:cubicBezTo>
                    <a:pt x="34" y="66"/>
                    <a:pt x="41" y="79"/>
                    <a:pt x="54" y="88"/>
                  </a:cubicBezTo>
                  <a:cubicBezTo>
                    <a:pt x="22" y="105"/>
                    <a:pt x="0" y="151"/>
                    <a:pt x="0" y="195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21">
              <a:extLst>
                <a:ext uri="{FF2B5EF4-FFF2-40B4-BE49-F238E27FC236}">
                  <a16:creationId xmlns:a16="http://schemas.microsoft.com/office/drawing/2014/main" id="{0A90D4F8-F874-454C-88CD-358ACA1AC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714" y="2241746"/>
              <a:ext cx="192275" cy="286811"/>
            </a:xfrm>
            <a:custGeom>
              <a:avLst/>
              <a:gdLst>
                <a:gd name="T0" fmla="*/ 57 w 95"/>
                <a:gd name="T1" fmla="*/ 64 h 141"/>
                <a:gd name="T2" fmla="*/ 71 w 95"/>
                <a:gd name="T3" fmla="*/ 36 h 141"/>
                <a:gd name="T4" fmla="*/ 36 w 95"/>
                <a:gd name="T5" fmla="*/ 0 h 141"/>
                <a:gd name="T6" fmla="*/ 0 w 95"/>
                <a:gd name="T7" fmla="*/ 36 h 141"/>
                <a:gd name="T8" fmla="*/ 14 w 95"/>
                <a:gd name="T9" fmla="*/ 63 h 141"/>
                <a:gd name="T10" fmla="*/ 6 w 95"/>
                <a:gd name="T11" fmla="*/ 70 h 141"/>
                <a:gd name="T12" fmla="*/ 25 w 95"/>
                <a:gd name="T13" fmla="*/ 141 h 141"/>
                <a:gd name="T14" fmla="*/ 95 w 95"/>
                <a:gd name="T15" fmla="*/ 141 h 141"/>
                <a:gd name="T16" fmla="*/ 57 w 95"/>
                <a:gd name="T17" fmla="*/ 6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141">
                  <a:moveTo>
                    <a:pt x="57" y="64"/>
                  </a:moveTo>
                  <a:cubicBezTo>
                    <a:pt x="66" y="58"/>
                    <a:pt x="71" y="47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47"/>
                    <a:pt x="6" y="56"/>
                    <a:pt x="14" y="63"/>
                  </a:cubicBezTo>
                  <a:cubicBezTo>
                    <a:pt x="12" y="64"/>
                    <a:pt x="9" y="67"/>
                    <a:pt x="6" y="70"/>
                  </a:cubicBezTo>
                  <a:cubicBezTo>
                    <a:pt x="18" y="90"/>
                    <a:pt x="25" y="121"/>
                    <a:pt x="25" y="141"/>
                  </a:cubicBezTo>
                  <a:cubicBezTo>
                    <a:pt x="95" y="141"/>
                    <a:pt x="95" y="141"/>
                    <a:pt x="95" y="141"/>
                  </a:cubicBezTo>
                  <a:cubicBezTo>
                    <a:pt x="95" y="107"/>
                    <a:pt x="79" y="76"/>
                    <a:pt x="57" y="64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22">
              <a:extLst>
                <a:ext uri="{FF2B5EF4-FFF2-40B4-BE49-F238E27FC236}">
                  <a16:creationId xmlns:a16="http://schemas.microsoft.com/office/drawing/2014/main" id="{C20BCA1C-6B75-4C6B-89C9-0B83A5249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2617" y="2241746"/>
              <a:ext cx="192275" cy="286811"/>
            </a:xfrm>
            <a:custGeom>
              <a:avLst/>
              <a:gdLst>
                <a:gd name="T0" fmla="*/ 81 w 95"/>
                <a:gd name="T1" fmla="*/ 63 h 141"/>
                <a:gd name="T2" fmla="*/ 95 w 95"/>
                <a:gd name="T3" fmla="*/ 35 h 141"/>
                <a:gd name="T4" fmla="*/ 60 w 95"/>
                <a:gd name="T5" fmla="*/ 0 h 141"/>
                <a:gd name="T6" fmla="*/ 24 w 95"/>
                <a:gd name="T7" fmla="*/ 35 h 141"/>
                <a:gd name="T8" fmla="*/ 38 w 95"/>
                <a:gd name="T9" fmla="*/ 64 h 141"/>
                <a:gd name="T10" fmla="*/ 0 w 95"/>
                <a:gd name="T11" fmla="*/ 141 h 141"/>
                <a:gd name="T12" fmla="*/ 76 w 95"/>
                <a:gd name="T13" fmla="*/ 141 h 141"/>
                <a:gd name="T14" fmla="*/ 93 w 95"/>
                <a:gd name="T15" fmla="*/ 73 h 141"/>
                <a:gd name="T16" fmla="*/ 81 w 95"/>
                <a:gd name="T17" fmla="*/ 6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141">
                  <a:moveTo>
                    <a:pt x="81" y="63"/>
                  </a:moveTo>
                  <a:cubicBezTo>
                    <a:pt x="89" y="56"/>
                    <a:pt x="95" y="47"/>
                    <a:pt x="95" y="35"/>
                  </a:cubicBezTo>
                  <a:cubicBezTo>
                    <a:pt x="95" y="15"/>
                    <a:pt x="79" y="0"/>
                    <a:pt x="60" y="0"/>
                  </a:cubicBezTo>
                  <a:cubicBezTo>
                    <a:pt x="40" y="0"/>
                    <a:pt x="24" y="16"/>
                    <a:pt x="24" y="35"/>
                  </a:cubicBezTo>
                  <a:cubicBezTo>
                    <a:pt x="24" y="47"/>
                    <a:pt x="30" y="58"/>
                    <a:pt x="38" y="64"/>
                  </a:cubicBezTo>
                  <a:cubicBezTo>
                    <a:pt x="16" y="76"/>
                    <a:pt x="0" y="107"/>
                    <a:pt x="0" y="141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76" y="121"/>
                    <a:pt x="82" y="93"/>
                    <a:pt x="93" y="73"/>
                  </a:cubicBezTo>
                  <a:cubicBezTo>
                    <a:pt x="89" y="69"/>
                    <a:pt x="85" y="65"/>
                    <a:pt x="81" y="63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4" name="TextBox 483">
            <a:extLst>
              <a:ext uri="{FF2B5EF4-FFF2-40B4-BE49-F238E27FC236}">
                <a16:creationId xmlns:a16="http://schemas.microsoft.com/office/drawing/2014/main" id="{54559B75-22FF-41D5-B331-EB467ECE514B}"/>
              </a:ext>
            </a:extLst>
          </p:cNvPr>
          <p:cNvSpPr txBox="1"/>
          <p:nvPr/>
        </p:nvSpPr>
        <p:spPr>
          <a:xfrm>
            <a:off x="7020561" y="4065617"/>
            <a:ext cx="18999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4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r>
              <a:rPr lang="en-US" dirty="0"/>
              <a:t>Experience</a:t>
            </a:r>
          </a:p>
        </p:txBody>
      </p: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A62D351A-0D69-4C4F-8C20-2E7E2E52F242}"/>
              </a:ext>
            </a:extLst>
          </p:cNvPr>
          <p:cNvCxnSpPr>
            <a:cxnSpLocks/>
          </p:cNvCxnSpPr>
          <p:nvPr/>
        </p:nvCxnSpPr>
        <p:spPr>
          <a:xfrm>
            <a:off x="5433624" y="5768505"/>
            <a:ext cx="0" cy="94183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D4F2ECD9-0B23-4976-9605-BF36ADCF3223}"/>
              </a:ext>
            </a:extLst>
          </p:cNvPr>
          <p:cNvGrpSpPr/>
          <p:nvPr/>
        </p:nvGrpSpPr>
        <p:grpSpPr>
          <a:xfrm>
            <a:off x="7135517" y="5158105"/>
            <a:ext cx="739018" cy="91440"/>
            <a:chOff x="7732620" y="4914948"/>
            <a:chExt cx="739018" cy="91440"/>
          </a:xfrm>
        </p:grpSpPr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4831C111-93BC-40C0-B113-4AB1BED8A891}"/>
                </a:ext>
              </a:extLst>
            </p:cNvPr>
            <p:cNvGrpSpPr/>
            <p:nvPr/>
          </p:nvGrpSpPr>
          <p:grpSpPr>
            <a:xfrm>
              <a:off x="8014438" y="4914948"/>
              <a:ext cx="457200" cy="91440"/>
              <a:chOff x="2814638" y="1797902"/>
              <a:chExt cx="1846679" cy="631825"/>
            </a:xfrm>
          </p:grpSpPr>
          <p:sp>
            <p:nvSpPr>
              <p:cNvPr id="492" name="AutoShape 22">
                <a:extLst>
                  <a:ext uri="{FF2B5EF4-FFF2-40B4-BE49-F238E27FC236}">
                    <a16:creationId xmlns:a16="http://schemas.microsoft.com/office/drawing/2014/main" id="{8CA7A35D-DBB0-4A84-8084-BA49B1EED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1863" y="1798696"/>
                <a:ext cx="515144" cy="631031"/>
              </a:xfrm>
              <a:custGeom>
                <a:avLst/>
                <a:gdLst>
                  <a:gd name="T0" fmla="*/ 515146 w 21528"/>
                  <a:gd name="T1" fmla="*/ 632454 h 21553"/>
                  <a:gd name="T2" fmla="*/ 515146 w 21528"/>
                  <a:gd name="T3" fmla="*/ 632454 h 21553"/>
                  <a:gd name="T4" fmla="*/ 515146 w 21528"/>
                  <a:gd name="T5" fmla="*/ 632454 h 21553"/>
                  <a:gd name="T6" fmla="*/ 515146 w 21528"/>
                  <a:gd name="T7" fmla="*/ 632454 h 2155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28" h="21553">
                    <a:moveTo>
                      <a:pt x="659" y="10"/>
                    </a:moveTo>
                    <a:cubicBezTo>
                      <a:pt x="466" y="-24"/>
                      <a:pt x="266" y="31"/>
                      <a:pt x="137" y="152"/>
                    </a:cubicBezTo>
                    <a:cubicBezTo>
                      <a:pt x="-47" y="325"/>
                      <a:pt x="-43" y="582"/>
                      <a:pt x="137" y="756"/>
                    </a:cubicBezTo>
                    <a:cubicBezTo>
                      <a:pt x="2416" y="2424"/>
                      <a:pt x="4683" y="4104"/>
                      <a:pt x="6939" y="5793"/>
                    </a:cubicBezTo>
                    <a:cubicBezTo>
                      <a:pt x="8067" y="6638"/>
                      <a:pt x="9192" y="7485"/>
                      <a:pt x="10340" y="8312"/>
                    </a:cubicBezTo>
                    <a:cubicBezTo>
                      <a:pt x="11107" y="8864"/>
                      <a:pt x="11884" y="9407"/>
                      <a:pt x="12670" y="9940"/>
                    </a:cubicBezTo>
                    <a:cubicBezTo>
                      <a:pt x="12869" y="10106"/>
                      <a:pt x="13002" y="10317"/>
                      <a:pt x="13055" y="10545"/>
                    </a:cubicBezTo>
                    <a:cubicBezTo>
                      <a:pt x="13141" y="10922"/>
                      <a:pt x="13005" y="11309"/>
                      <a:pt x="12687" y="11590"/>
                    </a:cubicBezTo>
                    <a:cubicBezTo>
                      <a:pt x="11906" y="12168"/>
                      <a:pt x="11123" y="12745"/>
                      <a:pt x="10340" y="13321"/>
                    </a:cubicBezTo>
                    <a:cubicBezTo>
                      <a:pt x="9208" y="14152"/>
                      <a:pt x="8073" y="14982"/>
                      <a:pt x="6939" y="15811"/>
                    </a:cubicBezTo>
                    <a:cubicBezTo>
                      <a:pt x="4670" y="17470"/>
                      <a:pt x="2403" y="19131"/>
                      <a:pt x="137" y="20792"/>
                    </a:cubicBezTo>
                    <a:cubicBezTo>
                      <a:pt x="-44" y="20966"/>
                      <a:pt x="-44" y="21222"/>
                      <a:pt x="137" y="21396"/>
                    </a:cubicBezTo>
                    <a:cubicBezTo>
                      <a:pt x="265" y="21519"/>
                      <a:pt x="465" y="21576"/>
                      <a:pt x="659" y="21545"/>
                    </a:cubicBezTo>
                    <a:lnTo>
                      <a:pt x="6353" y="21545"/>
                    </a:lnTo>
                    <a:cubicBezTo>
                      <a:pt x="6645" y="21560"/>
                      <a:pt x="6938" y="21528"/>
                      <a:pt x="7215" y="21450"/>
                    </a:cubicBezTo>
                    <a:cubicBezTo>
                      <a:pt x="7512" y="21367"/>
                      <a:pt x="7782" y="21233"/>
                      <a:pt x="8043" y="21091"/>
                    </a:cubicBezTo>
                    <a:cubicBezTo>
                      <a:pt x="8324" y="20937"/>
                      <a:pt x="8595" y="20772"/>
                      <a:pt x="8856" y="20596"/>
                    </a:cubicBezTo>
                    <a:cubicBezTo>
                      <a:pt x="11078" y="18964"/>
                      <a:pt x="13297" y="17329"/>
                      <a:pt x="15513" y="15692"/>
                    </a:cubicBezTo>
                    <a:cubicBezTo>
                      <a:pt x="16621" y="14873"/>
                      <a:pt x="17728" y="14054"/>
                      <a:pt x="18842" y="13240"/>
                    </a:cubicBezTo>
                    <a:cubicBezTo>
                      <a:pt x="19398" y="12833"/>
                      <a:pt x="19957" y="12428"/>
                      <a:pt x="20506" y="12014"/>
                    </a:cubicBezTo>
                    <a:cubicBezTo>
                      <a:pt x="20764" y="11820"/>
                      <a:pt x="21020" y="11623"/>
                      <a:pt x="21274" y="11425"/>
                    </a:cubicBezTo>
                    <a:cubicBezTo>
                      <a:pt x="21464" y="11212"/>
                      <a:pt x="21553" y="10949"/>
                      <a:pt x="21522" y="10687"/>
                    </a:cubicBezTo>
                    <a:cubicBezTo>
                      <a:pt x="21495" y="10457"/>
                      <a:pt x="21378" y="10240"/>
                      <a:pt x="21189" y="10069"/>
                    </a:cubicBezTo>
                    <a:cubicBezTo>
                      <a:pt x="20962" y="9899"/>
                      <a:pt x="20734" y="9728"/>
                      <a:pt x="20506" y="9559"/>
                    </a:cubicBezTo>
                    <a:cubicBezTo>
                      <a:pt x="19953" y="9147"/>
                      <a:pt x="19397" y="8739"/>
                      <a:pt x="18842" y="8329"/>
                    </a:cubicBezTo>
                    <a:cubicBezTo>
                      <a:pt x="17731" y="7511"/>
                      <a:pt x="16622" y="6690"/>
                      <a:pt x="15513" y="5870"/>
                    </a:cubicBezTo>
                    <a:cubicBezTo>
                      <a:pt x="13295" y="4230"/>
                      <a:pt x="11076" y="2591"/>
                      <a:pt x="8856" y="952"/>
                    </a:cubicBezTo>
                    <a:cubicBezTo>
                      <a:pt x="8597" y="778"/>
                      <a:pt x="8323" y="617"/>
                      <a:pt x="8043" y="464"/>
                    </a:cubicBezTo>
                    <a:cubicBezTo>
                      <a:pt x="7782" y="322"/>
                      <a:pt x="7512" y="188"/>
                      <a:pt x="7215" y="105"/>
                    </a:cubicBezTo>
                    <a:cubicBezTo>
                      <a:pt x="6938" y="27"/>
                      <a:pt x="6644" y="-3"/>
                      <a:pt x="6353" y="10"/>
                    </a:cubicBezTo>
                    <a:lnTo>
                      <a:pt x="659" y="10"/>
                    </a:lnTo>
                    <a:close/>
                  </a:path>
                </a:pathLst>
              </a:custGeom>
              <a:solidFill>
                <a:srgbClr val="009DDC"/>
              </a:solidFill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endParaRPr lang="ar-IQ" sz="900"/>
              </a:p>
            </p:txBody>
          </p:sp>
          <p:sp>
            <p:nvSpPr>
              <p:cNvPr id="493" name="AutoShape 23">
                <a:extLst>
                  <a:ext uri="{FF2B5EF4-FFF2-40B4-BE49-F238E27FC236}">
                    <a16:creationId xmlns:a16="http://schemas.microsoft.com/office/drawing/2014/main" id="{91E5F1E2-F117-419C-9C14-4E34486A28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3251" y="1798696"/>
                <a:ext cx="515144" cy="631031"/>
              </a:xfrm>
              <a:custGeom>
                <a:avLst/>
                <a:gdLst>
                  <a:gd name="T0" fmla="*/ 515146 w 21528"/>
                  <a:gd name="T1" fmla="*/ 632454 h 21553"/>
                  <a:gd name="T2" fmla="*/ 515146 w 21528"/>
                  <a:gd name="T3" fmla="*/ 632454 h 21553"/>
                  <a:gd name="T4" fmla="*/ 515146 w 21528"/>
                  <a:gd name="T5" fmla="*/ 632454 h 21553"/>
                  <a:gd name="T6" fmla="*/ 515146 w 21528"/>
                  <a:gd name="T7" fmla="*/ 632454 h 2155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28" h="21553">
                    <a:moveTo>
                      <a:pt x="659" y="10"/>
                    </a:moveTo>
                    <a:cubicBezTo>
                      <a:pt x="466" y="-24"/>
                      <a:pt x="266" y="31"/>
                      <a:pt x="137" y="152"/>
                    </a:cubicBezTo>
                    <a:cubicBezTo>
                      <a:pt x="-47" y="325"/>
                      <a:pt x="-43" y="582"/>
                      <a:pt x="137" y="756"/>
                    </a:cubicBezTo>
                    <a:cubicBezTo>
                      <a:pt x="2416" y="2424"/>
                      <a:pt x="4683" y="4104"/>
                      <a:pt x="6939" y="5793"/>
                    </a:cubicBezTo>
                    <a:cubicBezTo>
                      <a:pt x="8067" y="6638"/>
                      <a:pt x="9192" y="7485"/>
                      <a:pt x="10340" y="8312"/>
                    </a:cubicBezTo>
                    <a:cubicBezTo>
                      <a:pt x="11107" y="8864"/>
                      <a:pt x="11884" y="9407"/>
                      <a:pt x="12670" y="9940"/>
                    </a:cubicBezTo>
                    <a:cubicBezTo>
                      <a:pt x="12869" y="10106"/>
                      <a:pt x="13002" y="10317"/>
                      <a:pt x="13055" y="10545"/>
                    </a:cubicBezTo>
                    <a:cubicBezTo>
                      <a:pt x="13141" y="10922"/>
                      <a:pt x="13005" y="11309"/>
                      <a:pt x="12687" y="11590"/>
                    </a:cubicBezTo>
                    <a:cubicBezTo>
                      <a:pt x="11906" y="12168"/>
                      <a:pt x="11123" y="12745"/>
                      <a:pt x="10340" y="13321"/>
                    </a:cubicBezTo>
                    <a:cubicBezTo>
                      <a:pt x="9208" y="14152"/>
                      <a:pt x="8073" y="14982"/>
                      <a:pt x="6939" y="15811"/>
                    </a:cubicBezTo>
                    <a:cubicBezTo>
                      <a:pt x="4670" y="17470"/>
                      <a:pt x="2403" y="19131"/>
                      <a:pt x="137" y="20792"/>
                    </a:cubicBezTo>
                    <a:cubicBezTo>
                      <a:pt x="-44" y="20966"/>
                      <a:pt x="-44" y="21222"/>
                      <a:pt x="137" y="21396"/>
                    </a:cubicBezTo>
                    <a:cubicBezTo>
                      <a:pt x="265" y="21519"/>
                      <a:pt x="465" y="21576"/>
                      <a:pt x="659" y="21545"/>
                    </a:cubicBezTo>
                    <a:lnTo>
                      <a:pt x="6353" y="21545"/>
                    </a:lnTo>
                    <a:cubicBezTo>
                      <a:pt x="6645" y="21560"/>
                      <a:pt x="6938" y="21528"/>
                      <a:pt x="7215" y="21450"/>
                    </a:cubicBezTo>
                    <a:cubicBezTo>
                      <a:pt x="7512" y="21367"/>
                      <a:pt x="7782" y="21233"/>
                      <a:pt x="8043" y="21091"/>
                    </a:cubicBezTo>
                    <a:cubicBezTo>
                      <a:pt x="8324" y="20937"/>
                      <a:pt x="8595" y="20772"/>
                      <a:pt x="8856" y="20596"/>
                    </a:cubicBezTo>
                    <a:cubicBezTo>
                      <a:pt x="11078" y="18964"/>
                      <a:pt x="13297" y="17329"/>
                      <a:pt x="15513" y="15692"/>
                    </a:cubicBezTo>
                    <a:cubicBezTo>
                      <a:pt x="16621" y="14873"/>
                      <a:pt x="17728" y="14054"/>
                      <a:pt x="18842" y="13240"/>
                    </a:cubicBezTo>
                    <a:cubicBezTo>
                      <a:pt x="19398" y="12833"/>
                      <a:pt x="19957" y="12428"/>
                      <a:pt x="20506" y="12014"/>
                    </a:cubicBezTo>
                    <a:cubicBezTo>
                      <a:pt x="20764" y="11820"/>
                      <a:pt x="21020" y="11623"/>
                      <a:pt x="21274" y="11425"/>
                    </a:cubicBezTo>
                    <a:cubicBezTo>
                      <a:pt x="21464" y="11212"/>
                      <a:pt x="21553" y="10949"/>
                      <a:pt x="21522" y="10687"/>
                    </a:cubicBezTo>
                    <a:cubicBezTo>
                      <a:pt x="21495" y="10457"/>
                      <a:pt x="21378" y="10240"/>
                      <a:pt x="21189" y="10069"/>
                    </a:cubicBezTo>
                    <a:cubicBezTo>
                      <a:pt x="20962" y="9899"/>
                      <a:pt x="20734" y="9728"/>
                      <a:pt x="20506" y="9559"/>
                    </a:cubicBezTo>
                    <a:cubicBezTo>
                      <a:pt x="19953" y="9147"/>
                      <a:pt x="19397" y="8739"/>
                      <a:pt x="18842" y="8329"/>
                    </a:cubicBezTo>
                    <a:cubicBezTo>
                      <a:pt x="17731" y="7511"/>
                      <a:pt x="16622" y="6690"/>
                      <a:pt x="15513" y="5870"/>
                    </a:cubicBezTo>
                    <a:cubicBezTo>
                      <a:pt x="13295" y="4230"/>
                      <a:pt x="11076" y="2591"/>
                      <a:pt x="8856" y="952"/>
                    </a:cubicBezTo>
                    <a:cubicBezTo>
                      <a:pt x="8597" y="778"/>
                      <a:pt x="8323" y="617"/>
                      <a:pt x="8043" y="464"/>
                    </a:cubicBezTo>
                    <a:cubicBezTo>
                      <a:pt x="7782" y="322"/>
                      <a:pt x="7512" y="188"/>
                      <a:pt x="7215" y="105"/>
                    </a:cubicBezTo>
                    <a:cubicBezTo>
                      <a:pt x="6938" y="27"/>
                      <a:pt x="6644" y="-3"/>
                      <a:pt x="6353" y="10"/>
                    </a:cubicBezTo>
                    <a:lnTo>
                      <a:pt x="659" y="10"/>
                    </a:lnTo>
                    <a:close/>
                  </a:path>
                </a:pathLst>
              </a:custGeom>
              <a:solidFill>
                <a:srgbClr val="009DDC"/>
              </a:solidFill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endParaRPr lang="ar-IQ" sz="900"/>
              </a:p>
            </p:txBody>
          </p:sp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B3329F31-DEDE-4CA9-BF5F-F237B20AC14D}"/>
                  </a:ext>
                </a:extLst>
              </p:cNvPr>
              <p:cNvGrpSpPr/>
              <p:nvPr/>
            </p:nvGrpSpPr>
            <p:grpSpPr>
              <a:xfrm>
                <a:off x="2814638" y="2039996"/>
                <a:ext cx="500063" cy="147638"/>
                <a:chOff x="2710657" y="1989591"/>
                <a:chExt cx="500063" cy="147638"/>
              </a:xfrm>
            </p:grpSpPr>
            <p:sp>
              <p:nvSpPr>
                <p:cNvPr id="498" name="AutoShape 24">
                  <a:extLst>
                    <a:ext uri="{FF2B5EF4-FFF2-40B4-BE49-F238E27FC236}">
                      <a16:creationId xmlns:a16="http://schemas.microsoft.com/office/drawing/2014/main" id="{E653E014-E52C-4B94-BF5E-A7AABB1CFC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095626" y="2022135"/>
                  <a:ext cx="147638" cy="82550"/>
                </a:xfrm>
                <a:custGeom>
                  <a:avLst/>
                  <a:gdLst>
                    <a:gd name="T0" fmla="*/ 147649 w 21600"/>
                    <a:gd name="T1" fmla="*/ 82551 h 21600"/>
                    <a:gd name="T2" fmla="*/ 147649 w 21600"/>
                    <a:gd name="T3" fmla="*/ 82551 h 21600"/>
                    <a:gd name="T4" fmla="*/ 147649 w 21600"/>
                    <a:gd name="T5" fmla="*/ 82551 h 21600"/>
                    <a:gd name="T6" fmla="*/ 147649 w 21600"/>
                    <a:gd name="T7" fmla="*/ 8255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  <a:alpha val="60000"/>
                  </a:schemeClr>
                </a:solidFill>
                <a:ln>
                  <a:noFill/>
                </a:ln>
                <a:effectLst/>
              </p:spPr>
              <p:txBody>
                <a:bodyPr lIns="25400" tIns="25400" rIns="25400" bIns="25400" anchor="ctr"/>
                <a:lstStyle/>
                <a:p>
                  <a:endParaRPr lang="ar-IQ" sz="900"/>
                </a:p>
              </p:txBody>
            </p:sp>
            <p:sp>
              <p:nvSpPr>
                <p:cNvPr id="499" name="AutoShape 25">
                  <a:extLst>
                    <a:ext uri="{FF2B5EF4-FFF2-40B4-BE49-F238E27FC236}">
                      <a16:creationId xmlns:a16="http://schemas.microsoft.com/office/drawing/2014/main" id="{B2C47382-BA73-4187-932B-3E21C22545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883694" y="2022135"/>
                  <a:ext cx="147638" cy="82550"/>
                </a:xfrm>
                <a:custGeom>
                  <a:avLst/>
                  <a:gdLst>
                    <a:gd name="T0" fmla="*/ 147649 w 21600"/>
                    <a:gd name="T1" fmla="*/ 82551 h 21600"/>
                    <a:gd name="T2" fmla="*/ 147649 w 21600"/>
                    <a:gd name="T3" fmla="*/ 82551 h 21600"/>
                    <a:gd name="T4" fmla="*/ 147649 w 21600"/>
                    <a:gd name="T5" fmla="*/ 82551 h 21600"/>
                    <a:gd name="T6" fmla="*/ 147649 w 21600"/>
                    <a:gd name="T7" fmla="*/ 8255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lIns="25400" tIns="25400" rIns="25400" bIns="25400" anchor="ctr"/>
                <a:lstStyle/>
                <a:p>
                  <a:endParaRPr lang="ar-IQ" sz="900"/>
                </a:p>
              </p:txBody>
            </p:sp>
            <p:sp>
              <p:nvSpPr>
                <p:cNvPr id="500" name="AutoShape 26">
                  <a:extLst>
                    <a:ext uri="{FF2B5EF4-FFF2-40B4-BE49-F238E27FC236}">
                      <a16:creationId xmlns:a16="http://schemas.microsoft.com/office/drawing/2014/main" id="{7F3AC7C1-5A27-4131-8983-05EE20CE85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678113" y="2022135"/>
                  <a:ext cx="147638" cy="82550"/>
                </a:xfrm>
                <a:custGeom>
                  <a:avLst/>
                  <a:gdLst>
                    <a:gd name="T0" fmla="*/ 147649 w 21600"/>
                    <a:gd name="T1" fmla="*/ 82551 h 21600"/>
                    <a:gd name="T2" fmla="*/ 147649 w 21600"/>
                    <a:gd name="T3" fmla="*/ 82551 h 21600"/>
                    <a:gd name="T4" fmla="*/ 147649 w 21600"/>
                    <a:gd name="T5" fmla="*/ 82551 h 21600"/>
                    <a:gd name="T6" fmla="*/ 147649 w 21600"/>
                    <a:gd name="T7" fmla="*/ 8255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50000"/>
                  </a:schemeClr>
                </a:solidFill>
                <a:ln>
                  <a:noFill/>
                </a:ln>
                <a:effectLst/>
              </p:spPr>
              <p:txBody>
                <a:bodyPr lIns="25400" tIns="25400" rIns="25400" bIns="25400" anchor="ctr"/>
                <a:lstStyle/>
                <a:p>
                  <a:endParaRPr lang="ar-IQ" sz="900"/>
                </a:p>
              </p:txBody>
            </p:sp>
          </p:grpSp>
          <p:grpSp>
            <p:nvGrpSpPr>
              <p:cNvPr id="495" name="Group 494">
                <a:extLst>
                  <a:ext uri="{FF2B5EF4-FFF2-40B4-BE49-F238E27FC236}">
                    <a16:creationId xmlns:a16="http://schemas.microsoft.com/office/drawing/2014/main" id="{9C88040F-11C5-47D2-8D2D-EEE0FE3B3404}"/>
                  </a:ext>
                </a:extLst>
              </p:cNvPr>
              <p:cNvGrpSpPr/>
              <p:nvPr/>
            </p:nvGrpSpPr>
            <p:grpSpPr>
              <a:xfrm>
                <a:off x="3796169" y="1797902"/>
                <a:ext cx="865148" cy="631034"/>
                <a:chOff x="3692188" y="1747497"/>
                <a:chExt cx="865148" cy="631034"/>
              </a:xfrm>
            </p:grpSpPr>
            <p:sp>
              <p:nvSpPr>
                <p:cNvPr id="496" name="AutoShape 9">
                  <a:extLst>
                    <a:ext uri="{FF2B5EF4-FFF2-40B4-BE49-F238E27FC236}">
                      <a16:creationId xmlns:a16="http://schemas.microsoft.com/office/drawing/2014/main" id="{40F493BB-1838-41A5-9F1D-2B5B55374E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2188" y="2054772"/>
                  <a:ext cx="865148" cy="323759"/>
                </a:xfrm>
                <a:custGeom>
                  <a:avLst/>
                  <a:gdLst>
                    <a:gd name="T0" fmla="*/ 865151 w 21557"/>
                    <a:gd name="T1" fmla="*/ 631658 h 21553"/>
                    <a:gd name="T2" fmla="*/ 865151 w 21557"/>
                    <a:gd name="T3" fmla="*/ 631658 h 21553"/>
                    <a:gd name="T4" fmla="*/ 865151 w 21557"/>
                    <a:gd name="T5" fmla="*/ 631658 h 21553"/>
                    <a:gd name="T6" fmla="*/ 865151 w 21557"/>
                    <a:gd name="T7" fmla="*/ 631658 h 2155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connsiteX0" fmla="*/ 12499 w 21557"/>
                    <a:gd name="connsiteY0" fmla="*/ 3 h 21546"/>
                    <a:gd name="connsiteX1" fmla="*/ 82 w 21557"/>
                    <a:gd name="connsiteY1" fmla="*/ 145 h 21546"/>
                    <a:gd name="connsiteX2" fmla="*/ 82 w 21557"/>
                    <a:gd name="connsiteY2" fmla="*/ 749 h 21546"/>
                    <a:gd name="connsiteX3" fmla="*/ 4142 w 21557"/>
                    <a:gd name="connsiteY3" fmla="*/ 5786 h 21546"/>
                    <a:gd name="connsiteX4" fmla="*/ 6172 w 21557"/>
                    <a:gd name="connsiteY4" fmla="*/ 8305 h 21546"/>
                    <a:gd name="connsiteX5" fmla="*/ 7563 w 21557"/>
                    <a:gd name="connsiteY5" fmla="*/ 9933 h 21546"/>
                    <a:gd name="connsiteX6" fmla="*/ 7793 w 21557"/>
                    <a:gd name="connsiteY6" fmla="*/ 10538 h 21546"/>
                    <a:gd name="connsiteX7" fmla="*/ 7573 w 21557"/>
                    <a:gd name="connsiteY7" fmla="*/ 11583 h 21546"/>
                    <a:gd name="connsiteX8" fmla="*/ 6172 w 21557"/>
                    <a:gd name="connsiteY8" fmla="*/ 13314 h 21546"/>
                    <a:gd name="connsiteX9" fmla="*/ 4142 w 21557"/>
                    <a:gd name="connsiteY9" fmla="*/ 15804 h 21546"/>
                    <a:gd name="connsiteX10" fmla="*/ 82 w 21557"/>
                    <a:gd name="connsiteY10" fmla="*/ 20785 h 21546"/>
                    <a:gd name="connsiteX11" fmla="*/ 82 w 21557"/>
                    <a:gd name="connsiteY11" fmla="*/ 21389 h 21546"/>
                    <a:gd name="connsiteX12" fmla="*/ 393 w 21557"/>
                    <a:gd name="connsiteY12" fmla="*/ 21538 h 21546"/>
                    <a:gd name="connsiteX13" fmla="*/ 12499 w 21557"/>
                    <a:gd name="connsiteY13" fmla="*/ 21538 h 21546"/>
                    <a:gd name="connsiteX14" fmla="*/ 13013 w 21557"/>
                    <a:gd name="connsiteY14" fmla="*/ 21443 h 21546"/>
                    <a:gd name="connsiteX15" fmla="*/ 13508 w 21557"/>
                    <a:gd name="connsiteY15" fmla="*/ 21084 h 21546"/>
                    <a:gd name="connsiteX16" fmla="*/ 13993 w 21557"/>
                    <a:gd name="connsiteY16" fmla="*/ 20589 h 21546"/>
                    <a:gd name="connsiteX17" fmla="*/ 17967 w 21557"/>
                    <a:gd name="connsiteY17" fmla="*/ 15685 h 21546"/>
                    <a:gd name="connsiteX18" fmla="*/ 19954 w 21557"/>
                    <a:gd name="connsiteY18" fmla="*/ 13233 h 21546"/>
                    <a:gd name="connsiteX19" fmla="*/ 20947 w 21557"/>
                    <a:gd name="connsiteY19" fmla="*/ 12007 h 21546"/>
                    <a:gd name="connsiteX20" fmla="*/ 21405 w 21557"/>
                    <a:gd name="connsiteY20" fmla="*/ 11418 h 21546"/>
                    <a:gd name="connsiteX21" fmla="*/ 21554 w 21557"/>
                    <a:gd name="connsiteY21" fmla="*/ 10680 h 21546"/>
                    <a:gd name="connsiteX22" fmla="*/ 21355 w 21557"/>
                    <a:gd name="connsiteY22" fmla="*/ 10062 h 21546"/>
                    <a:gd name="connsiteX23" fmla="*/ 20947 w 21557"/>
                    <a:gd name="connsiteY23" fmla="*/ 9552 h 21546"/>
                    <a:gd name="connsiteX24" fmla="*/ 19954 w 21557"/>
                    <a:gd name="connsiteY24" fmla="*/ 8322 h 21546"/>
                    <a:gd name="connsiteX25" fmla="*/ 17967 w 21557"/>
                    <a:gd name="connsiteY25" fmla="*/ 5863 h 21546"/>
                    <a:gd name="connsiteX26" fmla="*/ 13993 w 21557"/>
                    <a:gd name="connsiteY26" fmla="*/ 945 h 21546"/>
                    <a:gd name="connsiteX27" fmla="*/ 13508 w 21557"/>
                    <a:gd name="connsiteY27" fmla="*/ 457 h 21546"/>
                    <a:gd name="connsiteX28" fmla="*/ 13013 w 21557"/>
                    <a:gd name="connsiteY28" fmla="*/ 98 h 21546"/>
                    <a:gd name="connsiteX29" fmla="*/ 12499 w 21557"/>
                    <a:gd name="connsiteY29" fmla="*/ 3 h 21546"/>
                    <a:gd name="connsiteX0" fmla="*/ 12498 w 21556"/>
                    <a:gd name="connsiteY0" fmla="*/ 3 h 21546"/>
                    <a:gd name="connsiteX1" fmla="*/ 81 w 21556"/>
                    <a:gd name="connsiteY1" fmla="*/ 749 h 21546"/>
                    <a:gd name="connsiteX2" fmla="*/ 4141 w 21556"/>
                    <a:gd name="connsiteY2" fmla="*/ 5786 h 21546"/>
                    <a:gd name="connsiteX3" fmla="*/ 6171 w 21556"/>
                    <a:gd name="connsiteY3" fmla="*/ 8305 h 21546"/>
                    <a:gd name="connsiteX4" fmla="*/ 7562 w 21556"/>
                    <a:gd name="connsiteY4" fmla="*/ 9933 h 21546"/>
                    <a:gd name="connsiteX5" fmla="*/ 7792 w 21556"/>
                    <a:gd name="connsiteY5" fmla="*/ 10538 h 21546"/>
                    <a:gd name="connsiteX6" fmla="*/ 7572 w 21556"/>
                    <a:gd name="connsiteY6" fmla="*/ 11583 h 21546"/>
                    <a:gd name="connsiteX7" fmla="*/ 6171 w 21556"/>
                    <a:gd name="connsiteY7" fmla="*/ 13314 h 21546"/>
                    <a:gd name="connsiteX8" fmla="*/ 4141 w 21556"/>
                    <a:gd name="connsiteY8" fmla="*/ 15804 h 21546"/>
                    <a:gd name="connsiteX9" fmla="*/ 81 w 21556"/>
                    <a:gd name="connsiteY9" fmla="*/ 20785 h 21546"/>
                    <a:gd name="connsiteX10" fmla="*/ 81 w 21556"/>
                    <a:gd name="connsiteY10" fmla="*/ 21389 h 21546"/>
                    <a:gd name="connsiteX11" fmla="*/ 392 w 21556"/>
                    <a:gd name="connsiteY11" fmla="*/ 21538 h 21546"/>
                    <a:gd name="connsiteX12" fmla="*/ 12498 w 21556"/>
                    <a:gd name="connsiteY12" fmla="*/ 21538 h 21546"/>
                    <a:gd name="connsiteX13" fmla="*/ 13012 w 21556"/>
                    <a:gd name="connsiteY13" fmla="*/ 21443 h 21546"/>
                    <a:gd name="connsiteX14" fmla="*/ 13507 w 21556"/>
                    <a:gd name="connsiteY14" fmla="*/ 21084 h 21546"/>
                    <a:gd name="connsiteX15" fmla="*/ 13992 w 21556"/>
                    <a:gd name="connsiteY15" fmla="*/ 20589 h 21546"/>
                    <a:gd name="connsiteX16" fmla="*/ 17966 w 21556"/>
                    <a:gd name="connsiteY16" fmla="*/ 15685 h 21546"/>
                    <a:gd name="connsiteX17" fmla="*/ 19953 w 21556"/>
                    <a:gd name="connsiteY17" fmla="*/ 13233 h 21546"/>
                    <a:gd name="connsiteX18" fmla="*/ 20946 w 21556"/>
                    <a:gd name="connsiteY18" fmla="*/ 12007 h 21546"/>
                    <a:gd name="connsiteX19" fmla="*/ 21404 w 21556"/>
                    <a:gd name="connsiteY19" fmla="*/ 11418 h 21546"/>
                    <a:gd name="connsiteX20" fmla="*/ 21553 w 21556"/>
                    <a:gd name="connsiteY20" fmla="*/ 10680 h 21546"/>
                    <a:gd name="connsiteX21" fmla="*/ 21354 w 21556"/>
                    <a:gd name="connsiteY21" fmla="*/ 10062 h 21546"/>
                    <a:gd name="connsiteX22" fmla="*/ 20946 w 21556"/>
                    <a:gd name="connsiteY22" fmla="*/ 9552 h 21546"/>
                    <a:gd name="connsiteX23" fmla="*/ 19953 w 21556"/>
                    <a:gd name="connsiteY23" fmla="*/ 8322 h 21546"/>
                    <a:gd name="connsiteX24" fmla="*/ 17966 w 21556"/>
                    <a:gd name="connsiteY24" fmla="*/ 5863 h 21546"/>
                    <a:gd name="connsiteX25" fmla="*/ 13992 w 21556"/>
                    <a:gd name="connsiteY25" fmla="*/ 945 h 21546"/>
                    <a:gd name="connsiteX26" fmla="*/ 13507 w 21556"/>
                    <a:gd name="connsiteY26" fmla="*/ 457 h 21546"/>
                    <a:gd name="connsiteX27" fmla="*/ 13012 w 21556"/>
                    <a:gd name="connsiteY27" fmla="*/ 98 h 21546"/>
                    <a:gd name="connsiteX28" fmla="*/ 12498 w 21556"/>
                    <a:gd name="connsiteY28" fmla="*/ 3 h 21546"/>
                    <a:gd name="connsiteX0" fmla="*/ 12498 w 21556"/>
                    <a:gd name="connsiteY0" fmla="*/ 3 h 21546"/>
                    <a:gd name="connsiteX1" fmla="*/ 4141 w 21556"/>
                    <a:gd name="connsiteY1" fmla="*/ 5786 h 21546"/>
                    <a:gd name="connsiteX2" fmla="*/ 6171 w 21556"/>
                    <a:gd name="connsiteY2" fmla="*/ 8305 h 21546"/>
                    <a:gd name="connsiteX3" fmla="*/ 7562 w 21556"/>
                    <a:gd name="connsiteY3" fmla="*/ 9933 h 21546"/>
                    <a:gd name="connsiteX4" fmla="*/ 7792 w 21556"/>
                    <a:gd name="connsiteY4" fmla="*/ 10538 h 21546"/>
                    <a:gd name="connsiteX5" fmla="*/ 7572 w 21556"/>
                    <a:gd name="connsiteY5" fmla="*/ 11583 h 21546"/>
                    <a:gd name="connsiteX6" fmla="*/ 6171 w 21556"/>
                    <a:gd name="connsiteY6" fmla="*/ 13314 h 21546"/>
                    <a:gd name="connsiteX7" fmla="*/ 4141 w 21556"/>
                    <a:gd name="connsiteY7" fmla="*/ 15804 h 21546"/>
                    <a:gd name="connsiteX8" fmla="*/ 81 w 21556"/>
                    <a:gd name="connsiteY8" fmla="*/ 20785 h 21546"/>
                    <a:gd name="connsiteX9" fmla="*/ 81 w 21556"/>
                    <a:gd name="connsiteY9" fmla="*/ 21389 h 21546"/>
                    <a:gd name="connsiteX10" fmla="*/ 392 w 21556"/>
                    <a:gd name="connsiteY10" fmla="*/ 21538 h 21546"/>
                    <a:gd name="connsiteX11" fmla="*/ 12498 w 21556"/>
                    <a:gd name="connsiteY11" fmla="*/ 21538 h 21546"/>
                    <a:gd name="connsiteX12" fmla="*/ 13012 w 21556"/>
                    <a:gd name="connsiteY12" fmla="*/ 21443 h 21546"/>
                    <a:gd name="connsiteX13" fmla="*/ 13507 w 21556"/>
                    <a:gd name="connsiteY13" fmla="*/ 21084 h 21546"/>
                    <a:gd name="connsiteX14" fmla="*/ 13992 w 21556"/>
                    <a:gd name="connsiteY14" fmla="*/ 20589 h 21546"/>
                    <a:gd name="connsiteX15" fmla="*/ 17966 w 21556"/>
                    <a:gd name="connsiteY15" fmla="*/ 15685 h 21546"/>
                    <a:gd name="connsiteX16" fmla="*/ 19953 w 21556"/>
                    <a:gd name="connsiteY16" fmla="*/ 13233 h 21546"/>
                    <a:gd name="connsiteX17" fmla="*/ 20946 w 21556"/>
                    <a:gd name="connsiteY17" fmla="*/ 12007 h 21546"/>
                    <a:gd name="connsiteX18" fmla="*/ 21404 w 21556"/>
                    <a:gd name="connsiteY18" fmla="*/ 11418 h 21546"/>
                    <a:gd name="connsiteX19" fmla="*/ 21553 w 21556"/>
                    <a:gd name="connsiteY19" fmla="*/ 10680 h 21546"/>
                    <a:gd name="connsiteX20" fmla="*/ 21354 w 21556"/>
                    <a:gd name="connsiteY20" fmla="*/ 10062 h 21546"/>
                    <a:gd name="connsiteX21" fmla="*/ 20946 w 21556"/>
                    <a:gd name="connsiteY21" fmla="*/ 9552 h 21546"/>
                    <a:gd name="connsiteX22" fmla="*/ 19953 w 21556"/>
                    <a:gd name="connsiteY22" fmla="*/ 8322 h 21546"/>
                    <a:gd name="connsiteX23" fmla="*/ 17966 w 21556"/>
                    <a:gd name="connsiteY23" fmla="*/ 5863 h 21546"/>
                    <a:gd name="connsiteX24" fmla="*/ 13992 w 21556"/>
                    <a:gd name="connsiteY24" fmla="*/ 945 h 21546"/>
                    <a:gd name="connsiteX25" fmla="*/ 13507 w 21556"/>
                    <a:gd name="connsiteY25" fmla="*/ 457 h 21546"/>
                    <a:gd name="connsiteX26" fmla="*/ 13012 w 21556"/>
                    <a:gd name="connsiteY26" fmla="*/ 98 h 21546"/>
                    <a:gd name="connsiteX27" fmla="*/ 12498 w 21556"/>
                    <a:gd name="connsiteY27" fmla="*/ 3 h 21546"/>
                    <a:gd name="connsiteX0" fmla="*/ 13012 w 21556"/>
                    <a:gd name="connsiteY0" fmla="*/ 0 h 21448"/>
                    <a:gd name="connsiteX1" fmla="*/ 4141 w 21556"/>
                    <a:gd name="connsiteY1" fmla="*/ 5688 h 21448"/>
                    <a:gd name="connsiteX2" fmla="*/ 6171 w 21556"/>
                    <a:gd name="connsiteY2" fmla="*/ 8207 h 21448"/>
                    <a:gd name="connsiteX3" fmla="*/ 7562 w 21556"/>
                    <a:gd name="connsiteY3" fmla="*/ 9835 h 21448"/>
                    <a:gd name="connsiteX4" fmla="*/ 7792 w 21556"/>
                    <a:gd name="connsiteY4" fmla="*/ 10440 h 21448"/>
                    <a:gd name="connsiteX5" fmla="*/ 7572 w 21556"/>
                    <a:gd name="connsiteY5" fmla="*/ 11485 h 21448"/>
                    <a:gd name="connsiteX6" fmla="*/ 6171 w 21556"/>
                    <a:gd name="connsiteY6" fmla="*/ 13216 h 21448"/>
                    <a:gd name="connsiteX7" fmla="*/ 4141 w 21556"/>
                    <a:gd name="connsiteY7" fmla="*/ 15706 h 21448"/>
                    <a:gd name="connsiteX8" fmla="*/ 81 w 21556"/>
                    <a:gd name="connsiteY8" fmla="*/ 20687 h 21448"/>
                    <a:gd name="connsiteX9" fmla="*/ 81 w 21556"/>
                    <a:gd name="connsiteY9" fmla="*/ 21291 h 21448"/>
                    <a:gd name="connsiteX10" fmla="*/ 392 w 21556"/>
                    <a:gd name="connsiteY10" fmla="*/ 21440 h 21448"/>
                    <a:gd name="connsiteX11" fmla="*/ 12498 w 21556"/>
                    <a:gd name="connsiteY11" fmla="*/ 21440 h 21448"/>
                    <a:gd name="connsiteX12" fmla="*/ 13012 w 21556"/>
                    <a:gd name="connsiteY12" fmla="*/ 21345 h 21448"/>
                    <a:gd name="connsiteX13" fmla="*/ 13507 w 21556"/>
                    <a:gd name="connsiteY13" fmla="*/ 20986 h 21448"/>
                    <a:gd name="connsiteX14" fmla="*/ 13992 w 21556"/>
                    <a:gd name="connsiteY14" fmla="*/ 20491 h 21448"/>
                    <a:gd name="connsiteX15" fmla="*/ 17966 w 21556"/>
                    <a:gd name="connsiteY15" fmla="*/ 15587 h 21448"/>
                    <a:gd name="connsiteX16" fmla="*/ 19953 w 21556"/>
                    <a:gd name="connsiteY16" fmla="*/ 13135 h 21448"/>
                    <a:gd name="connsiteX17" fmla="*/ 20946 w 21556"/>
                    <a:gd name="connsiteY17" fmla="*/ 11909 h 21448"/>
                    <a:gd name="connsiteX18" fmla="*/ 21404 w 21556"/>
                    <a:gd name="connsiteY18" fmla="*/ 11320 h 21448"/>
                    <a:gd name="connsiteX19" fmla="*/ 21553 w 21556"/>
                    <a:gd name="connsiteY19" fmla="*/ 10582 h 21448"/>
                    <a:gd name="connsiteX20" fmla="*/ 21354 w 21556"/>
                    <a:gd name="connsiteY20" fmla="*/ 9964 h 21448"/>
                    <a:gd name="connsiteX21" fmla="*/ 20946 w 21556"/>
                    <a:gd name="connsiteY21" fmla="*/ 9454 h 21448"/>
                    <a:gd name="connsiteX22" fmla="*/ 19953 w 21556"/>
                    <a:gd name="connsiteY22" fmla="*/ 8224 h 21448"/>
                    <a:gd name="connsiteX23" fmla="*/ 17966 w 21556"/>
                    <a:gd name="connsiteY23" fmla="*/ 5765 h 21448"/>
                    <a:gd name="connsiteX24" fmla="*/ 13992 w 21556"/>
                    <a:gd name="connsiteY24" fmla="*/ 847 h 21448"/>
                    <a:gd name="connsiteX25" fmla="*/ 13507 w 21556"/>
                    <a:gd name="connsiteY25" fmla="*/ 359 h 21448"/>
                    <a:gd name="connsiteX26" fmla="*/ 13012 w 21556"/>
                    <a:gd name="connsiteY26" fmla="*/ 0 h 21448"/>
                    <a:gd name="connsiteX0" fmla="*/ 13507 w 21556"/>
                    <a:gd name="connsiteY0" fmla="*/ 289 h 21378"/>
                    <a:gd name="connsiteX1" fmla="*/ 4141 w 21556"/>
                    <a:gd name="connsiteY1" fmla="*/ 5618 h 21378"/>
                    <a:gd name="connsiteX2" fmla="*/ 6171 w 21556"/>
                    <a:gd name="connsiteY2" fmla="*/ 8137 h 21378"/>
                    <a:gd name="connsiteX3" fmla="*/ 7562 w 21556"/>
                    <a:gd name="connsiteY3" fmla="*/ 9765 h 21378"/>
                    <a:gd name="connsiteX4" fmla="*/ 7792 w 21556"/>
                    <a:gd name="connsiteY4" fmla="*/ 10370 h 21378"/>
                    <a:gd name="connsiteX5" fmla="*/ 7572 w 21556"/>
                    <a:gd name="connsiteY5" fmla="*/ 11415 h 21378"/>
                    <a:gd name="connsiteX6" fmla="*/ 6171 w 21556"/>
                    <a:gd name="connsiteY6" fmla="*/ 13146 h 21378"/>
                    <a:gd name="connsiteX7" fmla="*/ 4141 w 21556"/>
                    <a:gd name="connsiteY7" fmla="*/ 15636 h 21378"/>
                    <a:gd name="connsiteX8" fmla="*/ 81 w 21556"/>
                    <a:gd name="connsiteY8" fmla="*/ 20617 h 21378"/>
                    <a:gd name="connsiteX9" fmla="*/ 81 w 21556"/>
                    <a:gd name="connsiteY9" fmla="*/ 21221 h 21378"/>
                    <a:gd name="connsiteX10" fmla="*/ 392 w 21556"/>
                    <a:gd name="connsiteY10" fmla="*/ 21370 h 21378"/>
                    <a:gd name="connsiteX11" fmla="*/ 12498 w 21556"/>
                    <a:gd name="connsiteY11" fmla="*/ 21370 h 21378"/>
                    <a:gd name="connsiteX12" fmla="*/ 13012 w 21556"/>
                    <a:gd name="connsiteY12" fmla="*/ 21275 h 21378"/>
                    <a:gd name="connsiteX13" fmla="*/ 13507 w 21556"/>
                    <a:gd name="connsiteY13" fmla="*/ 20916 h 21378"/>
                    <a:gd name="connsiteX14" fmla="*/ 13992 w 21556"/>
                    <a:gd name="connsiteY14" fmla="*/ 20421 h 21378"/>
                    <a:gd name="connsiteX15" fmla="*/ 17966 w 21556"/>
                    <a:gd name="connsiteY15" fmla="*/ 15517 h 21378"/>
                    <a:gd name="connsiteX16" fmla="*/ 19953 w 21556"/>
                    <a:gd name="connsiteY16" fmla="*/ 13065 h 21378"/>
                    <a:gd name="connsiteX17" fmla="*/ 20946 w 21556"/>
                    <a:gd name="connsiteY17" fmla="*/ 11839 h 21378"/>
                    <a:gd name="connsiteX18" fmla="*/ 21404 w 21556"/>
                    <a:gd name="connsiteY18" fmla="*/ 11250 h 21378"/>
                    <a:gd name="connsiteX19" fmla="*/ 21553 w 21556"/>
                    <a:gd name="connsiteY19" fmla="*/ 10512 h 21378"/>
                    <a:gd name="connsiteX20" fmla="*/ 21354 w 21556"/>
                    <a:gd name="connsiteY20" fmla="*/ 9894 h 21378"/>
                    <a:gd name="connsiteX21" fmla="*/ 20946 w 21556"/>
                    <a:gd name="connsiteY21" fmla="*/ 9384 h 21378"/>
                    <a:gd name="connsiteX22" fmla="*/ 19953 w 21556"/>
                    <a:gd name="connsiteY22" fmla="*/ 8154 h 21378"/>
                    <a:gd name="connsiteX23" fmla="*/ 17966 w 21556"/>
                    <a:gd name="connsiteY23" fmla="*/ 5695 h 21378"/>
                    <a:gd name="connsiteX24" fmla="*/ 13992 w 21556"/>
                    <a:gd name="connsiteY24" fmla="*/ 777 h 21378"/>
                    <a:gd name="connsiteX25" fmla="*/ 13507 w 21556"/>
                    <a:gd name="connsiteY25" fmla="*/ 289 h 21378"/>
                    <a:gd name="connsiteX0" fmla="*/ 13992 w 21556"/>
                    <a:gd name="connsiteY0" fmla="*/ 1 h 20602"/>
                    <a:gd name="connsiteX1" fmla="*/ 4141 w 21556"/>
                    <a:gd name="connsiteY1" fmla="*/ 4842 h 20602"/>
                    <a:gd name="connsiteX2" fmla="*/ 6171 w 21556"/>
                    <a:gd name="connsiteY2" fmla="*/ 7361 h 20602"/>
                    <a:gd name="connsiteX3" fmla="*/ 7562 w 21556"/>
                    <a:gd name="connsiteY3" fmla="*/ 8989 h 20602"/>
                    <a:gd name="connsiteX4" fmla="*/ 7792 w 21556"/>
                    <a:gd name="connsiteY4" fmla="*/ 9594 h 20602"/>
                    <a:gd name="connsiteX5" fmla="*/ 7572 w 21556"/>
                    <a:gd name="connsiteY5" fmla="*/ 10639 h 20602"/>
                    <a:gd name="connsiteX6" fmla="*/ 6171 w 21556"/>
                    <a:gd name="connsiteY6" fmla="*/ 12370 h 20602"/>
                    <a:gd name="connsiteX7" fmla="*/ 4141 w 21556"/>
                    <a:gd name="connsiteY7" fmla="*/ 14860 h 20602"/>
                    <a:gd name="connsiteX8" fmla="*/ 81 w 21556"/>
                    <a:gd name="connsiteY8" fmla="*/ 19841 h 20602"/>
                    <a:gd name="connsiteX9" fmla="*/ 81 w 21556"/>
                    <a:gd name="connsiteY9" fmla="*/ 20445 h 20602"/>
                    <a:gd name="connsiteX10" fmla="*/ 392 w 21556"/>
                    <a:gd name="connsiteY10" fmla="*/ 20594 h 20602"/>
                    <a:gd name="connsiteX11" fmla="*/ 12498 w 21556"/>
                    <a:gd name="connsiteY11" fmla="*/ 20594 h 20602"/>
                    <a:gd name="connsiteX12" fmla="*/ 13012 w 21556"/>
                    <a:gd name="connsiteY12" fmla="*/ 20499 h 20602"/>
                    <a:gd name="connsiteX13" fmla="*/ 13507 w 21556"/>
                    <a:gd name="connsiteY13" fmla="*/ 20140 h 20602"/>
                    <a:gd name="connsiteX14" fmla="*/ 13992 w 21556"/>
                    <a:gd name="connsiteY14" fmla="*/ 19645 h 20602"/>
                    <a:gd name="connsiteX15" fmla="*/ 17966 w 21556"/>
                    <a:gd name="connsiteY15" fmla="*/ 14741 h 20602"/>
                    <a:gd name="connsiteX16" fmla="*/ 19953 w 21556"/>
                    <a:gd name="connsiteY16" fmla="*/ 12289 h 20602"/>
                    <a:gd name="connsiteX17" fmla="*/ 20946 w 21556"/>
                    <a:gd name="connsiteY17" fmla="*/ 11063 h 20602"/>
                    <a:gd name="connsiteX18" fmla="*/ 21404 w 21556"/>
                    <a:gd name="connsiteY18" fmla="*/ 10474 h 20602"/>
                    <a:gd name="connsiteX19" fmla="*/ 21553 w 21556"/>
                    <a:gd name="connsiteY19" fmla="*/ 9736 h 20602"/>
                    <a:gd name="connsiteX20" fmla="*/ 21354 w 21556"/>
                    <a:gd name="connsiteY20" fmla="*/ 9118 h 20602"/>
                    <a:gd name="connsiteX21" fmla="*/ 20946 w 21556"/>
                    <a:gd name="connsiteY21" fmla="*/ 8608 h 20602"/>
                    <a:gd name="connsiteX22" fmla="*/ 19953 w 21556"/>
                    <a:gd name="connsiteY22" fmla="*/ 7378 h 20602"/>
                    <a:gd name="connsiteX23" fmla="*/ 17966 w 21556"/>
                    <a:gd name="connsiteY23" fmla="*/ 4919 h 20602"/>
                    <a:gd name="connsiteX24" fmla="*/ 13992 w 21556"/>
                    <a:gd name="connsiteY24" fmla="*/ 1 h 20602"/>
                    <a:gd name="connsiteX0" fmla="*/ 17966 w 21556"/>
                    <a:gd name="connsiteY0" fmla="*/ 77 h 15760"/>
                    <a:gd name="connsiteX1" fmla="*/ 4141 w 21556"/>
                    <a:gd name="connsiteY1" fmla="*/ 0 h 15760"/>
                    <a:gd name="connsiteX2" fmla="*/ 6171 w 21556"/>
                    <a:gd name="connsiteY2" fmla="*/ 2519 h 15760"/>
                    <a:gd name="connsiteX3" fmla="*/ 7562 w 21556"/>
                    <a:gd name="connsiteY3" fmla="*/ 4147 h 15760"/>
                    <a:gd name="connsiteX4" fmla="*/ 7792 w 21556"/>
                    <a:gd name="connsiteY4" fmla="*/ 4752 h 15760"/>
                    <a:gd name="connsiteX5" fmla="*/ 7572 w 21556"/>
                    <a:gd name="connsiteY5" fmla="*/ 5797 h 15760"/>
                    <a:gd name="connsiteX6" fmla="*/ 6171 w 21556"/>
                    <a:gd name="connsiteY6" fmla="*/ 7528 h 15760"/>
                    <a:gd name="connsiteX7" fmla="*/ 4141 w 21556"/>
                    <a:gd name="connsiteY7" fmla="*/ 10018 h 15760"/>
                    <a:gd name="connsiteX8" fmla="*/ 81 w 21556"/>
                    <a:gd name="connsiteY8" fmla="*/ 14999 h 15760"/>
                    <a:gd name="connsiteX9" fmla="*/ 81 w 21556"/>
                    <a:gd name="connsiteY9" fmla="*/ 15603 h 15760"/>
                    <a:gd name="connsiteX10" fmla="*/ 392 w 21556"/>
                    <a:gd name="connsiteY10" fmla="*/ 15752 h 15760"/>
                    <a:gd name="connsiteX11" fmla="*/ 12498 w 21556"/>
                    <a:gd name="connsiteY11" fmla="*/ 15752 h 15760"/>
                    <a:gd name="connsiteX12" fmla="*/ 13012 w 21556"/>
                    <a:gd name="connsiteY12" fmla="*/ 15657 h 15760"/>
                    <a:gd name="connsiteX13" fmla="*/ 13507 w 21556"/>
                    <a:gd name="connsiteY13" fmla="*/ 15298 h 15760"/>
                    <a:gd name="connsiteX14" fmla="*/ 13992 w 21556"/>
                    <a:gd name="connsiteY14" fmla="*/ 14803 h 15760"/>
                    <a:gd name="connsiteX15" fmla="*/ 17966 w 21556"/>
                    <a:gd name="connsiteY15" fmla="*/ 9899 h 15760"/>
                    <a:gd name="connsiteX16" fmla="*/ 19953 w 21556"/>
                    <a:gd name="connsiteY16" fmla="*/ 7447 h 15760"/>
                    <a:gd name="connsiteX17" fmla="*/ 20946 w 21556"/>
                    <a:gd name="connsiteY17" fmla="*/ 6221 h 15760"/>
                    <a:gd name="connsiteX18" fmla="*/ 21404 w 21556"/>
                    <a:gd name="connsiteY18" fmla="*/ 5632 h 15760"/>
                    <a:gd name="connsiteX19" fmla="*/ 21553 w 21556"/>
                    <a:gd name="connsiteY19" fmla="*/ 4894 h 15760"/>
                    <a:gd name="connsiteX20" fmla="*/ 21354 w 21556"/>
                    <a:gd name="connsiteY20" fmla="*/ 4276 h 15760"/>
                    <a:gd name="connsiteX21" fmla="*/ 20946 w 21556"/>
                    <a:gd name="connsiteY21" fmla="*/ 3766 h 15760"/>
                    <a:gd name="connsiteX22" fmla="*/ 19953 w 21556"/>
                    <a:gd name="connsiteY22" fmla="*/ 2536 h 15760"/>
                    <a:gd name="connsiteX23" fmla="*/ 17966 w 21556"/>
                    <a:gd name="connsiteY23" fmla="*/ 77 h 15760"/>
                    <a:gd name="connsiteX0" fmla="*/ 17966 w 21556"/>
                    <a:gd name="connsiteY0" fmla="*/ 0 h 15683"/>
                    <a:gd name="connsiteX1" fmla="*/ 6171 w 21556"/>
                    <a:gd name="connsiteY1" fmla="*/ 2442 h 15683"/>
                    <a:gd name="connsiteX2" fmla="*/ 7562 w 21556"/>
                    <a:gd name="connsiteY2" fmla="*/ 4070 h 15683"/>
                    <a:gd name="connsiteX3" fmla="*/ 7792 w 21556"/>
                    <a:gd name="connsiteY3" fmla="*/ 4675 h 15683"/>
                    <a:gd name="connsiteX4" fmla="*/ 7572 w 21556"/>
                    <a:gd name="connsiteY4" fmla="*/ 5720 h 15683"/>
                    <a:gd name="connsiteX5" fmla="*/ 6171 w 21556"/>
                    <a:gd name="connsiteY5" fmla="*/ 7451 h 15683"/>
                    <a:gd name="connsiteX6" fmla="*/ 4141 w 21556"/>
                    <a:gd name="connsiteY6" fmla="*/ 9941 h 15683"/>
                    <a:gd name="connsiteX7" fmla="*/ 81 w 21556"/>
                    <a:gd name="connsiteY7" fmla="*/ 14922 h 15683"/>
                    <a:gd name="connsiteX8" fmla="*/ 81 w 21556"/>
                    <a:gd name="connsiteY8" fmla="*/ 15526 h 15683"/>
                    <a:gd name="connsiteX9" fmla="*/ 392 w 21556"/>
                    <a:gd name="connsiteY9" fmla="*/ 15675 h 15683"/>
                    <a:gd name="connsiteX10" fmla="*/ 12498 w 21556"/>
                    <a:gd name="connsiteY10" fmla="*/ 15675 h 15683"/>
                    <a:gd name="connsiteX11" fmla="*/ 13012 w 21556"/>
                    <a:gd name="connsiteY11" fmla="*/ 15580 h 15683"/>
                    <a:gd name="connsiteX12" fmla="*/ 13507 w 21556"/>
                    <a:gd name="connsiteY12" fmla="*/ 15221 h 15683"/>
                    <a:gd name="connsiteX13" fmla="*/ 13992 w 21556"/>
                    <a:gd name="connsiteY13" fmla="*/ 14726 h 15683"/>
                    <a:gd name="connsiteX14" fmla="*/ 17966 w 21556"/>
                    <a:gd name="connsiteY14" fmla="*/ 9822 h 15683"/>
                    <a:gd name="connsiteX15" fmla="*/ 19953 w 21556"/>
                    <a:gd name="connsiteY15" fmla="*/ 7370 h 15683"/>
                    <a:gd name="connsiteX16" fmla="*/ 20946 w 21556"/>
                    <a:gd name="connsiteY16" fmla="*/ 6144 h 15683"/>
                    <a:gd name="connsiteX17" fmla="*/ 21404 w 21556"/>
                    <a:gd name="connsiteY17" fmla="*/ 5555 h 15683"/>
                    <a:gd name="connsiteX18" fmla="*/ 21553 w 21556"/>
                    <a:gd name="connsiteY18" fmla="*/ 4817 h 15683"/>
                    <a:gd name="connsiteX19" fmla="*/ 21354 w 21556"/>
                    <a:gd name="connsiteY19" fmla="*/ 4199 h 15683"/>
                    <a:gd name="connsiteX20" fmla="*/ 20946 w 21556"/>
                    <a:gd name="connsiteY20" fmla="*/ 3689 h 15683"/>
                    <a:gd name="connsiteX21" fmla="*/ 19953 w 21556"/>
                    <a:gd name="connsiteY21" fmla="*/ 2459 h 15683"/>
                    <a:gd name="connsiteX22" fmla="*/ 17966 w 21556"/>
                    <a:gd name="connsiteY22" fmla="*/ 0 h 15683"/>
                    <a:gd name="connsiteX0" fmla="*/ 17966 w 21556"/>
                    <a:gd name="connsiteY0" fmla="*/ 0 h 15683"/>
                    <a:gd name="connsiteX1" fmla="*/ 7562 w 21556"/>
                    <a:gd name="connsiteY1" fmla="*/ 4070 h 15683"/>
                    <a:gd name="connsiteX2" fmla="*/ 7792 w 21556"/>
                    <a:gd name="connsiteY2" fmla="*/ 4675 h 15683"/>
                    <a:gd name="connsiteX3" fmla="*/ 7572 w 21556"/>
                    <a:gd name="connsiteY3" fmla="*/ 5720 h 15683"/>
                    <a:gd name="connsiteX4" fmla="*/ 6171 w 21556"/>
                    <a:gd name="connsiteY4" fmla="*/ 7451 h 15683"/>
                    <a:gd name="connsiteX5" fmla="*/ 4141 w 21556"/>
                    <a:gd name="connsiteY5" fmla="*/ 9941 h 15683"/>
                    <a:gd name="connsiteX6" fmla="*/ 81 w 21556"/>
                    <a:gd name="connsiteY6" fmla="*/ 14922 h 15683"/>
                    <a:gd name="connsiteX7" fmla="*/ 81 w 21556"/>
                    <a:gd name="connsiteY7" fmla="*/ 15526 h 15683"/>
                    <a:gd name="connsiteX8" fmla="*/ 392 w 21556"/>
                    <a:gd name="connsiteY8" fmla="*/ 15675 h 15683"/>
                    <a:gd name="connsiteX9" fmla="*/ 12498 w 21556"/>
                    <a:gd name="connsiteY9" fmla="*/ 15675 h 15683"/>
                    <a:gd name="connsiteX10" fmla="*/ 13012 w 21556"/>
                    <a:gd name="connsiteY10" fmla="*/ 15580 h 15683"/>
                    <a:gd name="connsiteX11" fmla="*/ 13507 w 21556"/>
                    <a:gd name="connsiteY11" fmla="*/ 15221 h 15683"/>
                    <a:gd name="connsiteX12" fmla="*/ 13992 w 21556"/>
                    <a:gd name="connsiteY12" fmla="*/ 14726 h 15683"/>
                    <a:gd name="connsiteX13" fmla="*/ 17966 w 21556"/>
                    <a:gd name="connsiteY13" fmla="*/ 9822 h 15683"/>
                    <a:gd name="connsiteX14" fmla="*/ 19953 w 21556"/>
                    <a:gd name="connsiteY14" fmla="*/ 7370 h 15683"/>
                    <a:gd name="connsiteX15" fmla="*/ 20946 w 21556"/>
                    <a:gd name="connsiteY15" fmla="*/ 6144 h 15683"/>
                    <a:gd name="connsiteX16" fmla="*/ 21404 w 21556"/>
                    <a:gd name="connsiteY16" fmla="*/ 5555 h 15683"/>
                    <a:gd name="connsiteX17" fmla="*/ 21553 w 21556"/>
                    <a:gd name="connsiteY17" fmla="*/ 4817 h 15683"/>
                    <a:gd name="connsiteX18" fmla="*/ 21354 w 21556"/>
                    <a:gd name="connsiteY18" fmla="*/ 4199 h 15683"/>
                    <a:gd name="connsiteX19" fmla="*/ 20946 w 21556"/>
                    <a:gd name="connsiteY19" fmla="*/ 3689 h 15683"/>
                    <a:gd name="connsiteX20" fmla="*/ 19953 w 21556"/>
                    <a:gd name="connsiteY20" fmla="*/ 2459 h 15683"/>
                    <a:gd name="connsiteX21" fmla="*/ 17966 w 21556"/>
                    <a:gd name="connsiteY21" fmla="*/ 0 h 15683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572 w 21556"/>
                    <a:gd name="connsiteY3" fmla="*/ 3261 h 13224"/>
                    <a:gd name="connsiteX4" fmla="*/ 6171 w 21556"/>
                    <a:gd name="connsiteY4" fmla="*/ 4992 h 13224"/>
                    <a:gd name="connsiteX5" fmla="*/ 4141 w 21556"/>
                    <a:gd name="connsiteY5" fmla="*/ 7482 h 13224"/>
                    <a:gd name="connsiteX6" fmla="*/ 81 w 21556"/>
                    <a:gd name="connsiteY6" fmla="*/ 12463 h 13224"/>
                    <a:gd name="connsiteX7" fmla="*/ 81 w 21556"/>
                    <a:gd name="connsiteY7" fmla="*/ 13067 h 13224"/>
                    <a:gd name="connsiteX8" fmla="*/ 392 w 21556"/>
                    <a:gd name="connsiteY8" fmla="*/ 13216 h 13224"/>
                    <a:gd name="connsiteX9" fmla="*/ 12498 w 21556"/>
                    <a:gd name="connsiteY9" fmla="*/ 13216 h 13224"/>
                    <a:gd name="connsiteX10" fmla="*/ 13012 w 21556"/>
                    <a:gd name="connsiteY10" fmla="*/ 13121 h 13224"/>
                    <a:gd name="connsiteX11" fmla="*/ 13507 w 21556"/>
                    <a:gd name="connsiteY11" fmla="*/ 12762 h 13224"/>
                    <a:gd name="connsiteX12" fmla="*/ 13992 w 21556"/>
                    <a:gd name="connsiteY12" fmla="*/ 12267 h 13224"/>
                    <a:gd name="connsiteX13" fmla="*/ 17966 w 21556"/>
                    <a:gd name="connsiteY13" fmla="*/ 7363 h 13224"/>
                    <a:gd name="connsiteX14" fmla="*/ 19953 w 21556"/>
                    <a:gd name="connsiteY14" fmla="*/ 4911 h 13224"/>
                    <a:gd name="connsiteX15" fmla="*/ 20946 w 21556"/>
                    <a:gd name="connsiteY15" fmla="*/ 3685 h 13224"/>
                    <a:gd name="connsiteX16" fmla="*/ 21404 w 21556"/>
                    <a:gd name="connsiteY16" fmla="*/ 3096 h 13224"/>
                    <a:gd name="connsiteX17" fmla="*/ 21553 w 21556"/>
                    <a:gd name="connsiteY17" fmla="*/ 2358 h 13224"/>
                    <a:gd name="connsiteX18" fmla="*/ 21354 w 21556"/>
                    <a:gd name="connsiteY18" fmla="*/ 1740 h 13224"/>
                    <a:gd name="connsiteX19" fmla="*/ 20946 w 21556"/>
                    <a:gd name="connsiteY19" fmla="*/ 1230 h 13224"/>
                    <a:gd name="connsiteX20" fmla="*/ 19953 w 21556"/>
                    <a:gd name="connsiteY20" fmla="*/ 0 h 13224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613 w 21556"/>
                    <a:gd name="connsiteY3" fmla="*/ 1590 h 13224"/>
                    <a:gd name="connsiteX4" fmla="*/ 7572 w 21556"/>
                    <a:gd name="connsiteY4" fmla="*/ 3261 h 13224"/>
                    <a:gd name="connsiteX5" fmla="*/ 6171 w 21556"/>
                    <a:gd name="connsiteY5" fmla="*/ 4992 h 13224"/>
                    <a:gd name="connsiteX6" fmla="*/ 4141 w 21556"/>
                    <a:gd name="connsiteY6" fmla="*/ 7482 h 13224"/>
                    <a:gd name="connsiteX7" fmla="*/ 81 w 21556"/>
                    <a:gd name="connsiteY7" fmla="*/ 12463 h 13224"/>
                    <a:gd name="connsiteX8" fmla="*/ 81 w 21556"/>
                    <a:gd name="connsiteY8" fmla="*/ 13067 h 13224"/>
                    <a:gd name="connsiteX9" fmla="*/ 392 w 21556"/>
                    <a:gd name="connsiteY9" fmla="*/ 13216 h 13224"/>
                    <a:gd name="connsiteX10" fmla="*/ 12498 w 21556"/>
                    <a:gd name="connsiteY10" fmla="*/ 13216 h 13224"/>
                    <a:gd name="connsiteX11" fmla="*/ 13012 w 21556"/>
                    <a:gd name="connsiteY11" fmla="*/ 13121 h 13224"/>
                    <a:gd name="connsiteX12" fmla="*/ 13507 w 21556"/>
                    <a:gd name="connsiteY12" fmla="*/ 12762 h 13224"/>
                    <a:gd name="connsiteX13" fmla="*/ 13992 w 21556"/>
                    <a:gd name="connsiteY13" fmla="*/ 12267 h 13224"/>
                    <a:gd name="connsiteX14" fmla="*/ 17966 w 21556"/>
                    <a:gd name="connsiteY14" fmla="*/ 7363 h 13224"/>
                    <a:gd name="connsiteX15" fmla="*/ 19953 w 21556"/>
                    <a:gd name="connsiteY15" fmla="*/ 4911 h 13224"/>
                    <a:gd name="connsiteX16" fmla="*/ 20946 w 21556"/>
                    <a:gd name="connsiteY16" fmla="*/ 3685 h 13224"/>
                    <a:gd name="connsiteX17" fmla="*/ 21404 w 21556"/>
                    <a:gd name="connsiteY17" fmla="*/ 3096 h 13224"/>
                    <a:gd name="connsiteX18" fmla="*/ 21553 w 21556"/>
                    <a:gd name="connsiteY18" fmla="*/ 2358 h 13224"/>
                    <a:gd name="connsiteX19" fmla="*/ 21354 w 21556"/>
                    <a:gd name="connsiteY19" fmla="*/ 1740 h 13224"/>
                    <a:gd name="connsiteX20" fmla="*/ 20946 w 21556"/>
                    <a:gd name="connsiteY20" fmla="*/ 1230 h 13224"/>
                    <a:gd name="connsiteX21" fmla="*/ 19953 w 21556"/>
                    <a:gd name="connsiteY21" fmla="*/ 0 h 13224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572 w 21556"/>
                    <a:gd name="connsiteY3" fmla="*/ 3261 h 13224"/>
                    <a:gd name="connsiteX4" fmla="*/ 6171 w 21556"/>
                    <a:gd name="connsiteY4" fmla="*/ 4992 h 13224"/>
                    <a:gd name="connsiteX5" fmla="*/ 4141 w 21556"/>
                    <a:gd name="connsiteY5" fmla="*/ 7482 h 13224"/>
                    <a:gd name="connsiteX6" fmla="*/ 81 w 21556"/>
                    <a:gd name="connsiteY6" fmla="*/ 12463 h 13224"/>
                    <a:gd name="connsiteX7" fmla="*/ 81 w 21556"/>
                    <a:gd name="connsiteY7" fmla="*/ 13067 h 13224"/>
                    <a:gd name="connsiteX8" fmla="*/ 392 w 21556"/>
                    <a:gd name="connsiteY8" fmla="*/ 13216 h 13224"/>
                    <a:gd name="connsiteX9" fmla="*/ 12498 w 21556"/>
                    <a:gd name="connsiteY9" fmla="*/ 13216 h 13224"/>
                    <a:gd name="connsiteX10" fmla="*/ 13012 w 21556"/>
                    <a:gd name="connsiteY10" fmla="*/ 13121 h 13224"/>
                    <a:gd name="connsiteX11" fmla="*/ 13507 w 21556"/>
                    <a:gd name="connsiteY11" fmla="*/ 12762 h 13224"/>
                    <a:gd name="connsiteX12" fmla="*/ 13992 w 21556"/>
                    <a:gd name="connsiteY12" fmla="*/ 12267 h 13224"/>
                    <a:gd name="connsiteX13" fmla="*/ 17966 w 21556"/>
                    <a:gd name="connsiteY13" fmla="*/ 7363 h 13224"/>
                    <a:gd name="connsiteX14" fmla="*/ 19953 w 21556"/>
                    <a:gd name="connsiteY14" fmla="*/ 4911 h 13224"/>
                    <a:gd name="connsiteX15" fmla="*/ 20946 w 21556"/>
                    <a:gd name="connsiteY15" fmla="*/ 3685 h 13224"/>
                    <a:gd name="connsiteX16" fmla="*/ 21404 w 21556"/>
                    <a:gd name="connsiteY16" fmla="*/ 3096 h 13224"/>
                    <a:gd name="connsiteX17" fmla="*/ 21553 w 21556"/>
                    <a:gd name="connsiteY17" fmla="*/ 2358 h 13224"/>
                    <a:gd name="connsiteX18" fmla="*/ 21354 w 21556"/>
                    <a:gd name="connsiteY18" fmla="*/ 1740 h 13224"/>
                    <a:gd name="connsiteX19" fmla="*/ 20946 w 21556"/>
                    <a:gd name="connsiteY19" fmla="*/ 1230 h 13224"/>
                    <a:gd name="connsiteX20" fmla="*/ 19953 w 21556"/>
                    <a:gd name="connsiteY20" fmla="*/ 0 h 13224"/>
                    <a:gd name="connsiteX0" fmla="*/ 19953 w 21556"/>
                    <a:gd name="connsiteY0" fmla="*/ 0 h 13224"/>
                    <a:gd name="connsiteX1" fmla="*/ 7792 w 21556"/>
                    <a:gd name="connsiteY1" fmla="*/ 2216 h 13224"/>
                    <a:gd name="connsiteX2" fmla="*/ 7572 w 21556"/>
                    <a:gd name="connsiteY2" fmla="*/ 3261 h 13224"/>
                    <a:gd name="connsiteX3" fmla="*/ 6171 w 21556"/>
                    <a:gd name="connsiteY3" fmla="*/ 4992 h 13224"/>
                    <a:gd name="connsiteX4" fmla="*/ 4141 w 21556"/>
                    <a:gd name="connsiteY4" fmla="*/ 7482 h 13224"/>
                    <a:gd name="connsiteX5" fmla="*/ 81 w 21556"/>
                    <a:gd name="connsiteY5" fmla="*/ 12463 h 13224"/>
                    <a:gd name="connsiteX6" fmla="*/ 81 w 21556"/>
                    <a:gd name="connsiteY6" fmla="*/ 13067 h 13224"/>
                    <a:gd name="connsiteX7" fmla="*/ 392 w 21556"/>
                    <a:gd name="connsiteY7" fmla="*/ 13216 h 13224"/>
                    <a:gd name="connsiteX8" fmla="*/ 12498 w 21556"/>
                    <a:gd name="connsiteY8" fmla="*/ 13216 h 13224"/>
                    <a:gd name="connsiteX9" fmla="*/ 13012 w 21556"/>
                    <a:gd name="connsiteY9" fmla="*/ 13121 h 13224"/>
                    <a:gd name="connsiteX10" fmla="*/ 13507 w 21556"/>
                    <a:gd name="connsiteY10" fmla="*/ 12762 h 13224"/>
                    <a:gd name="connsiteX11" fmla="*/ 13992 w 21556"/>
                    <a:gd name="connsiteY11" fmla="*/ 12267 h 13224"/>
                    <a:gd name="connsiteX12" fmla="*/ 17966 w 21556"/>
                    <a:gd name="connsiteY12" fmla="*/ 7363 h 13224"/>
                    <a:gd name="connsiteX13" fmla="*/ 19953 w 21556"/>
                    <a:gd name="connsiteY13" fmla="*/ 4911 h 13224"/>
                    <a:gd name="connsiteX14" fmla="*/ 20946 w 21556"/>
                    <a:gd name="connsiteY14" fmla="*/ 3685 h 13224"/>
                    <a:gd name="connsiteX15" fmla="*/ 21404 w 21556"/>
                    <a:gd name="connsiteY15" fmla="*/ 3096 h 13224"/>
                    <a:gd name="connsiteX16" fmla="*/ 21553 w 21556"/>
                    <a:gd name="connsiteY16" fmla="*/ 2358 h 13224"/>
                    <a:gd name="connsiteX17" fmla="*/ 21354 w 21556"/>
                    <a:gd name="connsiteY17" fmla="*/ 1740 h 13224"/>
                    <a:gd name="connsiteX18" fmla="*/ 20946 w 21556"/>
                    <a:gd name="connsiteY18" fmla="*/ 1230 h 13224"/>
                    <a:gd name="connsiteX19" fmla="*/ 19953 w 21556"/>
                    <a:gd name="connsiteY19" fmla="*/ 0 h 13224"/>
                    <a:gd name="connsiteX0" fmla="*/ 20946 w 21556"/>
                    <a:gd name="connsiteY0" fmla="*/ 0 h 11994"/>
                    <a:gd name="connsiteX1" fmla="*/ 7792 w 21556"/>
                    <a:gd name="connsiteY1" fmla="*/ 986 h 11994"/>
                    <a:gd name="connsiteX2" fmla="*/ 7572 w 21556"/>
                    <a:gd name="connsiteY2" fmla="*/ 2031 h 11994"/>
                    <a:gd name="connsiteX3" fmla="*/ 6171 w 21556"/>
                    <a:gd name="connsiteY3" fmla="*/ 3762 h 11994"/>
                    <a:gd name="connsiteX4" fmla="*/ 4141 w 21556"/>
                    <a:gd name="connsiteY4" fmla="*/ 6252 h 11994"/>
                    <a:gd name="connsiteX5" fmla="*/ 81 w 21556"/>
                    <a:gd name="connsiteY5" fmla="*/ 11233 h 11994"/>
                    <a:gd name="connsiteX6" fmla="*/ 81 w 21556"/>
                    <a:gd name="connsiteY6" fmla="*/ 11837 h 11994"/>
                    <a:gd name="connsiteX7" fmla="*/ 392 w 21556"/>
                    <a:gd name="connsiteY7" fmla="*/ 11986 h 11994"/>
                    <a:gd name="connsiteX8" fmla="*/ 12498 w 21556"/>
                    <a:gd name="connsiteY8" fmla="*/ 11986 h 11994"/>
                    <a:gd name="connsiteX9" fmla="*/ 13012 w 21556"/>
                    <a:gd name="connsiteY9" fmla="*/ 11891 h 11994"/>
                    <a:gd name="connsiteX10" fmla="*/ 13507 w 21556"/>
                    <a:gd name="connsiteY10" fmla="*/ 11532 h 11994"/>
                    <a:gd name="connsiteX11" fmla="*/ 13992 w 21556"/>
                    <a:gd name="connsiteY11" fmla="*/ 11037 h 11994"/>
                    <a:gd name="connsiteX12" fmla="*/ 17966 w 21556"/>
                    <a:gd name="connsiteY12" fmla="*/ 6133 h 11994"/>
                    <a:gd name="connsiteX13" fmla="*/ 19953 w 21556"/>
                    <a:gd name="connsiteY13" fmla="*/ 3681 h 11994"/>
                    <a:gd name="connsiteX14" fmla="*/ 20946 w 21556"/>
                    <a:gd name="connsiteY14" fmla="*/ 2455 h 11994"/>
                    <a:gd name="connsiteX15" fmla="*/ 21404 w 21556"/>
                    <a:gd name="connsiteY15" fmla="*/ 1866 h 11994"/>
                    <a:gd name="connsiteX16" fmla="*/ 21553 w 21556"/>
                    <a:gd name="connsiteY16" fmla="*/ 1128 h 11994"/>
                    <a:gd name="connsiteX17" fmla="*/ 21354 w 21556"/>
                    <a:gd name="connsiteY17" fmla="*/ 510 h 11994"/>
                    <a:gd name="connsiteX18" fmla="*/ 20946 w 21556"/>
                    <a:gd name="connsiteY18" fmla="*/ 0 h 11994"/>
                    <a:gd name="connsiteX0" fmla="*/ 21354 w 21556"/>
                    <a:gd name="connsiteY0" fmla="*/ 0 h 11484"/>
                    <a:gd name="connsiteX1" fmla="*/ 7792 w 21556"/>
                    <a:gd name="connsiteY1" fmla="*/ 476 h 11484"/>
                    <a:gd name="connsiteX2" fmla="*/ 7572 w 21556"/>
                    <a:gd name="connsiteY2" fmla="*/ 1521 h 11484"/>
                    <a:gd name="connsiteX3" fmla="*/ 6171 w 21556"/>
                    <a:gd name="connsiteY3" fmla="*/ 3252 h 11484"/>
                    <a:gd name="connsiteX4" fmla="*/ 4141 w 21556"/>
                    <a:gd name="connsiteY4" fmla="*/ 5742 h 11484"/>
                    <a:gd name="connsiteX5" fmla="*/ 81 w 21556"/>
                    <a:gd name="connsiteY5" fmla="*/ 10723 h 11484"/>
                    <a:gd name="connsiteX6" fmla="*/ 81 w 21556"/>
                    <a:gd name="connsiteY6" fmla="*/ 11327 h 11484"/>
                    <a:gd name="connsiteX7" fmla="*/ 392 w 21556"/>
                    <a:gd name="connsiteY7" fmla="*/ 11476 h 11484"/>
                    <a:gd name="connsiteX8" fmla="*/ 12498 w 21556"/>
                    <a:gd name="connsiteY8" fmla="*/ 11476 h 11484"/>
                    <a:gd name="connsiteX9" fmla="*/ 13012 w 21556"/>
                    <a:gd name="connsiteY9" fmla="*/ 11381 h 11484"/>
                    <a:gd name="connsiteX10" fmla="*/ 13507 w 21556"/>
                    <a:gd name="connsiteY10" fmla="*/ 11022 h 11484"/>
                    <a:gd name="connsiteX11" fmla="*/ 13992 w 21556"/>
                    <a:gd name="connsiteY11" fmla="*/ 10527 h 11484"/>
                    <a:gd name="connsiteX12" fmla="*/ 17966 w 21556"/>
                    <a:gd name="connsiteY12" fmla="*/ 5623 h 11484"/>
                    <a:gd name="connsiteX13" fmla="*/ 19953 w 21556"/>
                    <a:gd name="connsiteY13" fmla="*/ 3171 h 11484"/>
                    <a:gd name="connsiteX14" fmla="*/ 20946 w 21556"/>
                    <a:gd name="connsiteY14" fmla="*/ 1945 h 11484"/>
                    <a:gd name="connsiteX15" fmla="*/ 21404 w 21556"/>
                    <a:gd name="connsiteY15" fmla="*/ 1356 h 11484"/>
                    <a:gd name="connsiteX16" fmla="*/ 21553 w 21556"/>
                    <a:gd name="connsiteY16" fmla="*/ 618 h 11484"/>
                    <a:gd name="connsiteX17" fmla="*/ 21354 w 21556"/>
                    <a:gd name="connsiteY17" fmla="*/ 0 h 11484"/>
                    <a:gd name="connsiteX0" fmla="*/ 21553 w 21556"/>
                    <a:gd name="connsiteY0" fmla="*/ 206 h 11072"/>
                    <a:gd name="connsiteX1" fmla="*/ 7792 w 21556"/>
                    <a:gd name="connsiteY1" fmla="*/ 64 h 11072"/>
                    <a:gd name="connsiteX2" fmla="*/ 7572 w 21556"/>
                    <a:gd name="connsiteY2" fmla="*/ 1109 h 11072"/>
                    <a:gd name="connsiteX3" fmla="*/ 6171 w 21556"/>
                    <a:gd name="connsiteY3" fmla="*/ 2840 h 11072"/>
                    <a:gd name="connsiteX4" fmla="*/ 4141 w 21556"/>
                    <a:gd name="connsiteY4" fmla="*/ 5330 h 11072"/>
                    <a:gd name="connsiteX5" fmla="*/ 81 w 21556"/>
                    <a:gd name="connsiteY5" fmla="*/ 10311 h 11072"/>
                    <a:gd name="connsiteX6" fmla="*/ 81 w 21556"/>
                    <a:gd name="connsiteY6" fmla="*/ 10915 h 11072"/>
                    <a:gd name="connsiteX7" fmla="*/ 392 w 21556"/>
                    <a:gd name="connsiteY7" fmla="*/ 11064 h 11072"/>
                    <a:gd name="connsiteX8" fmla="*/ 12498 w 21556"/>
                    <a:gd name="connsiteY8" fmla="*/ 11064 h 11072"/>
                    <a:gd name="connsiteX9" fmla="*/ 13012 w 21556"/>
                    <a:gd name="connsiteY9" fmla="*/ 10969 h 11072"/>
                    <a:gd name="connsiteX10" fmla="*/ 13507 w 21556"/>
                    <a:gd name="connsiteY10" fmla="*/ 10610 h 11072"/>
                    <a:gd name="connsiteX11" fmla="*/ 13992 w 21556"/>
                    <a:gd name="connsiteY11" fmla="*/ 10115 h 11072"/>
                    <a:gd name="connsiteX12" fmla="*/ 17966 w 21556"/>
                    <a:gd name="connsiteY12" fmla="*/ 5211 h 11072"/>
                    <a:gd name="connsiteX13" fmla="*/ 19953 w 21556"/>
                    <a:gd name="connsiteY13" fmla="*/ 2759 h 11072"/>
                    <a:gd name="connsiteX14" fmla="*/ 20946 w 21556"/>
                    <a:gd name="connsiteY14" fmla="*/ 1533 h 11072"/>
                    <a:gd name="connsiteX15" fmla="*/ 21404 w 21556"/>
                    <a:gd name="connsiteY15" fmla="*/ 944 h 11072"/>
                    <a:gd name="connsiteX16" fmla="*/ 21553 w 21556"/>
                    <a:gd name="connsiteY16" fmla="*/ 206 h 11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1556" h="11072">
                      <a:moveTo>
                        <a:pt x="21553" y="206"/>
                      </a:moveTo>
                      <a:cubicBezTo>
                        <a:pt x="19284" y="59"/>
                        <a:pt x="10122" y="-86"/>
                        <a:pt x="7792" y="64"/>
                      </a:cubicBezTo>
                      <a:cubicBezTo>
                        <a:pt x="7794" y="339"/>
                        <a:pt x="7842" y="646"/>
                        <a:pt x="7572" y="1109"/>
                      </a:cubicBezTo>
                      <a:lnTo>
                        <a:pt x="6171" y="2840"/>
                      </a:lnTo>
                      <a:lnTo>
                        <a:pt x="4141" y="5330"/>
                      </a:lnTo>
                      <a:lnTo>
                        <a:pt x="81" y="10311"/>
                      </a:lnTo>
                      <a:cubicBezTo>
                        <a:pt x="-27" y="10485"/>
                        <a:pt x="-27" y="10741"/>
                        <a:pt x="81" y="10915"/>
                      </a:cubicBezTo>
                      <a:cubicBezTo>
                        <a:pt x="157" y="11038"/>
                        <a:pt x="276" y="11095"/>
                        <a:pt x="392" y="11064"/>
                      </a:cubicBezTo>
                      <a:lnTo>
                        <a:pt x="12498" y="11064"/>
                      </a:lnTo>
                      <a:cubicBezTo>
                        <a:pt x="12672" y="11079"/>
                        <a:pt x="12847" y="11047"/>
                        <a:pt x="13012" y="10969"/>
                      </a:cubicBezTo>
                      <a:cubicBezTo>
                        <a:pt x="13190" y="10886"/>
                        <a:pt x="13351" y="10752"/>
                        <a:pt x="13507" y="10610"/>
                      </a:cubicBezTo>
                      <a:cubicBezTo>
                        <a:pt x="13675" y="10456"/>
                        <a:pt x="13836" y="10291"/>
                        <a:pt x="13992" y="10115"/>
                      </a:cubicBezTo>
                      <a:lnTo>
                        <a:pt x="17966" y="5211"/>
                      </a:lnTo>
                      <a:lnTo>
                        <a:pt x="19953" y="2759"/>
                      </a:lnTo>
                      <a:cubicBezTo>
                        <a:pt x="20285" y="2352"/>
                        <a:pt x="20618" y="1947"/>
                        <a:pt x="20946" y="1533"/>
                      </a:cubicBezTo>
                      <a:cubicBezTo>
                        <a:pt x="21100" y="1339"/>
                        <a:pt x="21253" y="1142"/>
                        <a:pt x="21404" y="944"/>
                      </a:cubicBezTo>
                      <a:cubicBezTo>
                        <a:pt x="21518" y="731"/>
                        <a:pt x="21571" y="468"/>
                        <a:pt x="21553" y="206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</p:spPr>
              <p:txBody>
                <a:bodyPr lIns="25400" tIns="25400" rIns="25400" bIns="25400" anchor="ctr"/>
                <a:lstStyle/>
                <a:p>
                  <a:endParaRPr lang="ar-IQ" sz="900"/>
                </a:p>
              </p:txBody>
            </p:sp>
            <p:sp>
              <p:nvSpPr>
                <p:cNvPr id="497" name="AutoShape 9">
                  <a:extLst>
                    <a:ext uri="{FF2B5EF4-FFF2-40B4-BE49-F238E27FC236}">
                      <a16:creationId xmlns:a16="http://schemas.microsoft.com/office/drawing/2014/main" id="{0B13C5B2-2143-4C65-91E6-A881EC7C54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3692188" y="1747497"/>
                  <a:ext cx="865148" cy="323759"/>
                </a:xfrm>
                <a:custGeom>
                  <a:avLst/>
                  <a:gdLst>
                    <a:gd name="T0" fmla="*/ 865151 w 21557"/>
                    <a:gd name="T1" fmla="*/ 631658 h 21553"/>
                    <a:gd name="T2" fmla="*/ 865151 w 21557"/>
                    <a:gd name="T3" fmla="*/ 631658 h 21553"/>
                    <a:gd name="T4" fmla="*/ 865151 w 21557"/>
                    <a:gd name="T5" fmla="*/ 631658 h 21553"/>
                    <a:gd name="T6" fmla="*/ 865151 w 21557"/>
                    <a:gd name="T7" fmla="*/ 631658 h 2155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connsiteX0" fmla="*/ 12499 w 21557"/>
                    <a:gd name="connsiteY0" fmla="*/ 3 h 21546"/>
                    <a:gd name="connsiteX1" fmla="*/ 82 w 21557"/>
                    <a:gd name="connsiteY1" fmla="*/ 145 h 21546"/>
                    <a:gd name="connsiteX2" fmla="*/ 82 w 21557"/>
                    <a:gd name="connsiteY2" fmla="*/ 749 h 21546"/>
                    <a:gd name="connsiteX3" fmla="*/ 4142 w 21557"/>
                    <a:gd name="connsiteY3" fmla="*/ 5786 h 21546"/>
                    <a:gd name="connsiteX4" fmla="*/ 6172 w 21557"/>
                    <a:gd name="connsiteY4" fmla="*/ 8305 h 21546"/>
                    <a:gd name="connsiteX5" fmla="*/ 7563 w 21557"/>
                    <a:gd name="connsiteY5" fmla="*/ 9933 h 21546"/>
                    <a:gd name="connsiteX6" fmla="*/ 7793 w 21557"/>
                    <a:gd name="connsiteY6" fmla="*/ 10538 h 21546"/>
                    <a:gd name="connsiteX7" fmla="*/ 7573 w 21557"/>
                    <a:gd name="connsiteY7" fmla="*/ 11583 h 21546"/>
                    <a:gd name="connsiteX8" fmla="*/ 6172 w 21557"/>
                    <a:gd name="connsiteY8" fmla="*/ 13314 h 21546"/>
                    <a:gd name="connsiteX9" fmla="*/ 4142 w 21557"/>
                    <a:gd name="connsiteY9" fmla="*/ 15804 h 21546"/>
                    <a:gd name="connsiteX10" fmla="*/ 82 w 21557"/>
                    <a:gd name="connsiteY10" fmla="*/ 20785 h 21546"/>
                    <a:gd name="connsiteX11" fmla="*/ 82 w 21557"/>
                    <a:gd name="connsiteY11" fmla="*/ 21389 h 21546"/>
                    <a:gd name="connsiteX12" fmla="*/ 393 w 21557"/>
                    <a:gd name="connsiteY12" fmla="*/ 21538 h 21546"/>
                    <a:gd name="connsiteX13" fmla="*/ 12499 w 21557"/>
                    <a:gd name="connsiteY13" fmla="*/ 21538 h 21546"/>
                    <a:gd name="connsiteX14" fmla="*/ 13013 w 21557"/>
                    <a:gd name="connsiteY14" fmla="*/ 21443 h 21546"/>
                    <a:gd name="connsiteX15" fmla="*/ 13508 w 21557"/>
                    <a:gd name="connsiteY15" fmla="*/ 21084 h 21546"/>
                    <a:gd name="connsiteX16" fmla="*/ 13993 w 21557"/>
                    <a:gd name="connsiteY16" fmla="*/ 20589 h 21546"/>
                    <a:gd name="connsiteX17" fmla="*/ 17967 w 21557"/>
                    <a:gd name="connsiteY17" fmla="*/ 15685 h 21546"/>
                    <a:gd name="connsiteX18" fmla="*/ 19954 w 21557"/>
                    <a:gd name="connsiteY18" fmla="*/ 13233 h 21546"/>
                    <a:gd name="connsiteX19" fmla="*/ 20947 w 21557"/>
                    <a:gd name="connsiteY19" fmla="*/ 12007 h 21546"/>
                    <a:gd name="connsiteX20" fmla="*/ 21405 w 21557"/>
                    <a:gd name="connsiteY20" fmla="*/ 11418 h 21546"/>
                    <a:gd name="connsiteX21" fmla="*/ 21554 w 21557"/>
                    <a:gd name="connsiteY21" fmla="*/ 10680 h 21546"/>
                    <a:gd name="connsiteX22" fmla="*/ 21355 w 21557"/>
                    <a:gd name="connsiteY22" fmla="*/ 10062 h 21546"/>
                    <a:gd name="connsiteX23" fmla="*/ 20947 w 21557"/>
                    <a:gd name="connsiteY23" fmla="*/ 9552 h 21546"/>
                    <a:gd name="connsiteX24" fmla="*/ 19954 w 21557"/>
                    <a:gd name="connsiteY24" fmla="*/ 8322 h 21546"/>
                    <a:gd name="connsiteX25" fmla="*/ 17967 w 21557"/>
                    <a:gd name="connsiteY25" fmla="*/ 5863 h 21546"/>
                    <a:gd name="connsiteX26" fmla="*/ 13993 w 21557"/>
                    <a:gd name="connsiteY26" fmla="*/ 945 h 21546"/>
                    <a:gd name="connsiteX27" fmla="*/ 13508 w 21557"/>
                    <a:gd name="connsiteY27" fmla="*/ 457 h 21546"/>
                    <a:gd name="connsiteX28" fmla="*/ 13013 w 21557"/>
                    <a:gd name="connsiteY28" fmla="*/ 98 h 21546"/>
                    <a:gd name="connsiteX29" fmla="*/ 12499 w 21557"/>
                    <a:gd name="connsiteY29" fmla="*/ 3 h 21546"/>
                    <a:gd name="connsiteX0" fmla="*/ 12498 w 21556"/>
                    <a:gd name="connsiteY0" fmla="*/ 3 h 21546"/>
                    <a:gd name="connsiteX1" fmla="*/ 81 w 21556"/>
                    <a:gd name="connsiteY1" fmla="*/ 749 h 21546"/>
                    <a:gd name="connsiteX2" fmla="*/ 4141 w 21556"/>
                    <a:gd name="connsiteY2" fmla="*/ 5786 h 21546"/>
                    <a:gd name="connsiteX3" fmla="*/ 6171 w 21556"/>
                    <a:gd name="connsiteY3" fmla="*/ 8305 h 21546"/>
                    <a:gd name="connsiteX4" fmla="*/ 7562 w 21556"/>
                    <a:gd name="connsiteY4" fmla="*/ 9933 h 21546"/>
                    <a:gd name="connsiteX5" fmla="*/ 7792 w 21556"/>
                    <a:gd name="connsiteY5" fmla="*/ 10538 h 21546"/>
                    <a:gd name="connsiteX6" fmla="*/ 7572 w 21556"/>
                    <a:gd name="connsiteY6" fmla="*/ 11583 h 21546"/>
                    <a:gd name="connsiteX7" fmla="*/ 6171 w 21556"/>
                    <a:gd name="connsiteY7" fmla="*/ 13314 h 21546"/>
                    <a:gd name="connsiteX8" fmla="*/ 4141 w 21556"/>
                    <a:gd name="connsiteY8" fmla="*/ 15804 h 21546"/>
                    <a:gd name="connsiteX9" fmla="*/ 81 w 21556"/>
                    <a:gd name="connsiteY9" fmla="*/ 20785 h 21546"/>
                    <a:gd name="connsiteX10" fmla="*/ 81 w 21556"/>
                    <a:gd name="connsiteY10" fmla="*/ 21389 h 21546"/>
                    <a:gd name="connsiteX11" fmla="*/ 392 w 21556"/>
                    <a:gd name="connsiteY11" fmla="*/ 21538 h 21546"/>
                    <a:gd name="connsiteX12" fmla="*/ 12498 w 21556"/>
                    <a:gd name="connsiteY12" fmla="*/ 21538 h 21546"/>
                    <a:gd name="connsiteX13" fmla="*/ 13012 w 21556"/>
                    <a:gd name="connsiteY13" fmla="*/ 21443 h 21546"/>
                    <a:gd name="connsiteX14" fmla="*/ 13507 w 21556"/>
                    <a:gd name="connsiteY14" fmla="*/ 21084 h 21546"/>
                    <a:gd name="connsiteX15" fmla="*/ 13992 w 21556"/>
                    <a:gd name="connsiteY15" fmla="*/ 20589 h 21546"/>
                    <a:gd name="connsiteX16" fmla="*/ 17966 w 21556"/>
                    <a:gd name="connsiteY16" fmla="*/ 15685 h 21546"/>
                    <a:gd name="connsiteX17" fmla="*/ 19953 w 21556"/>
                    <a:gd name="connsiteY17" fmla="*/ 13233 h 21546"/>
                    <a:gd name="connsiteX18" fmla="*/ 20946 w 21556"/>
                    <a:gd name="connsiteY18" fmla="*/ 12007 h 21546"/>
                    <a:gd name="connsiteX19" fmla="*/ 21404 w 21556"/>
                    <a:gd name="connsiteY19" fmla="*/ 11418 h 21546"/>
                    <a:gd name="connsiteX20" fmla="*/ 21553 w 21556"/>
                    <a:gd name="connsiteY20" fmla="*/ 10680 h 21546"/>
                    <a:gd name="connsiteX21" fmla="*/ 21354 w 21556"/>
                    <a:gd name="connsiteY21" fmla="*/ 10062 h 21546"/>
                    <a:gd name="connsiteX22" fmla="*/ 20946 w 21556"/>
                    <a:gd name="connsiteY22" fmla="*/ 9552 h 21546"/>
                    <a:gd name="connsiteX23" fmla="*/ 19953 w 21556"/>
                    <a:gd name="connsiteY23" fmla="*/ 8322 h 21546"/>
                    <a:gd name="connsiteX24" fmla="*/ 17966 w 21556"/>
                    <a:gd name="connsiteY24" fmla="*/ 5863 h 21546"/>
                    <a:gd name="connsiteX25" fmla="*/ 13992 w 21556"/>
                    <a:gd name="connsiteY25" fmla="*/ 945 h 21546"/>
                    <a:gd name="connsiteX26" fmla="*/ 13507 w 21556"/>
                    <a:gd name="connsiteY26" fmla="*/ 457 h 21546"/>
                    <a:gd name="connsiteX27" fmla="*/ 13012 w 21556"/>
                    <a:gd name="connsiteY27" fmla="*/ 98 h 21546"/>
                    <a:gd name="connsiteX28" fmla="*/ 12498 w 21556"/>
                    <a:gd name="connsiteY28" fmla="*/ 3 h 21546"/>
                    <a:gd name="connsiteX0" fmla="*/ 12498 w 21556"/>
                    <a:gd name="connsiteY0" fmla="*/ 3 h 21546"/>
                    <a:gd name="connsiteX1" fmla="*/ 4141 w 21556"/>
                    <a:gd name="connsiteY1" fmla="*/ 5786 h 21546"/>
                    <a:gd name="connsiteX2" fmla="*/ 6171 w 21556"/>
                    <a:gd name="connsiteY2" fmla="*/ 8305 h 21546"/>
                    <a:gd name="connsiteX3" fmla="*/ 7562 w 21556"/>
                    <a:gd name="connsiteY3" fmla="*/ 9933 h 21546"/>
                    <a:gd name="connsiteX4" fmla="*/ 7792 w 21556"/>
                    <a:gd name="connsiteY4" fmla="*/ 10538 h 21546"/>
                    <a:gd name="connsiteX5" fmla="*/ 7572 w 21556"/>
                    <a:gd name="connsiteY5" fmla="*/ 11583 h 21546"/>
                    <a:gd name="connsiteX6" fmla="*/ 6171 w 21556"/>
                    <a:gd name="connsiteY6" fmla="*/ 13314 h 21546"/>
                    <a:gd name="connsiteX7" fmla="*/ 4141 w 21556"/>
                    <a:gd name="connsiteY7" fmla="*/ 15804 h 21546"/>
                    <a:gd name="connsiteX8" fmla="*/ 81 w 21556"/>
                    <a:gd name="connsiteY8" fmla="*/ 20785 h 21546"/>
                    <a:gd name="connsiteX9" fmla="*/ 81 w 21556"/>
                    <a:gd name="connsiteY9" fmla="*/ 21389 h 21546"/>
                    <a:gd name="connsiteX10" fmla="*/ 392 w 21556"/>
                    <a:gd name="connsiteY10" fmla="*/ 21538 h 21546"/>
                    <a:gd name="connsiteX11" fmla="*/ 12498 w 21556"/>
                    <a:gd name="connsiteY11" fmla="*/ 21538 h 21546"/>
                    <a:gd name="connsiteX12" fmla="*/ 13012 w 21556"/>
                    <a:gd name="connsiteY12" fmla="*/ 21443 h 21546"/>
                    <a:gd name="connsiteX13" fmla="*/ 13507 w 21556"/>
                    <a:gd name="connsiteY13" fmla="*/ 21084 h 21546"/>
                    <a:gd name="connsiteX14" fmla="*/ 13992 w 21556"/>
                    <a:gd name="connsiteY14" fmla="*/ 20589 h 21546"/>
                    <a:gd name="connsiteX15" fmla="*/ 17966 w 21556"/>
                    <a:gd name="connsiteY15" fmla="*/ 15685 h 21546"/>
                    <a:gd name="connsiteX16" fmla="*/ 19953 w 21556"/>
                    <a:gd name="connsiteY16" fmla="*/ 13233 h 21546"/>
                    <a:gd name="connsiteX17" fmla="*/ 20946 w 21556"/>
                    <a:gd name="connsiteY17" fmla="*/ 12007 h 21546"/>
                    <a:gd name="connsiteX18" fmla="*/ 21404 w 21556"/>
                    <a:gd name="connsiteY18" fmla="*/ 11418 h 21546"/>
                    <a:gd name="connsiteX19" fmla="*/ 21553 w 21556"/>
                    <a:gd name="connsiteY19" fmla="*/ 10680 h 21546"/>
                    <a:gd name="connsiteX20" fmla="*/ 21354 w 21556"/>
                    <a:gd name="connsiteY20" fmla="*/ 10062 h 21546"/>
                    <a:gd name="connsiteX21" fmla="*/ 20946 w 21556"/>
                    <a:gd name="connsiteY21" fmla="*/ 9552 h 21546"/>
                    <a:gd name="connsiteX22" fmla="*/ 19953 w 21556"/>
                    <a:gd name="connsiteY22" fmla="*/ 8322 h 21546"/>
                    <a:gd name="connsiteX23" fmla="*/ 17966 w 21556"/>
                    <a:gd name="connsiteY23" fmla="*/ 5863 h 21546"/>
                    <a:gd name="connsiteX24" fmla="*/ 13992 w 21556"/>
                    <a:gd name="connsiteY24" fmla="*/ 945 h 21546"/>
                    <a:gd name="connsiteX25" fmla="*/ 13507 w 21556"/>
                    <a:gd name="connsiteY25" fmla="*/ 457 h 21546"/>
                    <a:gd name="connsiteX26" fmla="*/ 13012 w 21556"/>
                    <a:gd name="connsiteY26" fmla="*/ 98 h 21546"/>
                    <a:gd name="connsiteX27" fmla="*/ 12498 w 21556"/>
                    <a:gd name="connsiteY27" fmla="*/ 3 h 21546"/>
                    <a:gd name="connsiteX0" fmla="*/ 13012 w 21556"/>
                    <a:gd name="connsiteY0" fmla="*/ 0 h 21448"/>
                    <a:gd name="connsiteX1" fmla="*/ 4141 w 21556"/>
                    <a:gd name="connsiteY1" fmla="*/ 5688 h 21448"/>
                    <a:gd name="connsiteX2" fmla="*/ 6171 w 21556"/>
                    <a:gd name="connsiteY2" fmla="*/ 8207 h 21448"/>
                    <a:gd name="connsiteX3" fmla="*/ 7562 w 21556"/>
                    <a:gd name="connsiteY3" fmla="*/ 9835 h 21448"/>
                    <a:gd name="connsiteX4" fmla="*/ 7792 w 21556"/>
                    <a:gd name="connsiteY4" fmla="*/ 10440 h 21448"/>
                    <a:gd name="connsiteX5" fmla="*/ 7572 w 21556"/>
                    <a:gd name="connsiteY5" fmla="*/ 11485 h 21448"/>
                    <a:gd name="connsiteX6" fmla="*/ 6171 w 21556"/>
                    <a:gd name="connsiteY6" fmla="*/ 13216 h 21448"/>
                    <a:gd name="connsiteX7" fmla="*/ 4141 w 21556"/>
                    <a:gd name="connsiteY7" fmla="*/ 15706 h 21448"/>
                    <a:gd name="connsiteX8" fmla="*/ 81 w 21556"/>
                    <a:gd name="connsiteY8" fmla="*/ 20687 h 21448"/>
                    <a:gd name="connsiteX9" fmla="*/ 81 w 21556"/>
                    <a:gd name="connsiteY9" fmla="*/ 21291 h 21448"/>
                    <a:gd name="connsiteX10" fmla="*/ 392 w 21556"/>
                    <a:gd name="connsiteY10" fmla="*/ 21440 h 21448"/>
                    <a:gd name="connsiteX11" fmla="*/ 12498 w 21556"/>
                    <a:gd name="connsiteY11" fmla="*/ 21440 h 21448"/>
                    <a:gd name="connsiteX12" fmla="*/ 13012 w 21556"/>
                    <a:gd name="connsiteY12" fmla="*/ 21345 h 21448"/>
                    <a:gd name="connsiteX13" fmla="*/ 13507 w 21556"/>
                    <a:gd name="connsiteY13" fmla="*/ 20986 h 21448"/>
                    <a:gd name="connsiteX14" fmla="*/ 13992 w 21556"/>
                    <a:gd name="connsiteY14" fmla="*/ 20491 h 21448"/>
                    <a:gd name="connsiteX15" fmla="*/ 17966 w 21556"/>
                    <a:gd name="connsiteY15" fmla="*/ 15587 h 21448"/>
                    <a:gd name="connsiteX16" fmla="*/ 19953 w 21556"/>
                    <a:gd name="connsiteY16" fmla="*/ 13135 h 21448"/>
                    <a:gd name="connsiteX17" fmla="*/ 20946 w 21556"/>
                    <a:gd name="connsiteY17" fmla="*/ 11909 h 21448"/>
                    <a:gd name="connsiteX18" fmla="*/ 21404 w 21556"/>
                    <a:gd name="connsiteY18" fmla="*/ 11320 h 21448"/>
                    <a:gd name="connsiteX19" fmla="*/ 21553 w 21556"/>
                    <a:gd name="connsiteY19" fmla="*/ 10582 h 21448"/>
                    <a:gd name="connsiteX20" fmla="*/ 21354 w 21556"/>
                    <a:gd name="connsiteY20" fmla="*/ 9964 h 21448"/>
                    <a:gd name="connsiteX21" fmla="*/ 20946 w 21556"/>
                    <a:gd name="connsiteY21" fmla="*/ 9454 h 21448"/>
                    <a:gd name="connsiteX22" fmla="*/ 19953 w 21556"/>
                    <a:gd name="connsiteY22" fmla="*/ 8224 h 21448"/>
                    <a:gd name="connsiteX23" fmla="*/ 17966 w 21556"/>
                    <a:gd name="connsiteY23" fmla="*/ 5765 h 21448"/>
                    <a:gd name="connsiteX24" fmla="*/ 13992 w 21556"/>
                    <a:gd name="connsiteY24" fmla="*/ 847 h 21448"/>
                    <a:gd name="connsiteX25" fmla="*/ 13507 w 21556"/>
                    <a:gd name="connsiteY25" fmla="*/ 359 h 21448"/>
                    <a:gd name="connsiteX26" fmla="*/ 13012 w 21556"/>
                    <a:gd name="connsiteY26" fmla="*/ 0 h 21448"/>
                    <a:gd name="connsiteX0" fmla="*/ 13507 w 21556"/>
                    <a:gd name="connsiteY0" fmla="*/ 289 h 21378"/>
                    <a:gd name="connsiteX1" fmla="*/ 4141 w 21556"/>
                    <a:gd name="connsiteY1" fmla="*/ 5618 h 21378"/>
                    <a:gd name="connsiteX2" fmla="*/ 6171 w 21556"/>
                    <a:gd name="connsiteY2" fmla="*/ 8137 h 21378"/>
                    <a:gd name="connsiteX3" fmla="*/ 7562 w 21556"/>
                    <a:gd name="connsiteY3" fmla="*/ 9765 h 21378"/>
                    <a:gd name="connsiteX4" fmla="*/ 7792 w 21556"/>
                    <a:gd name="connsiteY4" fmla="*/ 10370 h 21378"/>
                    <a:gd name="connsiteX5" fmla="*/ 7572 w 21556"/>
                    <a:gd name="connsiteY5" fmla="*/ 11415 h 21378"/>
                    <a:gd name="connsiteX6" fmla="*/ 6171 w 21556"/>
                    <a:gd name="connsiteY6" fmla="*/ 13146 h 21378"/>
                    <a:gd name="connsiteX7" fmla="*/ 4141 w 21556"/>
                    <a:gd name="connsiteY7" fmla="*/ 15636 h 21378"/>
                    <a:gd name="connsiteX8" fmla="*/ 81 w 21556"/>
                    <a:gd name="connsiteY8" fmla="*/ 20617 h 21378"/>
                    <a:gd name="connsiteX9" fmla="*/ 81 w 21556"/>
                    <a:gd name="connsiteY9" fmla="*/ 21221 h 21378"/>
                    <a:gd name="connsiteX10" fmla="*/ 392 w 21556"/>
                    <a:gd name="connsiteY10" fmla="*/ 21370 h 21378"/>
                    <a:gd name="connsiteX11" fmla="*/ 12498 w 21556"/>
                    <a:gd name="connsiteY11" fmla="*/ 21370 h 21378"/>
                    <a:gd name="connsiteX12" fmla="*/ 13012 w 21556"/>
                    <a:gd name="connsiteY12" fmla="*/ 21275 h 21378"/>
                    <a:gd name="connsiteX13" fmla="*/ 13507 w 21556"/>
                    <a:gd name="connsiteY13" fmla="*/ 20916 h 21378"/>
                    <a:gd name="connsiteX14" fmla="*/ 13992 w 21556"/>
                    <a:gd name="connsiteY14" fmla="*/ 20421 h 21378"/>
                    <a:gd name="connsiteX15" fmla="*/ 17966 w 21556"/>
                    <a:gd name="connsiteY15" fmla="*/ 15517 h 21378"/>
                    <a:gd name="connsiteX16" fmla="*/ 19953 w 21556"/>
                    <a:gd name="connsiteY16" fmla="*/ 13065 h 21378"/>
                    <a:gd name="connsiteX17" fmla="*/ 20946 w 21556"/>
                    <a:gd name="connsiteY17" fmla="*/ 11839 h 21378"/>
                    <a:gd name="connsiteX18" fmla="*/ 21404 w 21556"/>
                    <a:gd name="connsiteY18" fmla="*/ 11250 h 21378"/>
                    <a:gd name="connsiteX19" fmla="*/ 21553 w 21556"/>
                    <a:gd name="connsiteY19" fmla="*/ 10512 h 21378"/>
                    <a:gd name="connsiteX20" fmla="*/ 21354 w 21556"/>
                    <a:gd name="connsiteY20" fmla="*/ 9894 h 21378"/>
                    <a:gd name="connsiteX21" fmla="*/ 20946 w 21556"/>
                    <a:gd name="connsiteY21" fmla="*/ 9384 h 21378"/>
                    <a:gd name="connsiteX22" fmla="*/ 19953 w 21556"/>
                    <a:gd name="connsiteY22" fmla="*/ 8154 h 21378"/>
                    <a:gd name="connsiteX23" fmla="*/ 17966 w 21556"/>
                    <a:gd name="connsiteY23" fmla="*/ 5695 h 21378"/>
                    <a:gd name="connsiteX24" fmla="*/ 13992 w 21556"/>
                    <a:gd name="connsiteY24" fmla="*/ 777 h 21378"/>
                    <a:gd name="connsiteX25" fmla="*/ 13507 w 21556"/>
                    <a:gd name="connsiteY25" fmla="*/ 289 h 21378"/>
                    <a:gd name="connsiteX0" fmla="*/ 13992 w 21556"/>
                    <a:gd name="connsiteY0" fmla="*/ 1 h 20602"/>
                    <a:gd name="connsiteX1" fmla="*/ 4141 w 21556"/>
                    <a:gd name="connsiteY1" fmla="*/ 4842 h 20602"/>
                    <a:gd name="connsiteX2" fmla="*/ 6171 w 21556"/>
                    <a:gd name="connsiteY2" fmla="*/ 7361 h 20602"/>
                    <a:gd name="connsiteX3" fmla="*/ 7562 w 21556"/>
                    <a:gd name="connsiteY3" fmla="*/ 8989 h 20602"/>
                    <a:gd name="connsiteX4" fmla="*/ 7792 w 21556"/>
                    <a:gd name="connsiteY4" fmla="*/ 9594 h 20602"/>
                    <a:gd name="connsiteX5" fmla="*/ 7572 w 21556"/>
                    <a:gd name="connsiteY5" fmla="*/ 10639 h 20602"/>
                    <a:gd name="connsiteX6" fmla="*/ 6171 w 21556"/>
                    <a:gd name="connsiteY6" fmla="*/ 12370 h 20602"/>
                    <a:gd name="connsiteX7" fmla="*/ 4141 w 21556"/>
                    <a:gd name="connsiteY7" fmla="*/ 14860 h 20602"/>
                    <a:gd name="connsiteX8" fmla="*/ 81 w 21556"/>
                    <a:gd name="connsiteY8" fmla="*/ 19841 h 20602"/>
                    <a:gd name="connsiteX9" fmla="*/ 81 w 21556"/>
                    <a:gd name="connsiteY9" fmla="*/ 20445 h 20602"/>
                    <a:gd name="connsiteX10" fmla="*/ 392 w 21556"/>
                    <a:gd name="connsiteY10" fmla="*/ 20594 h 20602"/>
                    <a:gd name="connsiteX11" fmla="*/ 12498 w 21556"/>
                    <a:gd name="connsiteY11" fmla="*/ 20594 h 20602"/>
                    <a:gd name="connsiteX12" fmla="*/ 13012 w 21556"/>
                    <a:gd name="connsiteY12" fmla="*/ 20499 h 20602"/>
                    <a:gd name="connsiteX13" fmla="*/ 13507 w 21556"/>
                    <a:gd name="connsiteY13" fmla="*/ 20140 h 20602"/>
                    <a:gd name="connsiteX14" fmla="*/ 13992 w 21556"/>
                    <a:gd name="connsiteY14" fmla="*/ 19645 h 20602"/>
                    <a:gd name="connsiteX15" fmla="*/ 17966 w 21556"/>
                    <a:gd name="connsiteY15" fmla="*/ 14741 h 20602"/>
                    <a:gd name="connsiteX16" fmla="*/ 19953 w 21556"/>
                    <a:gd name="connsiteY16" fmla="*/ 12289 h 20602"/>
                    <a:gd name="connsiteX17" fmla="*/ 20946 w 21556"/>
                    <a:gd name="connsiteY17" fmla="*/ 11063 h 20602"/>
                    <a:gd name="connsiteX18" fmla="*/ 21404 w 21556"/>
                    <a:gd name="connsiteY18" fmla="*/ 10474 h 20602"/>
                    <a:gd name="connsiteX19" fmla="*/ 21553 w 21556"/>
                    <a:gd name="connsiteY19" fmla="*/ 9736 h 20602"/>
                    <a:gd name="connsiteX20" fmla="*/ 21354 w 21556"/>
                    <a:gd name="connsiteY20" fmla="*/ 9118 h 20602"/>
                    <a:gd name="connsiteX21" fmla="*/ 20946 w 21556"/>
                    <a:gd name="connsiteY21" fmla="*/ 8608 h 20602"/>
                    <a:gd name="connsiteX22" fmla="*/ 19953 w 21556"/>
                    <a:gd name="connsiteY22" fmla="*/ 7378 h 20602"/>
                    <a:gd name="connsiteX23" fmla="*/ 17966 w 21556"/>
                    <a:gd name="connsiteY23" fmla="*/ 4919 h 20602"/>
                    <a:gd name="connsiteX24" fmla="*/ 13992 w 21556"/>
                    <a:gd name="connsiteY24" fmla="*/ 1 h 20602"/>
                    <a:gd name="connsiteX0" fmla="*/ 17966 w 21556"/>
                    <a:gd name="connsiteY0" fmla="*/ 77 h 15760"/>
                    <a:gd name="connsiteX1" fmla="*/ 4141 w 21556"/>
                    <a:gd name="connsiteY1" fmla="*/ 0 h 15760"/>
                    <a:gd name="connsiteX2" fmla="*/ 6171 w 21556"/>
                    <a:gd name="connsiteY2" fmla="*/ 2519 h 15760"/>
                    <a:gd name="connsiteX3" fmla="*/ 7562 w 21556"/>
                    <a:gd name="connsiteY3" fmla="*/ 4147 h 15760"/>
                    <a:gd name="connsiteX4" fmla="*/ 7792 w 21556"/>
                    <a:gd name="connsiteY4" fmla="*/ 4752 h 15760"/>
                    <a:gd name="connsiteX5" fmla="*/ 7572 w 21556"/>
                    <a:gd name="connsiteY5" fmla="*/ 5797 h 15760"/>
                    <a:gd name="connsiteX6" fmla="*/ 6171 w 21556"/>
                    <a:gd name="connsiteY6" fmla="*/ 7528 h 15760"/>
                    <a:gd name="connsiteX7" fmla="*/ 4141 w 21556"/>
                    <a:gd name="connsiteY7" fmla="*/ 10018 h 15760"/>
                    <a:gd name="connsiteX8" fmla="*/ 81 w 21556"/>
                    <a:gd name="connsiteY8" fmla="*/ 14999 h 15760"/>
                    <a:gd name="connsiteX9" fmla="*/ 81 w 21556"/>
                    <a:gd name="connsiteY9" fmla="*/ 15603 h 15760"/>
                    <a:gd name="connsiteX10" fmla="*/ 392 w 21556"/>
                    <a:gd name="connsiteY10" fmla="*/ 15752 h 15760"/>
                    <a:gd name="connsiteX11" fmla="*/ 12498 w 21556"/>
                    <a:gd name="connsiteY11" fmla="*/ 15752 h 15760"/>
                    <a:gd name="connsiteX12" fmla="*/ 13012 w 21556"/>
                    <a:gd name="connsiteY12" fmla="*/ 15657 h 15760"/>
                    <a:gd name="connsiteX13" fmla="*/ 13507 w 21556"/>
                    <a:gd name="connsiteY13" fmla="*/ 15298 h 15760"/>
                    <a:gd name="connsiteX14" fmla="*/ 13992 w 21556"/>
                    <a:gd name="connsiteY14" fmla="*/ 14803 h 15760"/>
                    <a:gd name="connsiteX15" fmla="*/ 17966 w 21556"/>
                    <a:gd name="connsiteY15" fmla="*/ 9899 h 15760"/>
                    <a:gd name="connsiteX16" fmla="*/ 19953 w 21556"/>
                    <a:gd name="connsiteY16" fmla="*/ 7447 h 15760"/>
                    <a:gd name="connsiteX17" fmla="*/ 20946 w 21556"/>
                    <a:gd name="connsiteY17" fmla="*/ 6221 h 15760"/>
                    <a:gd name="connsiteX18" fmla="*/ 21404 w 21556"/>
                    <a:gd name="connsiteY18" fmla="*/ 5632 h 15760"/>
                    <a:gd name="connsiteX19" fmla="*/ 21553 w 21556"/>
                    <a:gd name="connsiteY19" fmla="*/ 4894 h 15760"/>
                    <a:gd name="connsiteX20" fmla="*/ 21354 w 21556"/>
                    <a:gd name="connsiteY20" fmla="*/ 4276 h 15760"/>
                    <a:gd name="connsiteX21" fmla="*/ 20946 w 21556"/>
                    <a:gd name="connsiteY21" fmla="*/ 3766 h 15760"/>
                    <a:gd name="connsiteX22" fmla="*/ 19953 w 21556"/>
                    <a:gd name="connsiteY22" fmla="*/ 2536 h 15760"/>
                    <a:gd name="connsiteX23" fmla="*/ 17966 w 21556"/>
                    <a:gd name="connsiteY23" fmla="*/ 77 h 15760"/>
                    <a:gd name="connsiteX0" fmla="*/ 17966 w 21556"/>
                    <a:gd name="connsiteY0" fmla="*/ 0 h 15683"/>
                    <a:gd name="connsiteX1" fmla="*/ 6171 w 21556"/>
                    <a:gd name="connsiteY1" fmla="*/ 2442 h 15683"/>
                    <a:gd name="connsiteX2" fmla="*/ 7562 w 21556"/>
                    <a:gd name="connsiteY2" fmla="*/ 4070 h 15683"/>
                    <a:gd name="connsiteX3" fmla="*/ 7792 w 21556"/>
                    <a:gd name="connsiteY3" fmla="*/ 4675 h 15683"/>
                    <a:gd name="connsiteX4" fmla="*/ 7572 w 21556"/>
                    <a:gd name="connsiteY4" fmla="*/ 5720 h 15683"/>
                    <a:gd name="connsiteX5" fmla="*/ 6171 w 21556"/>
                    <a:gd name="connsiteY5" fmla="*/ 7451 h 15683"/>
                    <a:gd name="connsiteX6" fmla="*/ 4141 w 21556"/>
                    <a:gd name="connsiteY6" fmla="*/ 9941 h 15683"/>
                    <a:gd name="connsiteX7" fmla="*/ 81 w 21556"/>
                    <a:gd name="connsiteY7" fmla="*/ 14922 h 15683"/>
                    <a:gd name="connsiteX8" fmla="*/ 81 w 21556"/>
                    <a:gd name="connsiteY8" fmla="*/ 15526 h 15683"/>
                    <a:gd name="connsiteX9" fmla="*/ 392 w 21556"/>
                    <a:gd name="connsiteY9" fmla="*/ 15675 h 15683"/>
                    <a:gd name="connsiteX10" fmla="*/ 12498 w 21556"/>
                    <a:gd name="connsiteY10" fmla="*/ 15675 h 15683"/>
                    <a:gd name="connsiteX11" fmla="*/ 13012 w 21556"/>
                    <a:gd name="connsiteY11" fmla="*/ 15580 h 15683"/>
                    <a:gd name="connsiteX12" fmla="*/ 13507 w 21556"/>
                    <a:gd name="connsiteY12" fmla="*/ 15221 h 15683"/>
                    <a:gd name="connsiteX13" fmla="*/ 13992 w 21556"/>
                    <a:gd name="connsiteY13" fmla="*/ 14726 h 15683"/>
                    <a:gd name="connsiteX14" fmla="*/ 17966 w 21556"/>
                    <a:gd name="connsiteY14" fmla="*/ 9822 h 15683"/>
                    <a:gd name="connsiteX15" fmla="*/ 19953 w 21556"/>
                    <a:gd name="connsiteY15" fmla="*/ 7370 h 15683"/>
                    <a:gd name="connsiteX16" fmla="*/ 20946 w 21556"/>
                    <a:gd name="connsiteY16" fmla="*/ 6144 h 15683"/>
                    <a:gd name="connsiteX17" fmla="*/ 21404 w 21556"/>
                    <a:gd name="connsiteY17" fmla="*/ 5555 h 15683"/>
                    <a:gd name="connsiteX18" fmla="*/ 21553 w 21556"/>
                    <a:gd name="connsiteY18" fmla="*/ 4817 h 15683"/>
                    <a:gd name="connsiteX19" fmla="*/ 21354 w 21556"/>
                    <a:gd name="connsiteY19" fmla="*/ 4199 h 15683"/>
                    <a:gd name="connsiteX20" fmla="*/ 20946 w 21556"/>
                    <a:gd name="connsiteY20" fmla="*/ 3689 h 15683"/>
                    <a:gd name="connsiteX21" fmla="*/ 19953 w 21556"/>
                    <a:gd name="connsiteY21" fmla="*/ 2459 h 15683"/>
                    <a:gd name="connsiteX22" fmla="*/ 17966 w 21556"/>
                    <a:gd name="connsiteY22" fmla="*/ 0 h 15683"/>
                    <a:gd name="connsiteX0" fmla="*/ 17966 w 21556"/>
                    <a:gd name="connsiteY0" fmla="*/ 0 h 15683"/>
                    <a:gd name="connsiteX1" fmla="*/ 7562 w 21556"/>
                    <a:gd name="connsiteY1" fmla="*/ 4070 h 15683"/>
                    <a:gd name="connsiteX2" fmla="*/ 7792 w 21556"/>
                    <a:gd name="connsiteY2" fmla="*/ 4675 h 15683"/>
                    <a:gd name="connsiteX3" fmla="*/ 7572 w 21556"/>
                    <a:gd name="connsiteY3" fmla="*/ 5720 h 15683"/>
                    <a:gd name="connsiteX4" fmla="*/ 6171 w 21556"/>
                    <a:gd name="connsiteY4" fmla="*/ 7451 h 15683"/>
                    <a:gd name="connsiteX5" fmla="*/ 4141 w 21556"/>
                    <a:gd name="connsiteY5" fmla="*/ 9941 h 15683"/>
                    <a:gd name="connsiteX6" fmla="*/ 81 w 21556"/>
                    <a:gd name="connsiteY6" fmla="*/ 14922 h 15683"/>
                    <a:gd name="connsiteX7" fmla="*/ 81 w 21556"/>
                    <a:gd name="connsiteY7" fmla="*/ 15526 h 15683"/>
                    <a:gd name="connsiteX8" fmla="*/ 392 w 21556"/>
                    <a:gd name="connsiteY8" fmla="*/ 15675 h 15683"/>
                    <a:gd name="connsiteX9" fmla="*/ 12498 w 21556"/>
                    <a:gd name="connsiteY9" fmla="*/ 15675 h 15683"/>
                    <a:gd name="connsiteX10" fmla="*/ 13012 w 21556"/>
                    <a:gd name="connsiteY10" fmla="*/ 15580 h 15683"/>
                    <a:gd name="connsiteX11" fmla="*/ 13507 w 21556"/>
                    <a:gd name="connsiteY11" fmla="*/ 15221 h 15683"/>
                    <a:gd name="connsiteX12" fmla="*/ 13992 w 21556"/>
                    <a:gd name="connsiteY12" fmla="*/ 14726 h 15683"/>
                    <a:gd name="connsiteX13" fmla="*/ 17966 w 21556"/>
                    <a:gd name="connsiteY13" fmla="*/ 9822 h 15683"/>
                    <a:gd name="connsiteX14" fmla="*/ 19953 w 21556"/>
                    <a:gd name="connsiteY14" fmla="*/ 7370 h 15683"/>
                    <a:gd name="connsiteX15" fmla="*/ 20946 w 21556"/>
                    <a:gd name="connsiteY15" fmla="*/ 6144 h 15683"/>
                    <a:gd name="connsiteX16" fmla="*/ 21404 w 21556"/>
                    <a:gd name="connsiteY16" fmla="*/ 5555 h 15683"/>
                    <a:gd name="connsiteX17" fmla="*/ 21553 w 21556"/>
                    <a:gd name="connsiteY17" fmla="*/ 4817 h 15683"/>
                    <a:gd name="connsiteX18" fmla="*/ 21354 w 21556"/>
                    <a:gd name="connsiteY18" fmla="*/ 4199 h 15683"/>
                    <a:gd name="connsiteX19" fmla="*/ 20946 w 21556"/>
                    <a:gd name="connsiteY19" fmla="*/ 3689 h 15683"/>
                    <a:gd name="connsiteX20" fmla="*/ 19953 w 21556"/>
                    <a:gd name="connsiteY20" fmla="*/ 2459 h 15683"/>
                    <a:gd name="connsiteX21" fmla="*/ 17966 w 21556"/>
                    <a:gd name="connsiteY21" fmla="*/ 0 h 15683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572 w 21556"/>
                    <a:gd name="connsiteY3" fmla="*/ 3261 h 13224"/>
                    <a:gd name="connsiteX4" fmla="*/ 6171 w 21556"/>
                    <a:gd name="connsiteY4" fmla="*/ 4992 h 13224"/>
                    <a:gd name="connsiteX5" fmla="*/ 4141 w 21556"/>
                    <a:gd name="connsiteY5" fmla="*/ 7482 h 13224"/>
                    <a:gd name="connsiteX6" fmla="*/ 81 w 21556"/>
                    <a:gd name="connsiteY6" fmla="*/ 12463 h 13224"/>
                    <a:gd name="connsiteX7" fmla="*/ 81 w 21556"/>
                    <a:gd name="connsiteY7" fmla="*/ 13067 h 13224"/>
                    <a:gd name="connsiteX8" fmla="*/ 392 w 21556"/>
                    <a:gd name="connsiteY8" fmla="*/ 13216 h 13224"/>
                    <a:gd name="connsiteX9" fmla="*/ 12498 w 21556"/>
                    <a:gd name="connsiteY9" fmla="*/ 13216 h 13224"/>
                    <a:gd name="connsiteX10" fmla="*/ 13012 w 21556"/>
                    <a:gd name="connsiteY10" fmla="*/ 13121 h 13224"/>
                    <a:gd name="connsiteX11" fmla="*/ 13507 w 21556"/>
                    <a:gd name="connsiteY11" fmla="*/ 12762 h 13224"/>
                    <a:gd name="connsiteX12" fmla="*/ 13992 w 21556"/>
                    <a:gd name="connsiteY12" fmla="*/ 12267 h 13224"/>
                    <a:gd name="connsiteX13" fmla="*/ 17966 w 21556"/>
                    <a:gd name="connsiteY13" fmla="*/ 7363 h 13224"/>
                    <a:gd name="connsiteX14" fmla="*/ 19953 w 21556"/>
                    <a:gd name="connsiteY14" fmla="*/ 4911 h 13224"/>
                    <a:gd name="connsiteX15" fmla="*/ 20946 w 21556"/>
                    <a:gd name="connsiteY15" fmla="*/ 3685 h 13224"/>
                    <a:gd name="connsiteX16" fmla="*/ 21404 w 21556"/>
                    <a:gd name="connsiteY16" fmla="*/ 3096 h 13224"/>
                    <a:gd name="connsiteX17" fmla="*/ 21553 w 21556"/>
                    <a:gd name="connsiteY17" fmla="*/ 2358 h 13224"/>
                    <a:gd name="connsiteX18" fmla="*/ 21354 w 21556"/>
                    <a:gd name="connsiteY18" fmla="*/ 1740 h 13224"/>
                    <a:gd name="connsiteX19" fmla="*/ 20946 w 21556"/>
                    <a:gd name="connsiteY19" fmla="*/ 1230 h 13224"/>
                    <a:gd name="connsiteX20" fmla="*/ 19953 w 21556"/>
                    <a:gd name="connsiteY20" fmla="*/ 0 h 13224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613 w 21556"/>
                    <a:gd name="connsiteY3" fmla="*/ 1590 h 13224"/>
                    <a:gd name="connsiteX4" fmla="*/ 7572 w 21556"/>
                    <a:gd name="connsiteY4" fmla="*/ 3261 h 13224"/>
                    <a:gd name="connsiteX5" fmla="*/ 6171 w 21556"/>
                    <a:gd name="connsiteY5" fmla="*/ 4992 h 13224"/>
                    <a:gd name="connsiteX6" fmla="*/ 4141 w 21556"/>
                    <a:gd name="connsiteY6" fmla="*/ 7482 h 13224"/>
                    <a:gd name="connsiteX7" fmla="*/ 81 w 21556"/>
                    <a:gd name="connsiteY7" fmla="*/ 12463 h 13224"/>
                    <a:gd name="connsiteX8" fmla="*/ 81 w 21556"/>
                    <a:gd name="connsiteY8" fmla="*/ 13067 h 13224"/>
                    <a:gd name="connsiteX9" fmla="*/ 392 w 21556"/>
                    <a:gd name="connsiteY9" fmla="*/ 13216 h 13224"/>
                    <a:gd name="connsiteX10" fmla="*/ 12498 w 21556"/>
                    <a:gd name="connsiteY10" fmla="*/ 13216 h 13224"/>
                    <a:gd name="connsiteX11" fmla="*/ 13012 w 21556"/>
                    <a:gd name="connsiteY11" fmla="*/ 13121 h 13224"/>
                    <a:gd name="connsiteX12" fmla="*/ 13507 w 21556"/>
                    <a:gd name="connsiteY12" fmla="*/ 12762 h 13224"/>
                    <a:gd name="connsiteX13" fmla="*/ 13992 w 21556"/>
                    <a:gd name="connsiteY13" fmla="*/ 12267 h 13224"/>
                    <a:gd name="connsiteX14" fmla="*/ 17966 w 21556"/>
                    <a:gd name="connsiteY14" fmla="*/ 7363 h 13224"/>
                    <a:gd name="connsiteX15" fmla="*/ 19953 w 21556"/>
                    <a:gd name="connsiteY15" fmla="*/ 4911 h 13224"/>
                    <a:gd name="connsiteX16" fmla="*/ 20946 w 21556"/>
                    <a:gd name="connsiteY16" fmla="*/ 3685 h 13224"/>
                    <a:gd name="connsiteX17" fmla="*/ 21404 w 21556"/>
                    <a:gd name="connsiteY17" fmla="*/ 3096 h 13224"/>
                    <a:gd name="connsiteX18" fmla="*/ 21553 w 21556"/>
                    <a:gd name="connsiteY18" fmla="*/ 2358 h 13224"/>
                    <a:gd name="connsiteX19" fmla="*/ 21354 w 21556"/>
                    <a:gd name="connsiteY19" fmla="*/ 1740 h 13224"/>
                    <a:gd name="connsiteX20" fmla="*/ 20946 w 21556"/>
                    <a:gd name="connsiteY20" fmla="*/ 1230 h 13224"/>
                    <a:gd name="connsiteX21" fmla="*/ 19953 w 21556"/>
                    <a:gd name="connsiteY21" fmla="*/ 0 h 13224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572 w 21556"/>
                    <a:gd name="connsiteY3" fmla="*/ 3261 h 13224"/>
                    <a:gd name="connsiteX4" fmla="*/ 6171 w 21556"/>
                    <a:gd name="connsiteY4" fmla="*/ 4992 h 13224"/>
                    <a:gd name="connsiteX5" fmla="*/ 4141 w 21556"/>
                    <a:gd name="connsiteY5" fmla="*/ 7482 h 13224"/>
                    <a:gd name="connsiteX6" fmla="*/ 81 w 21556"/>
                    <a:gd name="connsiteY6" fmla="*/ 12463 h 13224"/>
                    <a:gd name="connsiteX7" fmla="*/ 81 w 21556"/>
                    <a:gd name="connsiteY7" fmla="*/ 13067 h 13224"/>
                    <a:gd name="connsiteX8" fmla="*/ 392 w 21556"/>
                    <a:gd name="connsiteY8" fmla="*/ 13216 h 13224"/>
                    <a:gd name="connsiteX9" fmla="*/ 12498 w 21556"/>
                    <a:gd name="connsiteY9" fmla="*/ 13216 h 13224"/>
                    <a:gd name="connsiteX10" fmla="*/ 13012 w 21556"/>
                    <a:gd name="connsiteY10" fmla="*/ 13121 h 13224"/>
                    <a:gd name="connsiteX11" fmla="*/ 13507 w 21556"/>
                    <a:gd name="connsiteY11" fmla="*/ 12762 h 13224"/>
                    <a:gd name="connsiteX12" fmla="*/ 13992 w 21556"/>
                    <a:gd name="connsiteY12" fmla="*/ 12267 h 13224"/>
                    <a:gd name="connsiteX13" fmla="*/ 17966 w 21556"/>
                    <a:gd name="connsiteY13" fmla="*/ 7363 h 13224"/>
                    <a:gd name="connsiteX14" fmla="*/ 19953 w 21556"/>
                    <a:gd name="connsiteY14" fmla="*/ 4911 h 13224"/>
                    <a:gd name="connsiteX15" fmla="*/ 20946 w 21556"/>
                    <a:gd name="connsiteY15" fmla="*/ 3685 h 13224"/>
                    <a:gd name="connsiteX16" fmla="*/ 21404 w 21556"/>
                    <a:gd name="connsiteY16" fmla="*/ 3096 h 13224"/>
                    <a:gd name="connsiteX17" fmla="*/ 21553 w 21556"/>
                    <a:gd name="connsiteY17" fmla="*/ 2358 h 13224"/>
                    <a:gd name="connsiteX18" fmla="*/ 21354 w 21556"/>
                    <a:gd name="connsiteY18" fmla="*/ 1740 h 13224"/>
                    <a:gd name="connsiteX19" fmla="*/ 20946 w 21556"/>
                    <a:gd name="connsiteY19" fmla="*/ 1230 h 13224"/>
                    <a:gd name="connsiteX20" fmla="*/ 19953 w 21556"/>
                    <a:gd name="connsiteY20" fmla="*/ 0 h 13224"/>
                    <a:gd name="connsiteX0" fmla="*/ 19953 w 21556"/>
                    <a:gd name="connsiteY0" fmla="*/ 0 h 13224"/>
                    <a:gd name="connsiteX1" fmla="*/ 7792 w 21556"/>
                    <a:gd name="connsiteY1" fmla="*/ 2216 h 13224"/>
                    <a:gd name="connsiteX2" fmla="*/ 7572 w 21556"/>
                    <a:gd name="connsiteY2" fmla="*/ 3261 h 13224"/>
                    <a:gd name="connsiteX3" fmla="*/ 6171 w 21556"/>
                    <a:gd name="connsiteY3" fmla="*/ 4992 h 13224"/>
                    <a:gd name="connsiteX4" fmla="*/ 4141 w 21556"/>
                    <a:gd name="connsiteY4" fmla="*/ 7482 h 13224"/>
                    <a:gd name="connsiteX5" fmla="*/ 81 w 21556"/>
                    <a:gd name="connsiteY5" fmla="*/ 12463 h 13224"/>
                    <a:gd name="connsiteX6" fmla="*/ 81 w 21556"/>
                    <a:gd name="connsiteY6" fmla="*/ 13067 h 13224"/>
                    <a:gd name="connsiteX7" fmla="*/ 392 w 21556"/>
                    <a:gd name="connsiteY7" fmla="*/ 13216 h 13224"/>
                    <a:gd name="connsiteX8" fmla="*/ 12498 w 21556"/>
                    <a:gd name="connsiteY8" fmla="*/ 13216 h 13224"/>
                    <a:gd name="connsiteX9" fmla="*/ 13012 w 21556"/>
                    <a:gd name="connsiteY9" fmla="*/ 13121 h 13224"/>
                    <a:gd name="connsiteX10" fmla="*/ 13507 w 21556"/>
                    <a:gd name="connsiteY10" fmla="*/ 12762 h 13224"/>
                    <a:gd name="connsiteX11" fmla="*/ 13992 w 21556"/>
                    <a:gd name="connsiteY11" fmla="*/ 12267 h 13224"/>
                    <a:gd name="connsiteX12" fmla="*/ 17966 w 21556"/>
                    <a:gd name="connsiteY12" fmla="*/ 7363 h 13224"/>
                    <a:gd name="connsiteX13" fmla="*/ 19953 w 21556"/>
                    <a:gd name="connsiteY13" fmla="*/ 4911 h 13224"/>
                    <a:gd name="connsiteX14" fmla="*/ 20946 w 21556"/>
                    <a:gd name="connsiteY14" fmla="*/ 3685 h 13224"/>
                    <a:gd name="connsiteX15" fmla="*/ 21404 w 21556"/>
                    <a:gd name="connsiteY15" fmla="*/ 3096 h 13224"/>
                    <a:gd name="connsiteX16" fmla="*/ 21553 w 21556"/>
                    <a:gd name="connsiteY16" fmla="*/ 2358 h 13224"/>
                    <a:gd name="connsiteX17" fmla="*/ 21354 w 21556"/>
                    <a:gd name="connsiteY17" fmla="*/ 1740 h 13224"/>
                    <a:gd name="connsiteX18" fmla="*/ 20946 w 21556"/>
                    <a:gd name="connsiteY18" fmla="*/ 1230 h 13224"/>
                    <a:gd name="connsiteX19" fmla="*/ 19953 w 21556"/>
                    <a:gd name="connsiteY19" fmla="*/ 0 h 13224"/>
                    <a:gd name="connsiteX0" fmla="*/ 20946 w 21556"/>
                    <a:gd name="connsiteY0" fmla="*/ 0 h 11994"/>
                    <a:gd name="connsiteX1" fmla="*/ 7792 w 21556"/>
                    <a:gd name="connsiteY1" fmla="*/ 986 h 11994"/>
                    <a:gd name="connsiteX2" fmla="*/ 7572 w 21556"/>
                    <a:gd name="connsiteY2" fmla="*/ 2031 h 11994"/>
                    <a:gd name="connsiteX3" fmla="*/ 6171 w 21556"/>
                    <a:gd name="connsiteY3" fmla="*/ 3762 h 11994"/>
                    <a:gd name="connsiteX4" fmla="*/ 4141 w 21556"/>
                    <a:gd name="connsiteY4" fmla="*/ 6252 h 11994"/>
                    <a:gd name="connsiteX5" fmla="*/ 81 w 21556"/>
                    <a:gd name="connsiteY5" fmla="*/ 11233 h 11994"/>
                    <a:gd name="connsiteX6" fmla="*/ 81 w 21556"/>
                    <a:gd name="connsiteY6" fmla="*/ 11837 h 11994"/>
                    <a:gd name="connsiteX7" fmla="*/ 392 w 21556"/>
                    <a:gd name="connsiteY7" fmla="*/ 11986 h 11994"/>
                    <a:gd name="connsiteX8" fmla="*/ 12498 w 21556"/>
                    <a:gd name="connsiteY8" fmla="*/ 11986 h 11994"/>
                    <a:gd name="connsiteX9" fmla="*/ 13012 w 21556"/>
                    <a:gd name="connsiteY9" fmla="*/ 11891 h 11994"/>
                    <a:gd name="connsiteX10" fmla="*/ 13507 w 21556"/>
                    <a:gd name="connsiteY10" fmla="*/ 11532 h 11994"/>
                    <a:gd name="connsiteX11" fmla="*/ 13992 w 21556"/>
                    <a:gd name="connsiteY11" fmla="*/ 11037 h 11994"/>
                    <a:gd name="connsiteX12" fmla="*/ 17966 w 21556"/>
                    <a:gd name="connsiteY12" fmla="*/ 6133 h 11994"/>
                    <a:gd name="connsiteX13" fmla="*/ 19953 w 21556"/>
                    <a:gd name="connsiteY13" fmla="*/ 3681 h 11994"/>
                    <a:gd name="connsiteX14" fmla="*/ 20946 w 21556"/>
                    <a:gd name="connsiteY14" fmla="*/ 2455 h 11994"/>
                    <a:gd name="connsiteX15" fmla="*/ 21404 w 21556"/>
                    <a:gd name="connsiteY15" fmla="*/ 1866 h 11994"/>
                    <a:gd name="connsiteX16" fmla="*/ 21553 w 21556"/>
                    <a:gd name="connsiteY16" fmla="*/ 1128 h 11994"/>
                    <a:gd name="connsiteX17" fmla="*/ 21354 w 21556"/>
                    <a:gd name="connsiteY17" fmla="*/ 510 h 11994"/>
                    <a:gd name="connsiteX18" fmla="*/ 20946 w 21556"/>
                    <a:gd name="connsiteY18" fmla="*/ 0 h 11994"/>
                    <a:gd name="connsiteX0" fmla="*/ 21354 w 21556"/>
                    <a:gd name="connsiteY0" fmla="*/ 0 h 11484"/>
                    <a:gd name="connsiteX1" fmla="*/ 7792 w 21556"/>
                    <a:gd name="connsiteY1" fmla="*/ 476 h 11484"/>
                    <a:gd name="connsiteX2" fmla="*/ 7572 w 21556"/>
                    <a:gd name="connsiteY2" fmla="*/ 1521 h 11484"/>
                    <a:gd name="connsiteX3" fmla="*/ 6171 w 21556"/>
                    <a:gd name="connsiteY3" fmla="*/ 3252 h 11484"/>
                    <a:gd name="connsiteX4" fmla="*/ 4141 w 21556"/>
                    <a:gd name="connsiteY4" fmla="*/ 5742 h 11484"/>
                    <a:gd name="connsiteX5" fmla="*/ 81 w 21556"/>
                    <a:gd name="connsiteY5" fmla="*/ 10723 h 11484"/>
                    <a:gd name="connsiteX6" fmla="*/ 81 w 21556"/>
                    <a:gd name="connsiteY6" fmla="*/ 11327 h 11484"/>
                    <a:gd name="connsiteX7" fmla="*/ 392 w 21556"/>
                    <a:gd name="connsiteY7" fmla="*/ 11476 h 11484"/>
                    <a:gd name="connsiteX8" fmla="*/ 12498 w 21556"/>
                    <a:gd name="connsiteY8" fmla="*/ 11476 h 11484"/>
                    <a:gd name="connsiteX9" fmla="*/ 13012 w 21556"/>
                    <a:gd name="connsiteY9" fmla="*/ 11381 h 11484"/>
                    <a:gd name="connsiteX10" fmla="*/ 13507 w 21556"/>
                    <a:gd name="connsiteY10" fmla="*/ 11022 h 11484"/>
                    <a:gd name="connsiteX11" fmla="*/ 13992 w 21556"/>
                    <a:gd name="connsiteY11" fmla="*/ 10527 h 11484"/>
                    <a:gd name="connsiteX12" fmla="*/ 17966 w 21556"/>
                    <a:gd name="connsiteY12" fmla="*/ 5623 h 11484"/>
                    <a:gd name="connsiteX13" fmla="*/ 19953 w 21556"/>
                    <a:gd name="connsiteY13" fmla="*/ 3171 h 11484"/>
                    <a:gd name="connsiteX14" fmla="*/ 20946 w 21556"/>
                    <a:gd name="connsiteY14" fmla="*/ 1945 h 11484"/>
                    <a:gd name="connsiteX15" fmla="*/ 21404 w 21556"/>
                    <a:gd name="connsiteY15" fmla="*/ 1356 h 11484"/>
                    <a:gd name="connsiteX16" fmla="*/ 21553 w 21556"/>
                    <a:gd name="connsiteY16" fmla="*/ 618 h 11484"/>
                    <a:gd name="connsiteX17" fmla="*/ 21354 w 21556"/>
                    <a:gd name="connsiteY17" fmla="*/ 0 h 11484"/>
                    <a:gd name="connsiteX0" fmla="*/ 21553 w 21556"/>
                    <a:gd name="connsiteY0" fmla="*/ 206 h 11072"/>
                    <a:gd name="connsiteX1" fmla="*/ 7792 w 21556"/>
                    <a:gd name="connsiteY1" fmla="*/ 64 h 11072"/>
                    <a:gd name="connsiteX2" fmla="*/ 7572 w 21556"/>
                    <a:gd name="connsiteY2" fmla="*/ 1109 h 11072"/>
                    <a:gd name="connsiteX3" fmla="*/ 6171 w 21556"/>
                    <a:gd name="connsiteY3" fmla="*/ 2840 h 11072"/>
                    <a:gd name="connsiteX4" fmla="*/ 4141 w 21556"/>
                    <a:gd name="connsiteY4" fmla="*/ 5330 h 11072"/>
                    <a:gd name="connsiteX5" fmla="*/ 81 w 21556"/>
                    <a:gd name="connsiteY5" fmla="*/ 10311 h 11072"/>
                    <a:gd name="connsiteX6" fmla="*/ 81 w 21556"/>
                    <a:gd name="connsiteY6" fmla="*/ 10915 h 11072"/>
                    <a:gd name="connsiteX7" fmla="*/ 392 w 21556"/>
                    <a:gd name="connsiteY7" fmla="*/ 11064 h 11072"/>
                    <a:gd name="connsiteX8" fmla="*/ 12498 w 21556"/>
                    <a:gd name="connsiteY8" fmla="*/ 11064 h 11072"/>
                    <a:gd name="connsiteX9" fmla="*/ 13012 w 21556"/>
                    <a:gd name="connsiteY9" fmla="*/ 10969 h 11072"/>
                    <a:gd name="connsiteX10" fmla="*/ 13507 w 21556"/>
                    <a:gd name="connsiteY10" fmla="*/ 10610 h 11072"/>
                    <a:gd name="connsiteX11" fmla="*/ 13992 w 21556"/>
                    <a:gd name="connsiteY11" fmla="*/ 10115 h 11072"/>
                    <a:gd name="connsiteX12" fmla="*/ 17966 w 21556"/>
                    <a:gd name="connsiteY12" fmla="*/ 5211 h 11072"/>
                    <a:gd name="connsiteX13" fmla="*/ 19953 w 21556"/>
                    <a:gd name="connsiteY13" fmla="*/ 2759 h 11072"/>
                    <a:gd name="connsiteX14" fmla="*/ 20946 w 21556"/>
                    <a:gd name="connsiteY14" fmla="*/ 1533 h 11072"/>
                    <a:gd name="connsiteX15" fmla="*/ 21404 w 21556"/>
                    <a:gd name="connsiteY15" fmla="*/ 944 h 11072"/>
                    <a:gd name="connsiteX16" fmla="*/ 21553 w 21556"/>
                    <a:gd name="connsiteY16" fmla="*/ 206 h 11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1556" h="11072">
                      <a:moveTo>
                        <a:pt x="21553" y="206"/>
                      </a:moveTo>
                      <a:cubicBezTo>
                        <a:pt x="19284" y="59"/>
                        <a:pt x="10122" y="-86"/>
                        <a:pt x="7792" y="64"/>
                      </a:cubicBezTo>
                      <a:cubicBezTo>
                        <a:pt x="7794" y="339"/>
                        <a:pt x="7842" y="646"/>
                        <a:pt x="7572" y="1109"/>
                      </a:cubicBezTo>
                      <a:lnTo>
                        <a:pt x="6171" y="2840"/>
                      </a:lnTo>
                      <a:lnTo>
                        <a:pt x="4141" y="5330"/>
                      </a:lnTo>
                      <a:lnTo>
                        <a:pt x="81" y="10311"/>
                      </a:lnTo>
                      <a:cubicBezTo>
                        <a:pt x="-27" y="10485"/>
                        <a:pt x="-27" y="10741"/>
                        <a:pt x="81" y="10915"/>
                      </a:cubicBezTo>
                      <a:cubicBezTo>
                        <a:pt x="157" y="11038"/>
                        <a:pt x="276" y="11095"/>
                        <a:pt x="392" y="11064"/>
                      </a:cubicBezTo>
                      <a:lnTo>
                        <a:pt x="12498" y="11064"/>
                      </a:lnTo>
                      <a:cubicBezTo>
                        <a:pt x="12672" y="11079"/>
                        <a:pt x="12847" y="11047"/>
                        <a:pt x="13012" y="10969"/>
                      </a:cubicBezTo>
                      <a:cubicBezTo>
                        <a:pt x="13190" y="10886"/>
                        <a:pt x="13351" y="10752"/>
                        <a:pt x="13507" y="10610"/>
                      </a:cubicBezTo>
                      <a:cubicBezTo>
                        <a:pt x="13675" y="10456"/>
                        <a:pt x="13836" y="10291"/>
                        <a:pt x="13992" y="10115"/>
                      </a:cubicBezTo>
                      <a:lnTo>
                        <a:pt x="17966" y="5211"/>
                      </a:lnTo>
                      <a:lnTo>
                        <a:pt x="19953" y="2759"/>
                      </a:lnTo>
                      <a:cubicBezTo>
                        <a:pt x="20285" y="2352"/>
                        <a:pt x="20618" y="1947"/>
                        <a:pt x="20946" y="1533"/>
                      </a:cubicBezTo>
                      <a:cubicBezTo>
                        <a:pt x="21100" y="1339"/>
                        <a:pt x="21253" y="1142"/>
                        <a:pt x="21404" y="944"/>
                      </a:cubicBezTo>
                      <a:cubicBezTo>
                        <a:pt x="21518" y="731"/>
                        <a:pt x="21571" y="468"/>
                        <a:pt x="21553" y="206"/>
                      </a:cubicBezTo>
                      <a:close/>
                    </a:path>
                  </a:pathLst>
                </a:custGeom>
                <a:solidFill>
                  <a:srgbClr val="009DDC"/>
                </a:solidFill>
                <a:ln>
                  <a:noFill/>
                </a:ln>
                <a:effectLst/>
              </p:spPr>
              <p:txBody>
                <a:bodyPr lIns="25400" tIns="25400" rIns="25400" bIns="25400" anchor="ctr"/>
                <a:lstStyle/>
                <a:p>
                  <a:endParaRPr lang="ar-IQ" sz="900"/>
                </a:p>
              </p:txBody>
            </p:sp>
          </p:grpSp>
        </p:grpSp>
        <p:sp>
          <p:nvSpPr>
            <p:cNvPr id="488" name="AutoShape 26">
              <a:extLst>
                <a:ext uri="{FF2B5EF4-FFF2-40B4-BE49-F238E27FC236}">
                  <a16:creationId xmlns:a16="http://schemas.microsoft.com/office/drawing/2014/main" id="{7EFD975F-74D3-4F00-BFFC-A8158861BCF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732155" y="4947610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endParaRPr lang="ar-IQ" sz="900"/>
            </a:p>
          </p:txBody>
        </p:sp>
        <p:sp>
          <p:nvSpPr>
            <p:cNvPr id="489" name="AutoShape 26">
              <a:extLst>
                <a:ext uri="{FF2B5EF4-FFF2-40B4-BE49-F238E27FC236}">
                  <a16:creationId xmlns:a16="http://schemas.microsoft.com/office/drawing/2014/main" id="{7A5A8EA2-E775-4350-B2E1-B7591D1322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946733" y="4947610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endParaRPr lang="ar-IQ" sz="900"/>
            </a:p>
          </p:txBody>
        </p:sp>
        <p:sp>
          <p:nvSpPr>
            <p:cNvPr id="490" name="AutoShape 26">
              <a:extLst>
                <a:ext uri="{FF2B5EF4-FFF2-40B4-BE49-F238E27FC236}">
                  <a16:creationId xmlns:a16="http://schemas.microsoft.com/office/drawing/2014/main" id="{9EB91B08-CC63-4E6A-85A1-9C759DC2C4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875864" y="4947610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endParaRPr lang="ar-IQ" sz="900"/>
            </a:p>
          </p:txBody>
        </p:sp>
        <p:sp>
          <p:nvSpPr>
            <p:cNvPr id="491" name="AutoShape 26">
              <a:extLst>
                <a:ext uri="{FF2B5EF4-FFF2-40B4-BE49-F238E27FC236}">
                  <a16:creationId xmlns:a16="http://schemas.microsoft.com/office/drawing/2014/main" id="{C2956034-AC98-4DEA-9931-AF24F83D240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803023" y="4947610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endParaRPr lang="ar-IQ" sz="900"/>
            </a:p>
          </p:txBody>
        </p:sp>
      </p:grpSp>
      <p:pic>
        <p:nvPicPr>
          <p:cNvPr id="514" name="Picture 513" descr="Text&#10;&#10;Description automatically generated with medium confidence">
            <a:extLst>
              <a:ext uri="{FF2B5EF4-FFF2-40B4-BE49-F238E27FC236}">
                <a16:creationId xmlns:a16="http://schemas.microsoft.com/office/drawing/2014/main" id="{3CCACC7F-7B69-4AA2-850D-0E334A65323E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9"/>
          <a:stretch/>
        </p:blipFill>
        <p:spPr>
          <a:xfrm>
            <a:off x="7120245" y="4495437"/>
            <a:ext cx="402376" cy="205002"/>
          </a:xfrm>
          <a:prstGeom prst="rect">
            <a:avLst/>
          </a:prstGeom>
        </p:spPr>
      </p:pic>
      <p:sp>
        <p:nvSpPr>
          <p:cNvPr id="515" name="Rectangle 514">
            <a:extLst>
              <a:ext uri="{FF2B5EF4-FFF2-40B4-BE49-F238E27FC236}">
                <a16:creationId xmlns:a16="http://schemas.microsoft.com/office/drawing/2014/main" id="{8364DFDC-944E-49AA-AF2C-C592BEB6E3AB}"/>
              </a:ext>
            </a:extLst>
          </p:cNvPr>
          <p:cNvSpPr/>
          <p:nvPr/>
        </p:nvSpPr>
        <p:spPr>
          <a:xfrm>
            <a:off x="7468232" y="5044314"/>
            <a:ext cx="393192" cy="93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rgbClr val="009DDC"/>
                </a:solidFill>
                <a:latin typeface="+mj-lt"/>
              </a:rPr>
              <a:t>2006</a:t>
            </a:r>
          </a:p>
        </p:txBody>
      </p:sp>
      <p:sp>
        <p:nvSpPr>
          <p:cNvPr id="517" name="Text Placeholder 5">
            <a:extLst>
              <a:ext uri="{FF2B5EF4-FFF2-40B4-BE49-F238E27FC236}">
                <a16:creationId xmlns:a16="http://schemas.microsoft.com/office/drawing/2014/main" id="{6779F836-13CB-4F20-92CC-E96E32639465}"/>
              </a:ext>
            </a:extLst>
          </p:cNvPr>
          <p:cNvSpPr txBox="1">
            <a:spLocks/>
          </p:cNvSpPr>
          <p:nvPr/>
        </p:nvSpPr>
        <p:spPr>
          <a:xfrm>
            <a:off x="7003506" y="4686250"/>
            <a:ext cx="584053" cy="2836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b="1" baseline="0"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700" dirty="0">
                <a:latin typeface="+mn-lt"/>
                <a:cs typeface="Calibri" panose="020F0502020204030204" pitchFamily="34" charset="0"/>
              </a:rPr>
              <a:t>Software Engineer</a:t>
            </a:r>
            <a:endParaRPr lang="id-ID" sz="700" dirty="0">
              <a:latin typeface="+mn-lt"/>
              <a:cs typeface="Calibri" panose="020F0502020204030204" pitchFamily="34" charset="0"/>
            </a:endParaRPr>
          </a:p>
        </p:txBody>
      </p: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908657B4-F2C7-4701-9961-90783BCEBFD3}"/>
              </a:ext>
            </a:extLst>
          </p:cNvPr>
          <p:cNvGrpSpPr/>
          <p:nvPr/>
        </p:nvGrpSpPr>
        <p:grpSpPr>
          <a:xfrm>
            <a:off x="11035831" y="5152757"/>
            <a:ext cx="457200" cy="91440"/>
            <a:chOff x="2814638" y="1797902"/>
            <a:chExt cx="1846679" cy="631825"/>
          </a:xfrm>
          <a:solidFill>
            <a:schemeClr val="accent3"/>
          </a:solidFill>
        </p:grpSpPr>
        <p:sp>
          <p:nvSpPr>
            <p:cNvPr id="525" name="AutoShape 22">
              <a:extLst>
                <a:ext uri="{FF2B5EF4-FFF2-40B4-BE49-F238E27FC236}">
                  <a16:creationId xmlns:a16="http://schemas.microsoft.com/office/drawing/2014/main" id="{8CFC6D43-BEBC-4088-960D-AE8D2F7D2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863" y="1798696"/>
              <a:ext cx="515144" cy="631031"/>
            </a:xfrm>
            <a:custGeom>
              <a:avLst/>
              <a:gdLst>
                <a:gd name="T0" fmla="*/ 515146 w 21528"/>
                <a:gd name="T1" fmla="*/ 632454 h 21553"/>
                <a:gd name="T2" fmla="*/ 515146 w 21528"/>
                <a:gd name="T3" fmla="*/ 632454 h 21553"/>
                <a:gd name="T4" fmla="*/ 515146 w 21528"/>
                <a:gd name="T5" fmla="*/ 632454 h 21553"/>
                <a:gd name="T6" fmla="*/ 515146 w 21528"/>
                <a:gd name="T7" fmla="*/ 632454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endParaRPr lang="ar-IQ" sz="900"/>
            </a:p>
          </p:txBody>
        </p:sp>
        <p:sp>
          <p:nvSpPr>
            <p:cNvPr id="526" name="AutoShape 23">
              <a:extLst>
                <a:ext uri="{FF2B5EF4-FFF2-40B4-BE49-F238E27FC236}">
                  <a16:creationId xmlns:a16="http://schemas.microsoft.com/office/drawing/2014/main" id="{E55212E4-44E0-4378-A2E1-8EE61DCAB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1798696"/>
              <a:ext cx="515144" cy="631031"/>
            </a:xfrm>
            <a:custGeom>
              <a:avLst/>
              <a:gdLst>
                <a:gd name="T0" fmla="*/ 515146 w 21528"/>
                <a:gd name="T1" fmla="*/ 632454 h 21553"/>
                <a:gd name="T2" fmla="*/ 515146 w 21528"/>
                <a:gd name="T3" fmla="*/ 632454 h 21553"/>
                <a:gd name="T4" fmla="*/ 515146 w 21528"/>
                <a:gd name="T5" fmla="*/ 632454 h 21553"/>
                <a:gd name="T6" fmla="*/ 515146 w 21528"/>
                <a:gd name="T7" fmla="*/ 632454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endParaRPr lang="ar-IQ" sz="900"/>
            </a:p>
          </p:txBody>
        </p:sp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51427F74-4B84-4009-94FC-1D36AE3CF870}"/>
                </a:ext>
              </a:extLst>
            </p:cNvPr>
            <p:cNvGrpSpPr/>
            <p:nvPr/>
          </p:nvGrpSpPr>
          <p:grpSpPr>
            <a:xfrm>
              <a:off x="2814638" y="2039996"/>
              <a:ext cx="500063" cy="147638"/>
              <a:chOff x="2710657" y="1989591"/>
              <a:chExt cx="500063" cy="147638"/>
            </a:xfrm>
            <a:grpFill/>
          </p:grpSpPr>
          <p:sp>
            <p:nvSpPr>
              <p:cNvPr id="531" name="AutoShape 24">
                <a:extLst>
                  <a:ext uri="{FF2B5EF4-FFF2-40B4-BE49-F238E27FC236}">
                    <a16:creationId xmlns:a16="http://schemas.microsoft.com/office/drawing/2014/main" id="{01E29C98-BA6D-4729-8103-56ED2DC936B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endParaRPr lang="ar-IQ" sz="900"/>
              </a:p>
            </p:txBody>
          </p:sp>
          <p:sp>
            <p:nvSpPr>
              <p:cNvPr id="532" name="AutoShape 25">
                <a:extLst>
                  <a:ext uri="{FF2B5EF4-FFF2-40B4-BE49-F238E27FC236}">
                    <a16:creationId xmlns:a16="http://schemas.microsoft.com/office/drawing/2014/main" id="{B224B363-D626-4A49-93F7-855B37CCED12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endParaRPr lang="ar-IQ" sz="900"/>
              </a:p>
            </p:txBody>
          </p:sp>
          <p:sp>
            <p:nvSpPr>
              <p:cNvPr id="533" name="AutoShape 26">
                <a:extLst>
                  <a:ext uri="{FF2B5EF4-FFF2-40B4-BE49-F238E27FC236}">
                    <a16:creationId xmlns:a16="http://schemas.microsoft.com/office/drawing/2014/main" id="{1E84D97D-09DC-4686-A211-95B732727F4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endParaRPr lang="ar-IQ" sz="900"/>
              </a:p>
            </p:txBody>
          </p:sp>
        </p:grpSp>
        <p:grpSp>
          <p:nvGrpSpPr>
            <p:cNvPr id="528" name="Group 527">
              <a:extLst>
                <a:ext uri="{FF2B5EF4-FFF2-40B4-BE49-F238E27FC236}">
                  <a16:creationId xmlns:a16="http://schemas.microsoft.com/office/drawing/2014/main" id="{E6322C12-DF50-4C52-8D67-D31B28D2A864}"/>
                </a:ext>
              </a:extLst>
            </p:cNvPr>
            <p:cNvGrpSpPr/>
            <p:nvPr/>
          </p:nvGrpSpPr>
          <p:grpSpPr>
            <a:xfrm>
              <a:off x="3796169" y="1797902"/>
              <a:ext cx="865148" cy="631034"/>
              <a:chOff x="3692188" y="1747497"/>
              <a:chExt cx="865148" cy="631034"/>
            </a:xfrm>
            <a:grpFill/>
          </p:grpSpPr>
          <p:sp>
            <p:nvSpPr>
              <p:cNvPr id="529" name="AutoShape 9">
                <a:extLst>
                  <a:ext uri="{FF2B5EF4-FFF2-40B4-BE49-F238E27FC236}">
                    <a16:creationId xmlns:a16="http://schemas.microsoft.com/office/drawing/2014/main" id="{4A78BFD9-ABD4-4C95-BF75-1813AD968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2188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endParaRPr lang="ar-IQ" sz="900"/>
              </a:p>
            </p:txBody>
          </p:sp>
          <p:sp>
            <p:nvSpPr>
              <p:cNvPr id="530" name="AutoShape 9">
                <a:extLst>
                  <a:ext uri="{FF2B5EF4-FFF2-40B4-BE49-F238E27FC236}">
                    <a16:creationId xmlns:a16="http://schemas.microsoft.com/office/drawing/2014/main" id="{4B1C12E5-9C53-4653-B85D-C9E10DD8053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692188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endParaRPr lang="ar-IQ" sz="900"/>
              </a:p>
            </p:txBody>
          </p:sp>
        </p:grpSp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93D74B6E-E369-4F0E-A5E3-F4D51BB39D49}"/>
              </a:ext>
            </a:extLst>
          </p:cNvPr>
          <p:cNvGrpSpPr/>
          <p:nvPr/>
        </p:nvGrpSpPr>
        <p:grpSpPr>
          <a:xfrm>
            <a:off x="6590416" y="3357151"/>
            <a:ext cx="311111" cy="322582"/>
            <a:chOff x="4101473" y="2161156"/>
            <a:chExt cx="3993453" cy="4035992"/>
          </a:xfrm>
        </p:grpSpPr>
        <p:sp>
          <p:nvSpPr>
            <p:cNvPr id="535" name="Freeform 35">
              <a:extLst>
                <a:ext uri="{FF2B5EF4-FFF2-40B4-BE49-F238E27FC236}">
                  <a16:creationId xmlns:a16="http://schemas.microsoft.com/office/drawing/2014/main" id="{64E7FE2D-EC13-4ABF-8854-C04C4A307EC9}"/>
                </a:ext>
              </a:extLst>
            </p:cNvPr>
            <p:cNvSpPr/>
            <p:nvPr/>
          </p:nvSpPr>
          <p:spPr>
            <a:xfrm>
              <a:off x="4402094" y="2693494"/>
              <a:ext cx="3503656" cy="3503654"/>
            </a:xfrm>
            <a:custGeom>
              <a:avLst/>
              <a:gdLst>
                <a:gd name="connsiteX0" fmla="*/ 1751828 w 3503656"/>
                <a:gd name="connsiteY0" fmla="*/ 466725 h 3503654"/>
                <a:gd name="connsiteX1" fmla="*/ 466725 w 3503656"/>
                <a:gd name="connsiteY1" fmla="*/ 1751827 h 3503654"/>
                <a:gd name="connsiteX2" fmla="*/ 1751828 w 3503656"/>
                <a:gd name="connsiteY2" fmla="*/ 3036929 h 3503654"/>
                <a:gd name="connsiteX3" fmla="*/ 3036931 w 3503656"/>
                <a:gd name="connsiteY3" fmla="*/ 1751827 h 3503654"/>
                <a:gd name="connsiteX4" fmla="*/ 1751828 w 3503656"/>
                <a:gd name="connsiteY4" fmla="*/ 466725 h 3503654"/>
                <a:gd name="connsiteX5" fmla="*/ 1751828 w 3503656"/>
                <a:gd name="connsiteY5" fmla="*/ 0 h 3503654"/>
                <a:gd name="connsiteX6" fmla="*/ 3503656 w 3503656"/>
                <a:gd name="connsiteY6" fmla="*/ 1751827 h 3503654"/>
                <a:gd name="connsiteX7" fmla="*/ 1751828 w 3503656"/>
                <a:gd name="connsiteY7" fmla="*/ 3503654 h 3503654"/>
                <a:gd name="connsiteX8" fmla="*/ 0 w 3503656"/>
                <a:gd name="connsiteY8" fmla="*/ 1751827 h 3503654"/>
                <a:gd name="connsiteX9" fmla="*/ 1751828 w 3503656"/>
                <a:gd name="connsiteY9" fmla="*/ 0 h 350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3656" h="3503654">
                  <a:moveTo>
                    <a:pt x="1751828" y="466725"/>
                  </a:moveTo>
                  <a:cubicBezTo>
                    <a:pt x="1042085" y="466725"/>
                    <a:pt x="466725" y="1042085"/>
                    <a:pt x="466725" y="1751827"/>
                  </a:cubicBezTo>
                  <a:cubicBezTo>
                    <a:pt x="466725" y="2461569"/>
                    <a:pt x="1042085" y="3036929"/>
                    <a:pt x="1751828" y="3036929"/>
                  </a:cubicBezTo>
                  <a:cubicBezTo>
                    <a:pt x="2461571" y="3036929"/>
                    <a:pt x="3036931" y="2461569"/>
                    <a:pt x="3036931" y="1751827"/>
                  </a:cubicBezTo>
                  <a:cubicBezTo>
                    <a:pt x="3036931" y="1042085"/>
                    <a:pt x="2461571" y="466725"/>
                    <a:pt x="1751828" y="466725"/>
                  </a:cubicBezTo>
                  <a:close/>
                  <a:moveTo>
                    <a:pt x="1751828" y="0"/>
                  </a:moveTo>
                  <a:cubicBezTo>
                    <a:pt x="2719336" y="0"/>
                    <a:pt x="3503656" y="784320"/>
                    <a:pt x="3503656" y="1751827"/>
                  </a:cubicBezTo>
                  <a:cubicBezTo>
                    <a:pt x="3503656" y="2719334"/>
                    <a:pt x="2719336" y="3503654"/>
                    <a:pt x="1751828" y="3503654"/>
                  </a:cubicBezTo>
                  <a:cubicBezTo>
                    <a:pt x="784320" y="3503654"/>
                    <a:pt x="0" y="2719334"/>
                    <a:pt x="0" y="1751827"/>
                  </a:cubicBezTo>
                  <a:cubicBezTo>
                    <a:pt x="0" y="784320"/>
                    <a:pt x="784320" y="0"/>
                    <a:pt x="175182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36" name="Freeform 23">
              <a:extLst>
                <a:ext uri="{FF2B5EF4-FFF2-40B4-BE49-F238E27FC236}">
                  <a16:creationId xmlns:a16="http://schemas.microsoft.com/office/drawing/2014/main" id="{DF5931FA-2D64-43E7-A148-483BC3E9D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1473" y="3249347"/>
              <a:ext cx="2312771" cy="2609017"/>
            </a:xfrm>
            <a:custGeom>
              <a:avLst/>
              <a:gdLst>
                <a:gd name="T0" fmla="*/ 1067 w 1068"/>
                <a:gd name="T1" fmla="*/ 217 h 1203"/>
                <a:gd name="T2" fmla="*/ 1067 w 1068"/>
                <a:gd name="T3" fmla="*/ 217 h 1203"/>
                <a:gd name="T4" fmla="*/ 833 w 1068"/>
                <a:gd name="T5" fmla="*/ 0 h 1203"/>
                <a:gd name="T6" fmla="*/ 378 w 1068"/>
                <a:gd name="T7" fmla="*/ 555 h 1203"/>
                <a:gd name="T8" fmla="*/ 386 w 1068"/>
                <a:gd name="T9" fmla="*/ 652 h 1203"/>
                <a:gd name="T10" fmla="*/ 386 w 1068"/>
                <a:gd name="T11" fmla="*/ 652 h 1203"/>
                <a:gd name="T12" fmla="*/ 219 w 1068"/>
                <a:gd name="T13" fmla="*/ 890 h 1203"/>
                <a:gd name="T14" fmla="*/ 219 w 1068"/>
                <a:gd name="T15" fmla="*/ 890 h 1203"/>
                <a:gd name="T16" fmla="*/ 200 w 1068"/>
                <a:gd name="T17" fmla="*/ 780 h 1203"/>
                <a:gd name="T18" fmla="*/ 0 w 1068"/>
                <a:gd name="T19" fmla="*/ 1033 h 1203"/>
                <a:gd name="T20" fmla="*/ 275 w 1068"/>
                <a:gd name="T21" fmla="*/ 1203 h 1203"/>
                <a:gd name="T22" fmla="*/ 255 w 1068"/>
                <a:gd name="T23" fmla="*/ 1093 h 1203"/>
                <a:gd name="T24" fmla="*/ 589 w 1068"/>
                <a:gd name="T25" fmla="*/ 616 h 1203"/>
                <a:gd name="T26" fmla="*/ 584 w 1068"/>
                <a:gd name="T27" fmla="*/ 555 h 1203"/>
                <a:gd name="T28" fmla="*/ 944 w 1068"/>
                <a:gd name="T29" fmla="*/ 195 h 1203"/>
                <a:gd name="T30" fmla="*/ 1068 w 1068"/>
                <a:gd name="T31" fmla="*/ 217 h 1203"/>
                <a:gd name="T32" fmla="*/ 1067 w 1068"/>
                <a:gd name="T33" fmla="*/ 217 h 1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8" h="1203">
                  <a:moveTo>
                    <a:pt x="1067" y="217"/>
                  </a:moveTo>
                  <a:cubicBezTo>
                    <a:pt x="1067" y="217"/>
                    <a:pt x="1067" y="217"/>
                    <a:pt x="1067" y="217"/>
                  </a:cubicBezTo>
                  <a:cubicBezTo>
                    <a:pt x="959" y="177"/>
                    <a:pt x="877" y="97"/>
                    <a:pt x="833" y="0"/>
                  </a:cubicBezTo>
                  <a:cubicBezTo>
                    <a:pt x="574" y="52"/>
                    <a:pt x="378" y="281"/>
                    <a:pt x="378" y="555"/>
                  </a:cubicBezTo>
                  <a:cubicBezTo>
                    <a:pt x="378" y="588"/>
                    <a:pt x="381" y="620"/>
                    <a:pt x="386" y="652"/>
                  </a:cubicBezTo>
                  <a:cubicBezTo>
                    <a:pt x="386" y="652"/>
                    <a:pt x="386" y="652"/>
                    <a:pt x="386" y="652"/>
                  </a:cubicBezTo>
                  <a:cubicBezTo>
                    <a:pt x="406" y="764"/>
                    <a:pt x="331" y="870"/>
                    <a:pt x="219" y="890"/>
                  </a:cubicBezTo>
                  <a:cubicBezTo>
                    <a:pt x="219" y="890"/>
                    <a:pt x="219" y="890"/>
                    <a:pt x="219" y="890"/>
                  </a:cubicBezTo>
                  <a:cubicBezTo>
                    <a:pt x="200" y="780"/>
                    <a:pt x="200" y="780"/>
                    <a:pt x="200" y="780"/>
                  </a:cubicBezTo>
                  <a:cubicBezTo>
                    <a:pt x="0" y="1033"/>
                    <a:pt x="0" y="1033"/>
                    <a:pt x="0" y="1033"/>
                  </a:cubicBezTo>
                  <a:cubicBezTo>
                    <a:pt x="275" y="1203"/>
                    <a:pt x="275" y="1203"/>
                    <a:pt x="275" y="1203"/>
                  </a:cubicBezTo>
                  <a:cubicBezTo>
                    <a:pt x="255" y="1093"/>
                    <a:pt x="255" y="1093"/>
                    <a:pt x="255" y="1093"/>
                  </a:cubicBezTo>
                  <a:cubicBezTo>
                    <a:pt x="479" y="1053"/>
                    <a:pt x="629" y="840"/>
                    <a:pt x="589" y="616"/>
                  </a:cubicBezTo>
                  <a:cubicBezTo>
                    <a:pt x="589" y="616"/>
                    <a:pt x="584" y="576"/>
                    <a:pt x="584" y="555"/>
                  </a:cubicBezTo>
                  <a:cubicBezTo>
                    <a:pt x="584" y="356"/>
                    <a:pt x="745" y="195"/>
                    <a:pt x="944" y="195"/>
                  </a:cubicBezTo>
                  <a:cubicBezTo>
                    <a:pt x="988" y="195"/>
                    <a:pt x="1030" y="203"/>
                    <a:pt x="1068" y="217"/>
                  </a:cubicBezTo>
                  <a:cubicBezTo>
                    <a:pt x="1068" y="217"/>
                    <a:pt x="1067" y="217"/>
                    <a:pt x="1067" y="2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600"/>
            </a:p>
          </p:txBody>
        </p:sp>
        <p:sp>
          <p:nvSpPr>
            <p:cNvPr id="537" name="Freeform 24">
              <a:extLst>
                <a:ext uri="{FF2B5EF4-FFF2-40B4-BE49-F238E27FC236}">
                  <a16:creationId xmlns:a16="http://schemas.microsoft.com/office/drawing/2014/main" id="{DE609C6C-B3D5-4E73-81C2-CFCCD0906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3394" y="4578053"/>
              <a:ext cx="2871532" cy="1121922"/>
            </a:xfrm>
            <a:custGeom>
              <a:avLst/>
              <a:gdLst>
                <a:gd name="T0" fmla="*/ 1241 w 1326"/>
                <a:gd name="T1" fmla="*/ 267 h 517"/>
                <a:gd name="T2" fmla="*/ 661 w 1326"/>
                <a:gd name="T3" fmla="*/ 216 h 517"/>
                <a:gd name="T4" fmla="*/ 661 w 1326"/>
                <a:gd name="T5" fmla="*/ 216 h 517"/>
                <a:gd name="T6" fmla="*/ 661 w 1326"/>
                <a:gd name="T7" fmla="*/ 216 h 517"/>
                <a:gd name="T8" fmla="*/ 426 w 1326"/>
                <a:gd name="T9" fmla="*/ 303 h 517"/>
                <a:gd name="T10" fmla="*/ 71 w 1326"/>
                <a:gd name="T11" fmla="*/ 0 h 517"/>
                <a:gd name="T12" fmla="*/ 71 w 1326"/>
                <a:gd name="T13" fmla="*/ 3 h 517"/>
                <a:gd name="T14" fmla="*/ 0 w 1326"/>
                <a:gd name="T15" fmla="*/ 315 h 517"/>
                <a:gd name="T16" fmla="*/ 426 w 1326"/>
                <a:gd name="T17" fmla="*/ 509 h 517"/>
                <a:gd name="T18" fmla="*/ 793 w 1326"/>
                <a:gd name="T19" fmla="*/ 374 h 517"/>
                <a:gd name="T20" fmla="*/ 793 w 1326"/>
                <a:gd name="T21" fmla="*/ 374 h 517"/>
                <a:gd name="T22" fmla="*/ 1083 w 1326"/>
                <a:gd name="T23" fmla="*/ 399 h 517"/>
                <a:gd name="T24" fmla="*/ 1083 w 1326"/>
                <a:gd name="T25" fmla="*/ 399 h 517"/>
                <a:gd name="T26" fmla="*/ 997 w 1326"/>
                <a:gd name="T27" fmla="*/ 471 h 517"/>
                <a:gd name="T28" fmla="*/ 1316 w 1326"/>
                <a:gd name="T29" fmla="*/ 517 h 517"/>
                <a:gd name="T30" fmla="*/ 1326 w 1326"/>
                <a:gd name="T31" fmla="*/ 195 h 517"/>
                <a:gd name="T32" fmla="*/ 1241 w 1326"/>
                <a:gd name="T33" fmla="*/ 267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6" h="517">
                  <a:moveTo>
                    <a:pt x="1241" y="267"/>
                  </a:moveTo>
                  <a:cubicBezTo>
                    <a:pt x="1094" y="93"/>
                    <a:pt x="835" y="70"/>
                    <a:pt x="661" y="216"/>
                  </a:cubicBezTo>
                  <a:cubicBezTo>
                    <a:pt x="661" y="216"/>
                    <a:pt x="661" y="216"/>
                    <a:pt x="661" y="216"/>
                  </a:cubicBezTo>
                  <a:cubicBezTo>
                    <a:pt x="661" y="216"/>
                    <a:pt x="661" y="216"/>
                    <a:pt x="661" y="216"/>
                  </a:cubicBezTo>
                  <a:cubicBezTo>
                    <a:pt x="598" y="270"/>
                    <a:pt x="516" y="303"/>
                    <a:pt x="426" y="303"/>
                  </a:cubicBezTo>
                  <a:cubicBezTo>
                    <a:pt x="247" y="303"/>
                    <a:pt x="99" y="172"/>
                    <a:pt x="71" y="0"/>
                  </a:cubicBezTo>
                  <a:cubicBezTo>
                    <a:pt x="71" y="2"/>
                    <a:pt x="71" y="3"/>
                    <a:pt x="71" y="3"/>
                  </a:cubicBezTo>
                  <a:cubicBezTo>
                    <a:pt x="91" y="117"/>
                    <a:pt x="62" y="228"/>
                    <a:pt x="0" y="315"/>
                  </a:cubicBezTo>
                  <a:cubicBezTo>
                    <a:pt x="104" y="434"/>
                    <a:pt x="256" y="509"/>
                    <a:pt x="426" y="509"/>
                  </a:cubicBezTo>
                  <a:cubicBezTo>
                    <a:pt x="566" y="509"/>
                    <a:pt x="694" y="458"/>
                    <a:pt x="793" y="374"/>
                  </a:cubicBezTo>
                  <a:cubicBezTo>
                    <a:pt x="793" y="374"/>
                    <a:pt x="793" y="374"/>
                    <a:pt x="793" y="374"/>
                  </a:cubicBezTo>
                  <a:cubicBezTo>
                    <a:pt x="880" y="301"/>
                    <a:pt x="1010" y="312"/>
                    <a:pt x="1083" y="399"/>
                  </a:cubicBezTo>
                  <a:cubicBezTo>
                    <a:pt x="1083" y="399"/>
                    <a:pt x="1083" y="399"/>
                    <a:pt x="1083" y="399"/>
                  </a:cubicBezTo>
                  <a:cubicBezTo>
                    <a:pt x="997" y="471"/>
                    <a:pt x="997" y="471"/>
                    <a:pt x="997" y="471"/>
                  </a:cubicBezTo>
                  <a:cubicBezTo>
                    <a:pt x="1316" y="517"/>
                    <a:pt x="1316" y="517"/>
                    <a:pt x="1316" y="517"/>
                  </a:cubicBezTo>
                  <a:cubicBezTo>
                    <a:pt x="1326" y="195"/>
                    <a:pt x="1326" y="195"/>
                    <a:pt x="1326" y="195"/>
                  </a:cubicBezTo>
                  <a:lnTo>
                    <a:pt x="1241" y="2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600"/>
            </a:p>
          </p:txBody>
        </p:sp>
        <p:sp>
          <p:nvSpPr>
            <p:cNvPr id="538" name="Freeform 25">
              <a:extLst>
                <a:ext uri="{FF2B5EF4-FFF2-40B4-BE49-F238E27FC236}">
                  <a16:creationId xmlns:a16="http://schemas.microsoft.com/office/drawing/2014/main" id="{A21C3826-3F39-49BA-87B1-6CBF245B8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631" y="2161156"/>
              <a:ext cx="1721746" cy="2887664"/>
            </a:xfrm>
            <a:custGeom>
              <a:avLst/>
              <a:gdLst>
                <a:gd name="T0" fmla="*/ 351 w 795"/>
                <a:gd name="T1" fmla="*/ 719 h 1332"/>
                <a:gd name="T2" fmla="*/ 351 w 795"/>
                <a:gd name="T3" fmla="*/ 719 h 1332"/>
                <a:gd name="T4" fmla="*/ 589 w 795"/>
                <a:gd name="T5" fmla="*/ 1057 h 1332"/>
                <a:gd name="T6" fmla="*/ 461 w 795"/>
                <a:gd name="T7" fmla="*/ 1332 h 1332"/>
                <a:gd name="T8" fmla="*/ 463 w 795"/>
                <a:gd name="T9" fmla="*/ 1331 h 1332"/>
                <a:gd name="T10" fmla="*/ 463 w 795"/>
                <a:gd name="T11" fmla="*/ 1331 h 1332"/>
                <a:gd name="T12" fmla="*/ 463 w 795"/>
                <a:gd name="T13" fmla="*/ 1331 h 1332"/>
                <a:gd name="T14" fmla="*/ 765 w 795"/>
                <a:gd name="T15" fmla="*/ 1237 h 1332"/>
                <a:gd name="T16" fmla="*/ 795 w 795"/>
                <a:gd name="T17" fmla="*/ 1057 h 1332"/>
                <a:gd name="T18" fmla="*/ 421 w 795"/>
                <a:gd name="T19" fmla="*/ 525 h 1332"/>
                <a:gd name="T20" fmla="*/ 422 w 795"/>
                <a:gd name="T21" fmla="*/ 525 h 1332"/>
                <a:gd name="T22" fmla="*/ 299 w 795"/>
                <a:gd name="T23" fmla="*/ 261 h 1332"/>
                <a:gd name="T24" fmla="*/ 299 w 795"/>
                <a:gd name="T25" fmla="*/ 261 h 1332"/>
                <a:gd name="T26" fmla="*/ 404 w 795"/>
                <a:gd name="T27" fmla="*/ 300 h 1332"/>
                <a:gd name="T28" fmla="*/ 284 w 795"/>
                <a:gd name="T29" fmla="*/ 0 h 1332"/>
                <a:gd name="T30" fmla="*/ 0 w 795"/>
                <a:gd name="T31" fmla="*/ 153 h 1332"/>
                <a:gd name="T32" fmla="*/ 105 w 795"/>
                <a:gd name="T33" fmla="*/ 191 h 1332"/>
                <a:gd name="T34" fmla="*/ 351 w 795"/>
                <a:gd name="T35" fmla="*/ 719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5" h="1332">
                  <a:moveTo>
                    <a:pt x="351" y="719"/>
                  </a:moveTo>
                  <a:cubicBezTo>
                    <a:pt x="351" y="719"/>
                    <a:pt x="351" y="719"/>
                    <a:pt x="351" y="719"/>
                  </a:cubicBezTo>
                  <a:cubicBezTo>
                    <a:pt x="490" y="769"/>
                    <a:pt x="589" y="902"/>
                    <a:pt x="589" y="1057"/>
                  </a:cubicBezTo>
                  <a:cubicBezTo>
                    <a:pt x="589" y="1168"/>
                    <a:pt x="539" y="1266"/>
                    <a:pt x="461" y="1332"/>
                  </a:cubicBezTo>
                  <a:cubicBezTo>
                    <a:pt x="462" y="1332"/>
                    <a:pt x="462" y="1332"/>
                    <a:pt x="463" y="1331"/>
                  </a:cubicBezTo>
                  <a:cubicBezTo>
                    <a:pt x="463" y="1331"/>
                    <a:pt x="463" y="1331"/>
                    <a:pt x="463" y="1331"/>
                  </a:cubicBezTo>
                  <a:cubicBezTo>
                    <a:pt x="463" y="1331"/>
                    <a:pt x="463" y="1331"/>
                    <a:pt x="463" y="1331"/>
                  </a:cubicBezTo>
                  <a:cubicBezTo>
                    <a:pt x="550" y="1258"/>
                    <a:pt x="660" y="1227"/>
                    <a:pt x="765" y="1237"/>
                  </a:cubicBezTo>
                  <a:cubicBezTo>
                    <a:pt x="784" y="1180"/>
                    <a:pt x="795" y="1120"/>
                    <a:pt x="795" y="1057"/>
                  </a:cubicBezTo>
                  <a:cubicBezTo>
                    <a:pt x="795" y="813"/>
                    <a:pt x="639" y="604"/>
                    <a:pt x="421" y="525"/>
                  </a:cubicBezTo>
                  <a:cubicBezTo>
                    <a:pt x="422" y="525"/>
                    <a:pt x="422" y="525"/>
                    <a:pt x="422" y="525"/>
                  </a:cubicBezTo>
                  <a:cubicBezTo>
                    <a:pt x="315" y="486"/>
                    <a:pt x="260" y="368"/>
                    <a:pt x="299" y="261"/>
                  </a:cubicBezTo>
                  <a:cubicBezTo>
                    <a:pt x="299" y="261"/>
                    <a:pt x="299" y="261"/>
                    <a:pt x="299" y="261"/>
                  </a:cubicBezTo>
                  <a:cubicBezTo>
                    <a:pt x="404" y="300"/>
                    <a:pt x="404" y="300"/>
                    <a:pt x="404" y="30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105" y="191"/>
                    <a:pt x="105" y="191"/>
                    <a:pt x="105" y="191"/>
                  </a:cubicBezTo>
                  <a:cubicBezTo>
                    <a:pt x="27" y="405"/>
                    <a:pt x="138" y="641"/>
                    <a:pt x="351" y="7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600"/>
            </a:p>
          </p:txBody>
        </p:sp>
        <p:sp>
          <p:nvSpPr>
            <p:cNvPr id="539" name="Inhaltsplatzhalter 4">
              <a:extLst>
                <a:ext uri="{FF2B5EF4-FFF2-40B4-BE49-F238E27FC236}">
                  <a16:creationId xmlns:a16="http://schemas.microsoft.com/office/drawing/2014/main" id="{4341C1EC-A0BC-4491-9842-332F1AC6101F}"/>
                </a:ext>
              </a:extLst>
            </p:cNvPr>
            <p:cNvSpPr txBox="1">
              <a:spLocks/>
            </p:cNvSpPr>
            <p:nvPr/>
          </p:nvSpPr>
          <p:spPr>
            <a:xfrm rot="18491964">
              <a:off x="5217353" y="3703697"/>
              <a:ext cx="1429170" cy="1122299"/>
            </a:xfrm>
            <a:prstGeom prst="rect">
              <a:avLst/>
            </a:prstGeom>
          </p:spPr>
          <p:txBody>
            <a:bodyPr wrap="square" lIns="0" tIns="0" rIns="0" bIns="0">
              <a:prstTxWarp prst="textArchUp">
                <a:avLst/>
              </a:prstTxWarp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sz="600" b="1" dirty="0">
                  <a:latin typeface="+mn-lt"/>
                </a:rPr>
                <a:t>COST</a:t>
              </a:r>
              <a:endParaRPr lang="en-US" sz="600" dirty="0">
                <a:latin typeface="+mn-lt"/>
              </a:endParaRPr>
            </a:p>
          </p:txBody>
        </p:sp>
        <p:sp>
          <p:nvSpPr>
            <p:cNvPr id="540" name="Inhaltsplatzhalter 4">
              <a:extLst>
                <a:ext uri="{FF2B5EF4-FFF2-40B4-BE49-F238E27FC236}">
                  <a16:creationId xmlns:a16="http://schemas.microsoft.com/office/drawing/2014/main" id="{1FA2C286-2112-4FD9-BEEB-8EC40518A031}"/>
                </a:ext>
              </a:extLst>
            </p:cNvPr>
            <p:cNvSpPr txBox="1">
              <a:spLocks/>
            </p:cNvSpPr>
            <p:nvPr/>
          </p:nvSpPr>
          <p:spPr>
            <a:xfrm rot="14981782">
              <a:off x="5806992" y="3665213"/>
              <a:ext cx="1694500" cy="1122299"/>
            </a:xfrm>
            <a:prstGeom prst="rect">
              <a:avLst/>
            </a:prstGeom>
          </p:spPr>
          <p:txBody>
            <a:bodyPr wrap="square" lIns="0" tIns="0" rIns="0" bIns="0">
              <a:prstTxWarp prst="textArchDown">
                <a:avLst>
                  <a:gd name="adj" fmla="val 1183520"/>
                </a:avLst>
              </a:prstTxWarp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sz="600" spc="300" dirty="0">
                  <a:latin typeface="+mn-lt"/>
                </a:rPr>
                <a:t>SCOPE</a:t>
              </a:r>
            </a:p>
          </p:txBody>
        </p:sp>
        <p:sp>
          <p:nvSpPr>
            <p:cNvPr id="541" name="Inhaltsplatzhalter 4">
              <a:extLst>
                <a:ext uri="{FF2B5EF4-FFF2-40B4-BE49-F238E27FC236}">
                  <a16:creationId xmlns:a16="http://schemas.microsoft.com/office/drawing/2014/main" id="{2EBA3728-AB1D-4DAF-A303-92C60FD10E64}"/>
                </a:ext>
              </a:extLst>
            </p:cNvPr>
            <p:cNvSpPr txBox="1">
              <a:spLocks/>
            </p:cNvSpPr>
            <p:nvPr/>
          </p:nvSpPr>
          <p:spPr>
            <a:xfrm rot="453321">
              <a:off x="5325964" y="4501881"/>
              <a:ext cx="1576216" cy="1122299"/>
            </a:xfrm>
            <a:prstGeom prst="rect">
              <a:avLst/>
            </a:prstGeom>
          </p:spPr>
          <p:txBody>
            <a:bodyPr wrap="square" lIns="0" tIns="0" rIns="0" bIns="0">
              <a:prstTxWarp prst="textArchDown">
                <a:avLst>
                  <a:gd name="adj" fmla="val 1183520"/>
                </a:avLst>
              </a:prstTxWarp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sz="600" b="1" spc="300" dirty="0">
                  <a:latin typeface="+mn-lt"/>
                </a:rPr>
                <a:t>QUALITY</a:t>
              </a:r>
              <a:endParaRPr lang="en-US" sz="600" spc="300" dirty="0">
                <a:latin typeface="+mn-lt"/>
              </a:endParaRPr>
            </a:p>
          </p:txBody>
        </p:sp>
      </p:grpSp>
      <p:pic>
        <p:nvPicPr>
          <p:cNvPr id="123" name="Picture 122">
            <a:extLst>
              <a:ext uri="{FF2B5EF4-FFF2-40B4-BE49-F238E27FC236}">
                <a16:creationId xmlns:a16="http://schemas.microsoft.com/office/drawing/2014/main" id="{D33B48BD-D81C-4D68-BB6F-FA0A1CD8A3A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999" y="2864346"/>
            <a:ext cx="203790" cy="249162"/>
          </a:xfrm>
          <a:prstGeom prst="rect">
            <a:avLst/>
          </a:prstGeom>
        </p:spPr>
      </p:pic>
      <p:sp>
        <p:nvSpPr>
          <p:cNvPr id="542" name="TextBox 541">
            <a:extLst>
              <a:ext uri="{FF2B5EF4-FFF2-40B4-BE49-F238E27FC236}">
                <a16:creationId xmlns:a16="http://schemas.microsoft.com/office/drawing/2014/main" id="{706392E4-AA69-49A6-A2AC-651B801DB033}"/>
              </a:ext>
            </a:extLst>
          </p:cNvPr>
          <p:cNvSpPr txBox="1"/>
          <p:nvPr/>
        </p:nvSpPr>
        <p:spPr>
          <a:xfrm>
            <a:off x="0" y="4058130"/>
            <a:ext cx="2972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4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r>
              <a:rPr lang="en-US" sz="1400" b="1" dirty="0">
                <a:solidFill>
                  <a:srgbClr val="5B9BD5"/>
                </a:solidFill>
                <a:ea typeface="Lato"/>
                <a:cs typeface="Lato"/>
              </a:rPr>
              <a:t>Technology Leadership 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D13FB918-BC05-48BD-BF7D-419728F064D7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9"/>
          <a:stretch/>
        </p:blipFill>
        <p:spPr>
          <a:xfrm>
            <a:off x="6513339" y="1760509"/>
            <a:ext cx="426699" cy="174669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2C2839F8-8798-4847-A462-824A8B9CE31A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" t="21313" r="4894" b="24527"/>
          <a:stretch/>
        </p:blipFill>
        <p:spPr>
          <a:xfrm>
            <a:off x="7764654" y="4575005"/>
            <a:ext cx="670202" cy="147282"/>
          </a:xfrm>
          <a:prstGeom prst="rect">
            <a:avLst/>
          </a:prstGeom>
        </p:spPr>
      </p:pic>
      <p:pic>
        <p:nvPicPr>
          <p:cNvPr id="332" name="Picture 4">
            <a:hlinkClick r:id="rId3"/>
            <a:extLst>
              <a:ext uri="{FF2B5EF4-FFF2-40B4-BE49-F238E27FC236}">
                <a16:creationId xmlns:a16="http://schemas.microsoft.com/office/drawing/2014/main" id="{A5A669FB-E38A-4E10-8006-924EC12C8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810" y="15640"/>
            <a:ext cx="131427" cy="9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3" name="Picture 332" descr="A picture containing text, electronics, display, screenshot&#10;&#10;Description automatically generated">
            <a:extLst>
              <a:ext uri="{FF2B5EF4-FFF2-40B4-BE49-F238E27FC236}">
                <a16:creationId xmlns:a16="http://schemas.microsoft.com/office/drawing/2014/main" id="{C25788FE-9B01-47ED-9642-9F142FDB4B2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70191" y="4175"/>
            <a:ext cx="63941" cy="128016"/>
          </a:xfrm>
          <a:prstGeom prst="rect">
            <a:avLst/>
          </a:prstGeom>
        </p:spPr>
      </p:pic>
      <p:pic>
        <p:nvPicPr>
          <p:cNvPr id="334" name="Picture 333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B481F54-90E9-42B9-9629-AA9953A534C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159" y="-629"/>
            <a:ext cx="135475" cy="13547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56AFF7E-97C9-3D1F-D84C-737D6D565B04}"/>
              </a:ext>
            </a:extLst>
          </p:cNvPr>
          <p:cNvSpPr/>
          <p:nvPr/>
        </p:nvSpPr>
        <p:spPr>
          <a:xfrm>
            <a:off x="11079575" y="5034603"/>
            <a:ext cx="393192" cy="93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2022</a:t>
            </a:r>
          </a:p>
        </p:txBody>
      </p:sp>
      <p:pic>
        <p:nvPicPr>
          <p:cNvPr id="33" name="Picture 32" descr="atto technology solutions llc logo">
            <a:hlinkClick r:id="rId23" tgtFrame="&quot;_self&quot;"/>
            <a:extLst>
              <a:ext uri="{FF2B5EF4-FFF2-40B4-BE49-F238E27FC236}">
                <a16:creationId xmlns:a16="http://schemas.microsoft.com/office/drawing/2014/main" id="{03083D02-2E4D-CDC2-AE9F-C165C30D741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596" y="4492506"/>
            <a:ext cx="310367" cy="3103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C49F569D-198A-9801-90A9-CAE0316070AA}"/>
              </a:ext>
            </a:extLst>
          </p:cNvPr>
          <p:cNvSpPr txBox="1">
            <a:spLocks/>
          </p:cNvSpPr>
          <p:nvPr/>
        </p:nvSpPr>
        <p:spPr>
          <a:xfrm>
            <a:off x="11267306" y="4698081"/>
            <a:ext cx="891771" cy="3511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b="1" baseline="0"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700" dirty="0">
                <a:latin typeface="+mn-lt"/>
              </a:rPr>
              <a:t>Managing Principal</a:t>
            </a:r>
            <a:endParaRPr lang="id-ID" sz="7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239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CFA147DB743A4EA6CB9CC6BA46F6EB" ma:contentTypeVersion="13" ma:contentTypeDescription="Create a new document." ma:contentTypeScope="" ma:versionID="0ef339c90285d3a9ab8151057db212e8">
  <xsd:schema xmlns:xsd="http://www.w3.org/2001/XMLSchema" xmlns:xs="http://www.w3.org/2001/XMLSchema" xmlns:p="http://schemas.microsoft.com/office/2006/metadata/properties" xmlns:ns3="481745b3-96ce-41ab-b2e7-ee508d9ea429" xmlns:ns4="2d1853a8-8b27-4828-9390-a684838fa804" targetNamespace="http://schemas.microsoft.com/office/2006/metadata/properties" ma:root="true" ma:fieldsID="abe7857bc3bb10495d72aafddc8b741c" ns3:_="" ns4:_="">
    <xsd:import namespace="481745b3-96ce-41ab-b2e7-ee508d9ea429"/>
    <xsd:import namespace="2d1853a8-8b27-4828-9390-a684838fa80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745b3-96ce-41ab-b2e7-ee508d9ea42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1853a8-8b27-4828-9390-a684838fa8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0CAE53-EB9D-4467-B3B8-9EEA09678AA2}">
  <ds:schemaRefs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481745b3-96ce-41ab-b2e7-ee508d9ea429"/>
    <ds:schemaRef ds:uri="http://schemas.microsoft.com/office/infopath/2007/PartnerControls"/>
    <ds:schemaRef ds:uri="2d1853a8-8b27-4828-9390-a684838fa80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3E39E59-0E66-46B1-851B-D6892F440A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5DBA56-169B-4ABF-8CCC-E6A5EB70B2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1745b3-96ce-41ab-b2e7-ee508d9ea429"/>
    <ds:schemaRef ds:uri="2d1853a8-8b27-4828-9390-a684838fa8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662</Words>
  <Application>Microsoft Office PowerPoint</Application>
  <PresentationFormat>Widescreen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Baskaran K</dc:creator>
  <cp:lastModifiedBy>Baskaran K</cp:lastModifiedBy>
  <cp:revision>15</cp:revision>
  <cp:lastPrinted>2023-07-18T18:14:04Z</cp:lastPrinted>
  <dcterms:created xsi:type="dcterms:W3CDTF">2022-01-22T03:37:55Z</dcterms:created>
  <dcterms:modified xsi:type="dcterms:W3CDTF">2023-07-18T19:08:20Z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0x0101006DCFA147DB743A4EA6CB9CC6BA46F6EB</vt:lpwstr>
  </property>
</Properties>
</file>