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339D"/>
    <a:srgbClr val="3D2F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94660"/>
  </p:normalViewPr>
  <p:slideViewPr>
    <p:cSldViewPr snapToGrid="0">
      <p:cViewPr varScale="1">
        <p:scale>
          <a:sx n="48" d="100"/>
          <a:sy n="48" d="100"/>
        </p:scale>
        <p:origin x="2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8BC91-796B-0599-1918-5C4F64D05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699858-F490-24AC-C8E7-EE411C644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9D503-B7F2-17D7-E516-5C02F16E2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201E-29E3-4F97-A755-C6E39D0168E9}" type="datetimeFigureOut">
              <a:rPr lang="en-IL" smtClean="0"/>
              <a:t>25/07/2024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83FCE-83A3-4A84-4A51-031A91FE7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BA2F4-CDDE-E51C-118A-AFF8C8670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669B-0027-40A8-9FCA-7165A74B191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27532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D0CC4-5B10-5205-622A-ABABB0B72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EB76C-05E8-B54B-59ED-CFEC850AB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570CD-E4D6-AA8B-419D-646211AD8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201E-29E3-4F97-A755-C6E39D0168E9}" type="datetimeFigureOut">
              <a:rPr lang="en-IL" smtClean="0"/>
              <a:t>25/07/2024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92C0C-A858-E7E0-51A5-BE036FD72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DD140-88F9-B199-50F4-0A3561083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669B-0027-40A8-9FCA-7165A74B191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42818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3D793D-8EB6-381D-F5B9-1CAF6DFD91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07B05B-0049-5EF9-45CA-C3C482595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F1723-3340-C181-7EDB-08E525AAD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201E-29E3-4F97-A755-C6E39D0168E9}" type="datetimeFigureOut">
              <a:rPr lang="en-IL" smtClean="0"/>
              <a:t>25/07/2024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113E5-564D-259B-F4AF-48F8D716B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95DCE-B827-0C34-07CE-4B7F44AA5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669B-0027-40A8-9FCA-7165A74B191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89351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1374F-8FE9-528A-0424-AB15C1332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29F47-FFE4-8C18-B8E9-6A971C56D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ED64C-3EA3-6B31-F992-B74710477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201E-29E3-4F97-A755-C6E39D0168E9}" type="datetimeFigureOut">
              <a:rPr lang="en-IL" smtClean="0"/>
              <a:t>25/07/2024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F5C84-645C-AD2D-0363-29D28AAAA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0B7C8-95D4-7339-FB6B-CDC7BB0A5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669B-0027-40A8-9FCA-7165A74B191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89543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3A10A-E14D-82ED-3AD1-94101C2E7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FE082-563F-8664-6E27-3DFC12013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063A3-A2DE-BEB7-92AF-FBC40446D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201E-29E3-4F97-A755-C6E39D0168E9}" type="datetimeFigureOut">
              <a:rPr lang="en-IL" smtClean="0"/>
              <a:t>25/07/2024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66C1C-BDA1-AF98-D68F-E067BF3DE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2784F-B4A5-B34D-7133-DBC428C57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669B-0027-40A8-9FCA-7165A74B191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32214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13D26-4DA1-2912-B454-D0B2E97CE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9C757-B14D-46AF-4649-9375832FD3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6F0EA0-F9DA-F985-FD0D-F7C50EC926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B947B-0182-8169-0D36-4D9D250FC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201E-29E3-4F97-A755-C6E39D0168E9}" type="datetimeFigureOut">
              <a:rPr lang="en-IL" smtClean="0"/>
              <a:t>25/07/2024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E6E9D-6E7C-A789-90EB-8F4C679C9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FFA485-7D0A-E6F9-F961-39FF5285D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669B-0027-40A8-9FCA-7165A74B191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68169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9E991-ED8D-1541-17D8-1B55431B2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09A88-6646-A8AD-672E-6023E7C5D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1FBE7B-0F62-7E9C-EE4A-B1B55DAB3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5E1C4C-72DF-E9A7-6692-FA84A6B61D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9BE38A-256A-06D9-BAC8-0B058F45D8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6F32C8-7389-2ED6-4ECC-563BF1E84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201E-29E3-4F97-A755-C6E39D0168E9}" type="datetimeFigureOut">
              <a:rPr lang="en-IL" smtClean="0"/>
              <a:t>25/07/2024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59DAA-7BBB-95D0-A44C-81C5A1E3B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3D231E-E893-A8CF-2404-987C663C0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669B-0027-40A8-9FCA-7165A74B191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89527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6D591-0BE7-C08D-3E96-F6683AF6E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AA3726-1414-65B0-75E8-B9D468AE6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201E-29E3-4F97-A755-C6E39D0168E9}" type="datetimeFigureOut">
              <a:rPr lang="en-IL" smtClean="0"/>
              <a:t>25/07/2024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68B49B-424A-1C8A-CA21-36AB77D0A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0F41AB-FA7C-FEEC-63F0-80966EF76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669B-0027-40A8-9FCA-7165A74B191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0161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6E19BF-7E91-3750-5D91-9A5C5C8B3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201E-29E3-4F97-A755-C6E39D0168E9}" type="datetimeFigureOut">
              <a:rPr lang="en-IL" smtClean="0"/>
              <a:t>25/07/2024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993163-542F-2BB1-7899-A8D857FE7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5CA3A-403B-8D03-EF01-95F1286FD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669B-0027-40A8-9FCA-7165A74B191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77002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663BA-5399-846B-D881-B94361C23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D544C-F5AC-F641-83DB-31BE13067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DDD624-D546-4CB8-03E5-C23E9CAF7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B0C73-486C-F0D0-6330-0AEBC3D8E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201E-29E3-4F97-A755-C6E39D0168E9}" type="datetimeFigureOut">
              <a:rPr lang="en-IL" smtClean="0"/>
              <a:t>25/07/2024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B957D9-4794-F3DD-A09E-157BF2690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D1B62-B643-502F-0372-A099A0CBD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669B-0027-40A8-9FCA-7165A74B191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02146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D0E4-4157-A6A0-8671-7E6BBA31D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1DAE0C-6C44-1D73-D01B-A7505348DA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B1FB9-A9A9-5C94-DDAD-E611F3D82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F964D4-D138-B889-B011-D7AC29D72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201E-29E3-4F97-A755-C6E39D0168E9}" type="datetimeFigureOut">
              <a:rPr lang="en-IL" smtClean="0"/>
              <a:t>25/07/2024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2BC71-5F37-FABE-14F1-3A6BD387F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C3527-3C72-0E35-78CE-35B19D02D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669B-0027-40A8-9FCA-7165A74B191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44783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19F0D5-A2BB-678F-BB51-926F186C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E8FAC-CD03-6C9F-C810-14059A3DB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78241-A7F2-BCAB-8C87-BC9D099EE1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EE201E-29E3-4F97-A755-C6E39D0168E9}" type="datetimeFigureOut">
              <a:rPr lang="en-IL" smtClean="0"/>
              <a:t>25/07/2024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C9FD0-56E1-4365-1173-2BF3FF6479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100FB-8A0D-1261-D6D4-5AA2B0FEE0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50669B-0027-40A8-9FCA-7165A74B191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3010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A3998FD-EDFE-F26B-A14C-D2C71ED02E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690187"/>
              </p:ext>
            </p:extLst>
          </p:nvPr>
        </p:nvGraphicFramePr>
        <p:xfrm>
          <a:off x="7495151" y="449706"/>
          <a:ext cx="2922104" cy="59170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104">
                  <a:extLst>
                    <a:ext uri="{9D8B030D-6E8A-4147-A177-3AD203B41FA5}">
                      <a16:colId xmlns:a16="http://schemas.microsoft.com/office/drawing/2014/main" val="3239335767"/>
                    </a:ext>
                  </a:extLst>
                </a:gridCol>
              </a:tblGrid>
              <a:tr h="75498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7030A0"/>
                          </a:solidFill>
                        </a:rPr>
                        <a:t>Registration Visitors</a:t>
                      </a:r>
                      <a:endParaRPr lang="en-IL" sz="20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9093744"/>
                  </a:ext>
                </a:extLst>
              </a:tr>
              <a:tr h="55310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Name</a:t>
                      </a:r>
                      <a:endParaRPr lang="en-IL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0114487"/>
                  </a:ext>
                </a:extLst>
              </a:tr>
              <a:tr h="55310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Username</a:t>
                      </a:r>
                      <a:endParaRPr lang="en-IL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4752196"/>
                  </a:ext>
                </a:extLst>
              </a:tr>
              <a:tr h="55310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Email</a:t>
                      </a:r>
                      <a:endParaRPr lang="en-IL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6764882"/>
                  </a:ext>
                </a:extLst>
              </a:tr>
              <a:tr h="55310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Phone</a:t>
                      </a:r>
                      <a:endParaRPr lang="en-IL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0253168"/>
                  </a:ext>
                </a:extLst>
              </a:tr>
              <a:tr h="55310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Password</a:t>
                      </a:r>
                      <a:endParaRPr lang="en-IL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1009019"/>
                  </a:ext>
                </a:extLst>
              </a:tr>
              <a:tr h="55310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Birth Date</a:t>
                      </a:r>
                      <a:endParaRPr lang="en-IL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0715955"/>
                  </a:ext>
                </a:extLst>
              </a:tr>
              <a:tr h="55310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Age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5253127"/>
                  </a:ext>
                </a:extLst>
              </a:tr>
              <a:tr h="55310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Error Message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4428188"/>
                  </a:ext>
                </a:extLst>
              </a:tr>
              <a:tr h="737249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9488649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C8D16D5-9446-39E9-679D-4EDD5931727C}"/>
              </a:ext>
            </a:extLst>
          </p:cNvPr>
          <p:cNvSpPr/>
          <p:nvPr/>
        </p:nvSpPr>
        <p:spPr>
          <a:xfrm>
            <a:off x="8006407" y="5761040"/>
            <a:ext cx="1588168" cy="605761"/>
          </a:xfrm>
          <a:prstGeom prst="roundRect">
            <a:avLst>
              <a:gd name="adj" fmla="val 18966"/>
            </a:avLst>
          </a:prstGeom>
          <a:solidFill>
            <a:srgbClr val="5E339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</a:t>
            </a:r>
            <a:endParaRPr lang="en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E6677E-8B0B-61C2-E580-CAE4E331110B}"/>
              </a:ext>
            </a:extLst>
          </p:cNvPr>
          <p:cNvSpPr/>
          <p:nvPr/>
        </p:nvSpPr>
        <p:spPr>
          <a:xfrm>
            <a:off x="6892177" y="192156"/>
            <a:ext cx="4200939" cy="63875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5B61-C06A-FA81-E1A0-7B4EF685FB99}"/>
              </a:ext>
            </a:extLst>
          </p:cNvPr>
          <p:cNvSpPr txBox="1"/>
          <p:nvPr/>
        </p:nvSpPr>
        <p:spPr>
          <a:xfrm>
            <a:off x="728870" y="874643"/>
            <a:ext cx="50755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Sketch of the Registration Page for</a:t>
            </a:r>
          </a:p>
          <a:p>
            <a:r>
              <a:rPr lang="en-US" sz="2400" dirty="0"/>
              <a:t> the Animal Photo Gallery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Names of the fields as Place Holders</a:t>
            </a: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2367691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32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Batya Koltun</dc:creator>
  <cp:lastModifiedBy>Batya Koltun</cp:lastModifiedBy>
  <cp:revision>1</cp:revision>
  <dcterms:created xsi:type="dcterms:W3CDTF">2024-07-25T15:46:48Z</dcterms:created>
  <dcterms:modified xsi:type="dcterms:W3CDTF">2024-07-25T16:37:48Z</dcterms:modified>
</cp:coreProperties>
</file>