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6E076-7A18-4C76-84B4-D125762D14B5}" type="datetimeFigureOut">
              <a:rPr lang="en-PH" smtClean="0"/>
              <a:t>11/07/2019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ABF4E-1387-4B7A-ABC1-1938AD8BA2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024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B74D-5B92-4A76-BE96-46FAC86D5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DD0D9-8444-4A11-922D-DC7CB0545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0F5E0-A05E-4D14-A904-4FFDB6CD6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569E-DB4C-48B1-802E-31B85FD1293B}" type="datetimeFigureOut">
              <a:rPr lang="en-PH" smtClean="0"/>
              <a:t>11/07/2019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8472F-5618-44E3-8FE9-0D96C4946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C3AEF-C117-490E-9ABD-6B3DC124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358F-7071-450D-B040-53D5FCA5EA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918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1D551-F9D0-4177-A277-8DC9CFFD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B4B59-DBF4-4B87-9824-ACC0BCB70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2C4A9-D580-431F-AF52-D4942ADC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569E-DB4C-48B1-802E-31B85FD1293B}" type="datetimeFigureOut">
              <a:rPr lang="en-PH" smtClean="0"/>
              <a:t>11/07/2019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5F042-14F4-45D8-A019-C74899C2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18685-CF75-4EC6-B21F-AEA6F1EF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358F-7071-450D-B040-53D5FCA5EA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6165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3D6B49-0C51-4B30-8EB3-579F81B87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11D2E-A33A-4A68-9470-1BFD2A21F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59775-A895-4310-8DDD-34711373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569E-DB4C-48B1-802E-31B85FD1293B}" type="datetimeFigureOut">
              <a:rPr lang="en-PH" smtClean="0"/>
              <a:t>11/07/2019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F92D6-B70E-4355-8DD0-26360D88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C57C9-2540-4F58-9D36-ED190348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358F-7071-450D-B040-53D5FCA5EA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326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0428-0692-4C1A-9293-8ED0B157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3E677-9EB0-4FB1-A0F3-DB26CFF27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2EE75-BFC8-4EAD-9717-89ACB0DF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569E-DB4C-48B1-802E-31B85FD1293B}" type="datetimeFigureOut">
              <a:rPr lang="en-PH" smtClean="0"/>
              <a:t>11/07/2019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6A645-FA9D-47F1-9211-49C0975A1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1576A-5C42-43A4-A37F-429D9AF3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358F-7071-450D-B040-53D5FCA5EA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46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1494-83D4-433B-B08D-916CB8300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2367C-EC20-419D-BF22-F4E2CEDCE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F606E-3971-40D5-8BE1-1C95E0740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569E-DB4C-48B1-802E-31B85FD1293B}" type="datetimeFigureOut">
              <a:rPr lang="en-PH" smtClean="0"/>
              <a:t>11/07/2019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C0A89-B163-475C-9A9A-B2A82100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D7B9D-5483-4528-BE0F-C045F7E0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358F-7071-450D-B040-53D5FCA5EA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082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CCB60-7229-44F4-8AA2-6A293BCAD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813BB-0AFB-47F4-BEBB-309A35F41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B6FF6-4878-484A-9F05-7F39D8B2D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65BE0-C8E5-4852-AE84-B68B2BB6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569E-DB4C-48B1-802E-31B85FD1293B}" type="datetimeFigureOut">
              <a:rPr lang="en-PH" smtClean="0"/>
              <a:t>11/07/2019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ABD60-0F6D-4CC2-AC0D-033FFF6C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98D1C-D839-4FA3-B336-30E480D8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358F-7071-450D-B040-53D5FCA5EA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730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0292-B3B8-4A1E-84B2-F9D4AC91C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040D3-C2D9-4F33-88A2-687C6972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26C9B-19D7-4129-B275-6E85F4E4B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4A2197-15FF-414A-A08F-C62E9D593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ECD0B-1EC3-4C4E-A7C3-8A2382AAF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B3C58-2CEB-45A8-A747-23135A9B4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569E-DB4C-48B1-802E-31B85FD1293B}" type="datetimeFigureOut">
              <a:rPr lang="en-PH" smtClean="0"/>
              <a:t>11/07/2019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0E83F5-FD7A-4E16-90BC-3726DAA90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8F7469-EF63-4E29-8CFB-0DE67323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358F-7071-450D-B040-53D5FCA5EA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5502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4E0FF-4A67-4E34-8812-45F850CA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0623C-0290-49B1-9025-548CA6E9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569E-DB4C-48B1-802E-31B85FD1293B}" type="datetimeFigureOut">
              <a:rPr lang="en-PH" smtClean="0"/>
              <a:t>11/07/2019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C722A-135C-4D56-8686-AC07107E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58F1E-6C8D-48F5-97B0-A90B1F11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358F-7071-450D-B040-53D5FCA5EA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191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80432-5D22-4135-AD0A-D1FBC1BF5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569E-DB4C-48B1-802E-31B85FD1293B}" type="datetimeFigureOut">
              <a:rPr lang="en-PH" smtClean="0"/>
              <a:t>11/07/2019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32303-BB0C-44AD-99B4-5947ED2B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2078A-20BE-472C-B717-B1C3C3C8A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358F-7071-450D-B040-53D5FCA5EA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061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E2982-9BA0-4606-A567-82C63B9AE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17178-2285-4691-AAF2-A855588C6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0EF9F-18FD-4736-A638-8861CBC63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39660-1249-4FF1-9FCF-E04604B35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569E-DB4C-48B1-802E-31B85FD1293B}" type="datetimeFigureOut">
              <a:rPr lang="en-PH" smtClean="0"/>
              <a:t>11/07/2019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97F08-541C-466D-809F-2BF19DC34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AB50F-0531-4C9D-8949-760A4BB4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358F-7071-450D-B040-53D5FCA5EA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425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7B7C-1151-40DD-BD57-C239D7635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EFA889-397F-439D-B622-E582ABBC0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C6082-3139-4C3A-8733-8BC2DA6BF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20564-4A39-4BDA-8480-BFB15862B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569E-DB4C-48B1-802E-31B85FD1293B}" type="datetimeFigureOut">
              <a:rPr lang="en-PH" smtClean="0"/>
              <a:t>11/07/2019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32A06-302C-48C3-80A9-A7536D95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F85A8-BD0F-43A0-B0E7-06A2A79B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358F-7071-450D-B040-53D5FCA5EA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637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65720-B5A9-47CD-8D7C-A0A765D9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1FE02-ADCB-4C5A-ADC1-9231E9D6E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998F4-0797-45C9-908A-760D78E9E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E569E-DB4C-48B1-802E-31B85FD1293B}" type="datetimeFigureOut">
              <a:rPr lang="en-PH" smtClean="0"/>
              <a:t>11/07/2019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A32-CCED-4D81-9B92-A4EE51F82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25BFC-CF35-4496-B77F-3D5B0754F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B358F-7071-450D-B040-53D5FCA5EA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901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20BA5D7-74E9-4B6E-9E7A-E9FABACE1F73}"/>
              </a:ext>
            </a:extLst>
          </p:cNvPr>
          <p:cNvGrpSpPr/>
          <p:nvPr/>
        </p:nvGrpSpPr>
        <p:grpSpPr>
          <a:xfrm>
            <a:off x="1166190" y="496957"/>
            <a:ext cx="2650435" cy="4936433"/>
            <a:chOff x="1166190" y="496957"/>
            <a:chExt cx="2650435" cy="493643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F0B6A47-713D-4228-BA6E-25A31C14FCBD}"/>
                </a:ext>
              </a:extLst>
            </p:cNvPr>
            <p:cNvSpPr/>
            <p:nvPr/>
          </p:nvSpPr>
          <p:spPr>
            <a:xfrm>
              <a:off x="1166192" y="496957"/>
              <a:ext cx="2650433" cy="4936433"/>
            </a:xfrm>
            <a:prstGeom prst="roundRect">
              <a:avLst>
                <a:gd name="adj" fmla="val 16167"/>
              </a:avLst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6941D6-7548-408B-A77B-32AE113950E4}"/>
                </a:ext>
              </a:extLst>
            </p:cNvPr>
            <p:cNvSpPr/>
            <p:nvPr/>
          </p:nvSpPr>
          <p:spPr>
            <a:xfrm>
              <a:off x="1166190" y="917714"/>
              <a:ext cx="2650435" cy="3882887"/>
            </a:xfrm>
            <a:prstGeom prst="rect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DE7A1D4-3CC6-45EE-85BD-587AFE9F4907}"/>
              </a:ext>
            </a:extLst>
          </p:cNvPr>
          <p:cNvGrpSpPr/>
          <p:nvPr/>
        </p:nvGrpSpPr>
        <p:grpSpPr>
          <a:xfrm>
            <a:off x="4734339" y="496957"/>
            <a:ext cx="2723321" cy="4936433"/>
            <a:chOff x="1166190" y="496957"/>
            <a:chExt cx="2650435" cy="493643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38EA048-2C10-4ADF-8FDE-1B24C927F5B5}"/>
                </a:ext>
              </a:extLst>
            </p:cNvPr>
            <p:cNvSpPr/>
            <p:nvPr/>
          </p:nvSpPr>
          <p:spPr>
            <a:xfrm>
              <a:off x="1166192" y="496957"/>
              <a:ext cx="2650433" cy="4936433"/>
            </a:xfrm>
            <a:prstGeom prst="roundRect">
              <a:avLst>
                <a:gd name="adj" fmla="val 16167"/>
              </a:avLst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FB8CDC-ED38-48FD-BA47-36C2436BE72F}"/>
                </a:ext>
              </a:extLst>
            </p:cNvPr>
            <p:cNvSpPr/>
            <p:nvPr/>
          </p:nvSpPr>
          <p:spPr>
            <a:xfrm>
              <a:off x="1166190" y="917714"/>
              <a:ext cx="2650435" cy="3882887"/>
            </a:xfrm>
            <a:prstGeom prst="rect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83AE92-1A11-4CAB-8183-81047FF634BD}"/>
              </a:ext>
            </a:extLst>
          </p:cNvPr>
          <p:cNvGrpSpPr/>
          <p:nvPr/>
        </p:nvGrpSpPr>
        <p:grpSpPr>
          <a:xfrm>
            <a:off x="8302487" y="496957"/>
            <a:ext cx="2816086" cy="4936433"/>
            <a:chOff x="1166189" y="496957"/>
            <a:chExt cx="2650437" cy="493643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620BD7B-6221-4E64-9843-E9B434EB275D}"/>
                </a:ext>
              </a:extLst>
            </p:cNvPr>
            <p:cNvSpPr/>
            <p:nvPr/>
          </p:nvSpPr>
          <p:spPr>
            <a:xfrm>
              <a:off x="1166192" y="496957"/>
              <a:ext cx="2650433" cy="4936433"/>
            </a:xfrm>
            <a:prstGeom prst="roundRect">
              <a:avLst>
                <a:gd name="adj" fmla="val 16167"/>
              </a:avLst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847944B-9D01-48CC-BD1A-3A194781F2A9}"/>
                </a:ext>
              </a:extLst>
            </p:cNvPr>
            <p:cNvSpPr/>
            <p:nvPr/>
          </p:nvSpPr>
          <p:spPr>
            <a:xfrm>
              <a:off x="1166189" y="917714"/>
              <a:ext cx="2650437" cy="3882887"/>
            </a:xfrm>
            <a:prstGeom prst="rect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ADE84C18-C463-4D35-B31C-4D88D1C5A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097" y="1035050"/>
            <a:ext cx="1522620" cy="15226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9F5EEDD-8A44-4A8E-BBCC-DB68063DF640}"/>
              </a:ext>
            </a:extLst>
          </p:cNvPr>
          <p:cNvSpPr txBox="1"/>
          <p:nvPr/>
        </p:nvSpPr>
        <p:spPr>
          <a:xfrm>
            <a:off x="1278833" y="2594113"/>
            <a:ext cx="24251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500" dirty="0">
                <a:latin typeface="Riffic" panose="02000A03030000020004" pitchFamily="2" charset="0"/>
              </a:rPr>
              <a:t>ROCK-PAPER-SCISSORS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94B54F8-8578-4EDD-93EA-059732D89094}"/>
              </a:ext>
            </a:extLst>
          </p:cNvPr>
          <p:cNvSpPr/>
          <p:nvPr/>
        </p:nvSpPr>
        <p:spPr>
          <a:xfrm>
            <a:off x="1730097" y="3737113"/>
            <a:ext cx="1522620" cy="323165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Riffic" panose="02000A03030000020004" pitchFamily="2" charset="0"/>
              </a:rPr>
              <a:t>PLAY!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EAA43F7-990A-4D98-BEEF-24493BE60C4B}"/>
              </a:ext>
            </a:extLst>
          </p:cNvPr>
          <p:cNvSpPr/>
          <p:nvPr/>
        </p:nvSpPr>
        <p:spPr>
          <a:xfrm>
            <a:off x="1730097" y="4234069"/>
            <a:ext cx="1522620" cy="323165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Riffic" panose="02000A03030000020004" pitchFamily="2" charset="0"/>
              </a:rPr>
              <a:t>SETTINGS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9FCE624-13AF-4142-AD8C-C7D5619A4BEC}"/>
              </a:ext>
            </a:extLst>
          </p:cNvPr>
          <p:cNvSpPr/>
          <p:nvPr/>
        </p:nvSpPr>
        <p:spPr>
          <a:xfrm>
            <a:off x="5371132" y="3014111"/>
            <a:ext cx="1522620" cy="323165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Riffic" panose="02000A03030000020004" pitchFamily="2" charset="0"/>
              </a:rPr>
              <a:t>VS A.I.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C297005-EEB1-4BC8-90DC-FDD5C3E1830C}"/>
              </a:ext>
            </a:extLst>
          </p:cNvPr>
          <p:cNvSpPr/>
          <p:nvPr/>
        </p:nvSpPr>
        <p:spPr>
          <a:xfrm>
            <a:off x="5371132" y="3539704"/>
            <a:ext cx="1522620" cy="323165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Riffic" panose="02000A03030000020004" pitchFamily="2" charset="0"/>
              </a:rPr>
              <a:t>VS ONLINE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C43FE85-926A-4731-9769-008C089C3235}"/>
              </a:ext>
            </a:extLst>
          </p:cNvPr>
          <p:cNvSpPr/>
          <p:nvPr/>
        </p:nvSpPr>
        <p:spPr>
          <a:xfrm>
            <a:off x="5371132" y="4072486"/>
            <a:ext cx="1522620" cy="323165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Riffic" panose="02000A03030000020004" pitchFamily="2" charset="0"/>
              </a:rPr>
              <a:t>VS OFFLINE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D28123-6E22-45DC-B745-CAE52E243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497" y="620987"/>
            <a:ext cx="2350746" cy="23507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7B37560-7E76-42B8-A755-445BAA521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663" b="91954" l="6786" r="92857">
                        <a14:foregroundMark x1="6786" y1="35632" x2="10714" y2="60153"/>
                        <a14:foregroundMark x1="37857" y1="7663" x2="63929" y2="9195"/>
                        <a14:foregroundMark x1="44286" y1="92337" x2="56071" y2="92337"/>
                        <a14:foregroundMark x1="91786" y1="41379" x2="92857" y2="54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446" y="1139637"/>
            <a:ext cx="2040165" cy="19017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BDF287B-2E9D-497E-8588-FC7F84D8D150}"/>
              </a:ext>
            </a:extLst>
          </p:cNvPr>
          <p:cNvSpPr txBox="1"/>
          <p:nvPr/>
        </p:nvSpPr>
        <p:spPr>
          <a:xfrm>
            <a:off x="8570841" y="3410149"/>
            <a:ext cx="2279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latin typeface="Riffic" panose="02000A03030000020004" pitchFamily="2" charset="0"/>
              </a:rPr>
              <a:t>FINDING A MATCH…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CD9D13-9B0E-4165-80E8-6BCEEB5B5BE6}"/>
              </a:ext>
            </a:extLst>
          </p:cNvPr>
          <p:cNvSpPr txBox="1"/>
          <p:nvPr/>
        </p:nvSpPr>
        <p:spPr>
          <a:xfrm>
            <a:off x="8570841" y="3932916"/>
            <a:ext cx="2159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latin typeface="Riffic" panose="02000A03030000020004" pitchFamily="2" charset="0"/>
              </a:rPr>
              <a:t>OPPONENT FOUND!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930E92D-8CBF-4E14-A5A2-E84435992709}"/>
              </a:ext>
            </a:extLst>
          </p:cNvPr>
          <p:cNvSpPr/>
          <p:nvPr/>
        </p:nvSpPr>
        <p:spPr>
          <a:xfrm>
            <a:off x="3952460" y="2594113"/>
            <a:ext cx="646043" cy="527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A9F82695-915F-4B96-8366-89BFCEA5F5A5}"/>
              </a:ext>
            </a:extLst>
          </p:cNvPr>
          <p:cNvSpPr/>
          <p:nvPr/>
        </p:nvSpPr>
        <p:spPr>
          <a:xfrm>
            <a:off x="7557051" y="2594113"/>
            <a:ext cx="646043" cy="527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45391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  <p:bldP spid="23" grpId="0" animBg="1"/>
      <p:bldP spid="23" grpId="1" animBg="1"/>
      <p:bldP spid="24" grpId="0" animBg="1"/>
      <p:bldP spid="27" grpId="0"/>
      <p:bldP spid="2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272E5DD-8032-4C8E-8880-9785D8D1A660}"/>
              </a:ext>
            </a:extLst>
          </p:cNvPr>
          <p:cNvGrpSpPr/>
          <p:nvPr/>
        </p:nvGrpSpPr>
        <p:grpSpPr>
          <a:xfrm>
            <a:off x="1052596" y="960783"/>
            <a:ext cx="2650435" cy="4936433"/>
            <a:chOff x="1166190" y="496957"/>
            <a:chExt cx="2650435" cy="493643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348E76C-2A44-4478-9488-FD29C3072B37}"/>
                </a:ext>
              </a:extLst>
            </p:cNvPr>
            <p:cNvSpPr/>
            <p:nvPr/>
          </p:nvSpPr>
          <p:spPr>
            <a:xfrm>
              <a:off x="1166192" y="496957"/>
              <a:ext cx="2650433" cy="4936433"/>
            </a:xfrm>
            <a:prstGeom prst="roundRect">
              <a:avLst>
                <a:gd name="adj" fmla="val 16167"/>
              </a:avLst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47E9167-D0A4-41AA-A93A-44CE17C5E1A1}"/>
                </a:ext>
              </a:extLst>
            </p:cNvPr>
            <p:cNvSpPr/>
            <p:nvPr/>
          </p:nvSpPr>
          <p:spPr>
            <a:xfrm>
              <a:off x="1166190" y="917714"/>
              <a:ext cx="2650435" cy="3882887"/>
            </a:xfrm>
            <a:prstGeom prst="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096907C-D62B-411E-9D44-DFC51CE268BC}"/>
              </a:ext>
            </a:extLst>
          </p:cNvPr>
          <p:cNvGrpSpPr/>
          <p:nvPr/>
        </p:nvGrpSpPr>
        <p:grpSpPr>
          <a:xfrm>
            <a:off x="4510556" y="960783"/>
            <a:ext cx="2650435" cy="4936433"/>
            <a:chOff x="1166190" y="496957"/>
            <a:chExt cx="2650435" cy="493643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043F1B5-DC53-4951-BB44-6B07813269A7}"/>
                </a:ext>
              </a:extLst>
            </p:cNvPr>
            <p:cNvSpPr/>
            <p:nvPr/>
          </p:nvSpPr>
          <p:spPr>
            <a:xfrm>
              <a:off x="1166192" y="496957"/>
              <a:ext cx="2650433" cy="4936433"/>
            </a:xfrm>
            <a:prstGeom prst="roundRect">
              <a:avLst>
                <a:gd name="adj" fmla="val 16167"/>
              </a:avLst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05C7D5-3291-43E5-984F-CB11E8F0B605}"/>
                </a:ext>
              </a:extLst>
            </p:cNvPr>
            <p:cNvSpPr/>
            <p:nvPr/>
          </p:nvSpPr>
          <p:spPr>
            <a:xfrm>
              <a:off x="1166190" y="917714"/>
              <a:ext cx="2650435" cy="3882887"/>
            </a:xfrm>
            <a:prstGeom prst="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213E90-B4CF-4F8A-84AA-9BBB16ABB11D}"/>
              </a:ext>
            </a:extLst>
          </p:cNvPr>
          <p:cNvSpPr/>
          <p:nvPr/>
        </p:nvSpPr>
        <p:spPr>
          <a:xfrm>
            <a:off x="1163778" y="1514073"/>
            <a:ext cx="1358537" cy="300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Juan </a:t>
            </a:r>
            <a:r>
              <a:rPr lang="en-US" dirty="0" err="1"/>
              <a:t>Deag</a:t>
            </a:r>
            <a:endParaRPr lang="en-P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6F116A-EBD7-4589-B75A-9262E9FAA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832" y="3082579"/>
            <a:ext cx="434181" cy="4128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101A41-1EB8-483C-8ACA-8F1E62F5B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619" y="4244640"/>
            <a:ext cx="896980" cy="8577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DC52EC-BFEF-493D-A6BF-E749C7754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155232" y="3230174"/>
            <a:ext cx="927910" cy="8969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2BBAB6-0E58-4716-9A0B-7221D1DBA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761" y="3539665"/>
            <a:ext cx="416907" cy="416907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7B685C-CACC-46A1-AD6A-8E21ECA175C6}"/>
              </a:ext>
            </a:extLst>
          </p:cNvPr>
          <p:cNvSpPr/>
          <p:nvPr/>
        </p:nvSpPr>
        <p:spPr>
          <a:xfrm>
            <a:off x="1163777" y="4523285"/>
            <a:ext cx="1358537" cy="300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Bobby</a:t>
            </a:r>
            <a:endParaRPr lang="en-PH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FEA062-C522-40E9-9A00-D03473AD8A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710028">
            <a:off x="1455133" y="1952371"/>
            <a:ext cx="896980" cy="878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72C42F-8ED6-400A-B44B-3EFEE6EED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495" y="1531867"/>
            <a:ext cx="434182" cy="4151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1867B45-CEF4-4A5C-9A4B-69352B0825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8761" y="2450577"/>
            <a:ext cx="440507" cy="4169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0870F0-B1E9-48C1-89E9-1A0A162E0E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2595" y="2256146"/>
            <a:ext cx="1666356" cy="146542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CA3036E-01AB-43EE-8884-E572302CDC0E}"/>
              </a:ext>
            </a:extLst>
          </p:cNvPr>
          <p:cNvSpPr/>
          <p:nvPr/>
        </p:nvSpPr>
        <p:spPr>
          <a:xfrm>
            <a:off x="4623809" y="1814519"/>
            <a:ext cx="2488791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You win!</a:t>
            </a:r>
            <a:endParaRPr lang="en-US" sz="25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629657-0A02-4C7F-AD8E-F10954A5F86B}"/>
              </a:ext>
            </a:extLst>
          </p:cNvPr>
          <p:cNvSpPr/>
          <p:nvPr/>
        </p:nvSpPr>
        <p:spPr>
          <a:xfrm>
            <a:off x="5156315" y="1481446"/>
            <a:ext cx="1431225" cy="3539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7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Match Results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B29040B-60AF-4EB5-B032-FDB2F40223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9900" y="3815181"/>
            <a:ext cx="598102" cy="6696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8ED318-E827-4E61-B0FB-E15BB989D7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4580" y="4226275"/>
            <a:ext cx="1428949" cy="28579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75EF631-3B8D-4D4E-95CA-051967397D2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43632" y="4673508"/>
            <a:ext cx="1409897" cy="257211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3C3641DE-B85B-4E0A-B850-A4B005A70F52}"/>
              </a:ext>
            </a:extLst>
          </p:cNvPr>
          <p:cNvSpPr/>
          <p:nvPr/>
        </p:nvSpPr>
        <p:spPr>
          <a:xfrm>
            <a:off x="3813475" y="2964855"/>
            <a:ext cx="646043" cy="527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991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28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Riffic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</dc:creator>
  <cp:lastModifiedBy>Rams</cp:lastModifiedBy>
  <cp:revision>9</cp:revision>
  <dcterms:created xsi:type="dcterms:W3CDTF">2019-07-07T11:04:00Z</dcterms:created>
  <dcterms:modified xsi:type="dcterms:W3CDTF">2019-07-11T08:25:58Z</dcterms:modified>
</cp:coreProperties>
</file>