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D99E-5C68-E8EE-D8AC-546A1E313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52A8F-ECEB-1960-B197-193896F4A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DF3E-569A-3F69-A459-CBE7083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EFED-8B44-248A-CB42-D4009201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23C6F-8807-19FF-8FD2-C4927A19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631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C0F5-D85E-0B7C-2ACE-62138701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3465F-EFA2-ADDF-A16B-596A0399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FE24-7D3C-9489-01EA-5C3FE488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1B7B-8BF6-44D0-BE13-E9EFF229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4A1C-E161-495A-43E5-D6DE4B9F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072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A6F1D-0D97-5832-6961-82A9C435D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EBC11-4070-DB85-B6DD-D4F016822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E216-EEA7-5287-D8C2-3FB8F831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EB52-6A34-3466-74A2-A9769BDA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6FBE-472E-2E4B-3609-CA61485B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156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9940-4BD8-B3CA-313A-7E0E1F96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79F6-E7EA-E5AF-6687-842F5C94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2808-9B33-E8FB-6BA1-105340CF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1DFD-EAE9-8A93-2ADA-EA1DB7AE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D7DC-FC04-7068-19E3-4026D942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71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2E0E-5077-3324-A916-EAC6D184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3C7C-36DA-3163-6741-3B3B9707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1FEB-E817-2282-2EE9-31901687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CF57-15BE-A388-CAE1-8CBA83B0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8DC4-DDEA-D086-9A98-82C5B5A8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21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EDC7-37B8-0BB4-C854-BE0BD67A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54B5-0D29-40CB-5A01-35583514B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82486-446A-8876-0810-249B4603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965C3-9511-32AF-1AC3-7F366A51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DEDD3-5A9A-149F-7582-AD033B2B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44B1-2103-8879-E58A-B7ADD19F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84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E40B-63FE-912C-2F92-97EC7018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A6923-3FDA-13F9-08F6-5C8023E4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1B14C-40B6-2555-6A4C-A0DDD21AC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029A2-E70A-5B32-270A-5C86F8281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B6651-7E5C-BE86-09BC-E0DA4161F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772CB-0E68-550C-A9DB-8447AD5D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77CA2-0865-294E-F157-55D4F3EF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F0EC-E351-8631-04E1-BECA38EC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4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CED9-0CE7-02B4-2FD7-1B6F87E0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9B793-7464-6568-3CA1-78693054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E43FB-4989-7183-C803-B7F923CC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1FD91-3AA7-5B49-832A-DDF8CFEE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3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9386B-B18B-287E-2255-AA80432C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53DE7-672B-6668-9FFF-FA78A88E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A85A7-C1CB-FE70-7AA3-F46B538E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541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BDED-46DA-83B3-1933-A0232D5A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FB14-EA29-ACDB-060A-F14ED580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567F5-CB57-652E-E164-4DD3C86A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26D99-AE27-2E71-B38C-2B8DCEE6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DCE32-6BED-023F-4A25-A974B01A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C2BC-3E37-9400-87C4-E29892AE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3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5641-402E-8F7A-8AF0-C0D16694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9DB7F-0A37-EE47-C555-6C19B60AD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CF0F9-FAFD-47C0-70D5-6715E84B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8C90C-CC8F-CF23-5F85-90E57857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BECB2-D6E5-2A7F-2293-1E106169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90A1E-131F-6819-DDC3-5C0684E2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802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DF9F9-51FE-64C5-5F2F-911C2DCF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6E19-6224-E489-0212-F263123B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2B2C-188A-81F0-4CFB-2BF0570E5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1FC31E-576A-45E5-BB70-BB7016BFFCA0}" type="datetimeFigureOut">
              <a:rPr lang="nl-NL" smtClean="0"/>
              <a:t>28-5-2024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3322-B803-90BE-89C0-DF01ABD33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5D411-F75C-244B-CFCE-E245B707B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234DAC-7803-4B5D-BF53-98A2351185E8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10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180F637-47BD-BA6B-0DF9-796BAC1FC62E}"/>
              </a:ext>
            </a:extLst>
          </p:cNvPr>
          <p:cNvSpPr txBox="1"/>
          <p:nvPr/>
        </p:nvSpPr>
        <p:spPr>
          <a:xfrm>
            <a:off x="2637354" y="2119744"/>
            <a:ext cx="174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masking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EB264-A8D8-C11F-A6E8-E72431364513}"/>
              </a:ext>
            </a:extLst>
          </p:cNvPr>
          <p:cNvSpPr txBox="1"/>
          <p:nvPr/>
        </p:nvSpPr>
        <p:spPr>
          <a:xfrm>
            <a:off x="965755" y="326289"/>
            <a:ext cx="325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sequence (ground truth)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71061-8EE1-26D1-D619-16CEC819DE20}"/>
              </a:ext>
            </a:extLst>
          </p:cNvPr>
          <p:cNvSpPr txBox="1"/>
          <p:nvPr/>
        </p:nvSpPr>
        <p:spPr>
          <a:xfrm>
            <a:off x="1227299" y="2800013"/>
            <a:ext cx="27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prompt (masked)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17334-F3A9-2FC3-A0A0-23C7F0D3234E}"/>
              </a:ext>
            </a:extLst>
          </p:cNvPr>
          <p:cNvSpPr txBox="1"/>
          <p:nvPr/>
        </p:nvSpPr>
        <p:spPr>
          <a:xfrm>
            <a:off x="4917256" y="3640286"/>
            <a:ext cx="160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inference (fill-mask)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817176-79E9-5A04-47B7-55589381B7CD}"/>
              </a:ext>
            </a:extLst>
          </p:cNvPr>
          <p:cNvCxnSpPr>
            <a:cxnSpLocks/>
          </p:cNvCxnSpPr>
          <p:nvPr/>
        </p:nvCxnSpPr>
        <p:spPr>
          <a:xfrm>
            <a:off x="5192155" y="3587411"/>
            <a:ext cx="1056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3E60C5-9B16-6BEF-76F4-627835FB6F05}"/>
              </a:ext>
            </a:extLst>
          </p:cNvPr>
          <p:cNvSpPr txBox="1"/>
          <p:nvPr/>
        </p:nvSpPr>
        <p:spPr>
          <a:xfrm>
            <a:off x="263324" y="708873"/>
            <a:ext cx="46628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 zullen we eens eten vanavond? </a:t>
            </a:r>
            <a:r>
              <a:rPr lang="nl-NL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Elke dag in </a:t>
            </a:r>
            <a:r>
              <a:rPr lang="nl-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Volkskrant een verrassend en smakelijk recept. Vandaag: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32EBC-4214-2B06-3C32-1669C4E38E74}"/>
              </a:ext>
            </a:extLst>
          </p:cNvPr>
          <p:cNvSpPr txBox="1"/>
          <p:nvPr/>
        </p:nvSpPr>
        <p:spPr>
          <a:xfrm>
            <a:off x="263324" y="3178621"/>
            <a:ext cx="46628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 zullen we eens eten vanavond? &lt;MASK_1&gt; de Volkskrant een verrassend en smakelijk recept. Vandaag: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9DE630-1CA4-0F75-6B78-88F277825719}"/>
              </a:ext>
            </a:extLst>
          </p:cNvPr>
          <p:cNvCxnSpPr>
            <a:cxnSpLocks/>
          </p:cNvCxnSpPr>
          <p:nvPr/>
        </p:nvCxnSpPr>
        <p:spPr>
          <a:xfrm>
            <a:off x="2605276" y="1775487"/>
            <a:ext cx="0" cy="996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6EAAABE-2D20-AF6D-6D9D-B30EE7500364}"/>
              </a:ext>
            </a:extLst>
          </p:cNvPr>
          <p:cNvSpPr txBox="1"/>
          <p:nvPr/>
        </p:nvSpPr>
        <p:spPr>
          <a:xfrm>
            <a:off x="6530626" y="360399"/>
            <a:ext cx="212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Masked input tokens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B6ABE2-5B2C-5655-2CF8-E57F52E9EA23}"/>
              </a:ext>
            </a:extLst>
          </p:cNvPr>
          <p:cNvSpPr txBox="1"/>
          <p:nvPr/>
        </p:nvSpPr>
        <p:spPr>
          <a:xfrm>
            <a:off x="6530626" y="951092"/>
            <a:ext cx="21296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Elke dag in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E7876-A842-A7F2-F8B5-DF58F160B258}"/>
              </a:ext>
            </a:extLst>
          </p:cNvPr>
          <p:cNvSpPr txBox="1"/>
          <p:nvPr/>
        </p:nvSpPr>
        <p:spPr>
          <a:xfrm>
            <a:off x="6530627" y="3382867"/>
            <a:ext cx="2129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Elke dag publiceert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D6794F-E6F9-7888-C44B-A07797FC23B8}"/>
              </a:ext>
            </a:extLst>
          </p:cNvPr>
          <p:cNvSpPr txBox="1"/>
          <p:nvPr/>
        </p:nvSpPr>
        <p:spPr>
          <a:xfrm>
            <a:off x="6530626" y="2792174"/>
            <a:ext cx="238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Model generated tokens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ADC0D6-FEE6-E1B9-62E5-87B9B552F38F}"/>
              </a:ext>
            </a:extLst>
          </p:cNvPr>
          <p:cNvSpPr txBox="1"/>
          <p:nvPr/>
        </p:nvSpPr>
        <p:spPr>
          <a:xfrm>
            <a:off x="9065649" y="2487887"/>
            <a:ext cx="22914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EDDD3-C124-B870-F3D7-AD28544731F8}"/>
              </a:ext>
            </a:extLst>
          </p:cNvPr>
          <p:cNvSpPr txBox="1"/>
          <p:nvPr/>
        </p:nvSpPr>
        <p:spPr>
          <a:xfrm>
            <a:off x="9065656" y="1808725"/>
            <a:ext cx="229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Levenshtein distance (normalized)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C8BB9E-5BCC-C951-5203-FB91D4C68AFB}"/>
              </a:ext>
            </a:extLst>
          </p:cNvPr>
          <p:cNvCxnSpPr>
            <a:cxnSpLocks/>
          </p:cNvCxnSpPr>
          <p:nvPr/>
        </p:nvCxnSpPr>
        <p:spPr>
          <a:xfrm>
            <a:off x="5192154" y="1162260"/>
            <a:ext cx="1056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5B488-A958-C128-7D02-54DA31B3E29C}"/>
              </a:ext>
            </a:extLst>
          </p:cNvPr>
          <p:cNvCxnSpPr>
            <a:cxnSpLocks/>
          </p:cNvCxnSpPr>
          <p:nvPr/>
        </p:nvCxnSpPr>
        <p:spPr>
          <a:xfrm>
            <a:off x="8756994" y="1170538"/>
            <a:ext cx="309600" cy="320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722FB4-9689-0075-34A2-2529A2BAD347}"/>
              </a:ext>
            </a:extLst>
          </p:cNvPr>
          <p:cNvCxnSpPr>
            <a:cxnSpLocks/>
          </p:cNvCxnSpPr>
          <p:nvPr/>
        </p:nvCxnSpPr>
        <p:spPr>
          <a:xfrm flipV="1">
            <a:off x="8756995" y="3243690"/>
            <a:ext cx="308661" cy="320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9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Berendsen, K.B. (Kas)</dc:creator>
  <cp:lastModifiedBy>Berendsen, K.B. (Kas)</cp:lastModifiedBy>
  <cp:revision>8</cp:revision>
  <dcterms:created xsi:type="dcterms:W3CDTF">2024-05-14T16:04:13Z</dcterms:created>
  <dcterms:modified xsi:type="dcterms:W3CDTF">2024-05-28T12:43:09Z</dcterms:modified>
</cp:coreProperties>
</file>