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6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D25C8-7A8B-4ABE-9536-083A8E309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26CF58-B802-49DB-9B41-7010DCF24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00185-5B07-4EB4-BD2E-54DE36BB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9C1E-D78C-4170-B886-ECBC26C43ACA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CA50DA-0EBE-4A1A-8AE9-16BD8E46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F2F229-4C85-4620-AC74-F6121AA5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7851-EF3A-442C-8C1B-81F73B7084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48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592D7-8E8A-4D73-B285-560C41F9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B28AE2-E272-417C-8307-71F5347BD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D11BB4-39DE-41FD-B869-7BFE60E4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9C1E-D78C-4170-B886-ECBC26C43ACA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88CC21-1129-45BE-A10E-DE5D9960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F7CC94-76B5-4A4A-AD2B-C5E9592C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7851-EF3A-442C-8C1B-81F73B7084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6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53F36F-64EC-4B21-9B9A-A2DC632E3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B189DE-4D3D-4A98-9FC0-E70E21E5E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E5C069-5C76-4455-A3C6-D66E9332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9C1E-D78C-4170-B886-ECBC26C43ACA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358DF-3A46-4915-82A2-896675D9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F10A17-8773-4B0E-8FB2-303D774F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7851-EF3A-442C-8C1B-81F73B7084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19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38705-AC2B-4699-A4AC-694E8880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A9C010-31F3-4F88-BB8A-578A3F278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3AB0E0-F950-4603-A8C1-27812511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9C1E-D78C-4170-B886-ECBC26C43ACA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1AB49-FACC-46A9-AB42-F26D313F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C33FB6-B949-48C3-A386-A39927E7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7851-EF3A-442C-8C1B-81F73B7084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28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09643-E1FE-4324-AF4A-D25B67D3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50BED3-5CC0-4084-A99C-B8F65722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E90DF5-C577-4414-9BD5-A284EFE8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9C1E-D78C-4170-B886-ECBC26C43ACA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DEE70F-CE3B-44B2-A6F2-13AC7680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D5AB10-4872-4698-BFB4-71287859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7851-EF3A-442C-8C1B-81F73B7084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5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9CFC0-DE34-4771-9860-596C9E8C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4FB83F-6A7B-4DB9-9C9B-A0953F930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FB33E1-1516-457C-B147-368F4A172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5D0DEA-5155-49CB-8582-03922EB6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9C1E-D78C-4170-B886-ECBC26C43ACA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7D3E60-4FEC-4D02-92B2-11379EC0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A9F780-99A7-456C-B116-DEE88DF0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7851-EF3A-442C-8C1B-81F73B7084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53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29B44-7893-4E7C-8C2D-84A28433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08B9EF-8965-40EE-9129-5D15205EF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5E85D5-63D7-42E1-8CE2-A368948DE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975D663-6B11-49EF-9537-79B4A1F03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FBA002-6103-48B8-B1B0-FDB7C9B4B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9B8167-E0DC-46EA-8A56-F9FA4B15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9C1E-D78C-4170-B886-ECBC26C43ACA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8593D9-5E97-4C80-BC89-3A9EED96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DD1FBA-DC90-479C-9FD6-9F286865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7851-EF3A-442C-8C1B-81F73B7084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27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B4BD8-6E90-419B-B2A0-2F5E72A2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B061888-E3D2-4964-AA45-BC333686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9C1E-D78C-4170-B886-ECBC26C43ACA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E7A207-ADAD-42D0-BC8A-D1F049DB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A3DCE2-0628-4772-BAFD-724E0AC5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7851-EF3A-442C-8C1B-81F73B7084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58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306D40-F1F2-47D7-A952-61B78576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9C1E-D78C-4170-B886-ECBC26C43ACA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D13E6F-008F-4229-B12F-2022FC4F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E9BB6E-8A64-4347-99C1-95948092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7851-EF3A-442C-8C1B-81F73B7084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202CE2-AE61-42C5-BDAA-4A995996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ADB766-0153-4B53-ACBF-516D0C1D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A48E39-D663-4F3B-AE14-0CE93CE1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09FAF4-02F4-4090-A534-F553D1DC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9C1E-D78C-4170-B886-ECBC26C43ACA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C8FA3D-FF74-4025-98A6-EC2598F8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773A86-D3D7-415D-8253-E287DCC4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7851-EF3A-442C-8C1B-81F73B7084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28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D2A5F-AC7A-42A3-B977-208030D5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75EC49-32FE-4D69-8FC0-DC7DCD4CE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64E6A3-56D2-4732-A97F-01B281353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AFF226-BDE9-41F2-B3FE-8918CBBD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9C1E-D78C-4170-B886-ECBC26C43ACA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3CB2FD-BEF5-4DBB-B74B-29B2541D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BC9B64-414D-4B7D-A6D1-6F6D21B4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7851-EF3A-442C-8C1B-81F73B7084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73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53000">
              <a:schemeClr val="accent4">
                <a:lumMod val="45000"/>
                <a:lumOff val="55000"/>
              </a:schemeClr>
            </a:gs>
            <a:gs pos="79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7443FD0-74D9-4884-83CE-20FE618A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A9DC92-1EB8-404A-B455-7454B483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CD468A-B769-4B0C-B7E1-F2ED1C7AD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89C1E-D78C-4170-B886-ECBC26C43ACA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45FF9-5F29-4B64-A205-99D4FD8A0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64195B-D002-44FC-9AFF-6AA63B739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87851-EF3A-442C-8C1B-81F73B7084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66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512B07-D752-467D-8505-F2852A448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10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目指せ百人抜き</a:t>
            </a:r>
            <a:endParaRPr kumimoji="1" lang="ja-JP" altLang="en-US" sz="10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67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C48809-8CBB-485E-A369-5D6D9E1B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sz="7200" u="sng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ゲーム画面イメージ</a:t>
            </a:r>
            <a:endParaRPr kumimoji="1" lang="ja-JP" altLang="en-US" u="sng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7" name="コンテンツ プレースホルダー 6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D6EFB094-3B7F-477F-ACD0-3961162DF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00" y="1446801"/>
            <a:ext cx="9245399" cy="5200537"/>
          </a:xfrm>
        </p:spPr>
      </p:pic>
    </p:spTree>
    <p:extLst>
      <p:ext uri="{BB962C8B-B14F-4D97-AF65-F5344CB8AC3E}">
        <p14:creationId xmlns:p14="http://schemas.microsoft.com/office/powerpoint/2010/main" val="224569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9D33B-A36F-4815-9FB2-1C7212EC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7200" u="sng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ゲーム概要</a:t>
            </a:r>
            <a:endParaRPr kumimoji="1" lang="ja-JP" altLang="en-US" u="sng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BC541F-7C81-46ED-899E-C00D6D10E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77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プレイヤーキャラクターを操作してできるだけ多くの敵キャラクターを倒すのが目的のゲームです。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プレイヤーは殴る、蹴るといったアクションを用いて周囲から現れる敵キャラクターを倒します。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プレイヤーキャラクターにも体力が設定されており敵キャラクターも攻撃してくるため、回避や防御をしながら攻撃をする必要があります。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48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338FE7-B159-4A47-93AC-D92AF451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7200" u="sng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操作説明</a:t>
            </a:r>
            <a:endParaRPr kumimoji="1" lang="ja-JP" altLang="en-US" u="sng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7933C49-1A8F-44EE-AF37-6BA3D7E7C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00041"/>
              </p:ext>
            </p:extLst>
          </p:nvPr>
        </p:nvGraphicFramePr>
        <p:xfrm>
          <a:off x="838200" y="1859915"/>
          <a:ext cx="10677526" cy="46329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5338763">
                  <a:extLst>
                    <a:ext uri="{9D8B030D-6E8A-4147-A177-3AD203B41FA5}">
                      <a16:colId xmlns:a16="http://schemas.microsoft.com/office/drawing/2014/main" val="2061778241"/>
                    </a:ext>
                  </a:extLst>
                </a:gridCol>
                <a:gridCol w="5338763">
                  <a:extLst>
                    <a:ext uri="{9D8B030D-6E8A-4147-A177-3AD203B41FA5}">
                      <a16:colId xmlns:a16="http://schemas.microsoft.com/office/drawing/2014/main" val="1103464765"/>
                    </a:ext>
                  </a:extLst>
                </a:gridCol>
              </a:tblGrid>
              <a:tr h="4727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/>
                        <a:t>アクション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0662"/>
                  </a:ext>
                </a:extLst>
              </a:tr>
              <a:tr h="4727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X</a:t>
                      </a:r>
                      <a:r>
                        <a:rPr kumimoji="1" lang="ja-JP" altLang="en-US" sz="3200" b="1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/>
                        <a:t>パンチ攻撃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8295"/>
                  </a:ext>
                </a:extLst>
              </a:tr>
              <a:tr h="4727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Y</a:t>
                      </a:r>
                      <a:r>
                        <a:rPr kumimoji="1" lang="ja-JP" altLang="en-US" sz="3200" b="1" dirty="0"/>
                        <a:t>ボタン</a:t>
                      </a:r>
                      <a:endParaRPr kumimoji="1" lang="en-US" altLang="ja-JP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/>
                        <a:t>キック攻撃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20288"/>
                  </a:ext>
                </a:extLst>
              </a:tr>
              <a:tr h="4727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A</a:t>
                      </a:r>
                      <a:r>
                        <a:rPr kumimoji="1" lang="ja-JP" altLang="en-US" sz="3200" b="1" dirty="0"/>
                        <a:t>ボタン</a:t>
                      </a:r>
                      <a:endParaRPr kumimoji="1" lang="en-US" altLang="ja-JP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/>
                        <a:t>回避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808851"/>
                  </a:ext>
                </a:extLst>
              </a:tr>
              <a:tr h="4727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LB</a:t>
                      </a:r>
                      <a:r>
                        <a:rPr kumimoji="1" lang="ja-JP" altLang="en-US" sz="3200" b="1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/>
                        <a:t>ガード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740"/>
                  </a:ext>
                </a:extLst>
              </a:tr>
              <a:tr h="4727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RB</a:t>
                      </a:r>
                      <a:r>
                        <a:rPr kumimoji="1" lang="ja-JP" altLang="en-US" sz="3200" b="1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/>
                        <a:t>近くの敵に狙いを定める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92351"/>
                  </a:ext>
                </a:extLst>
              </a:tr>
              <a:tr h="4727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/>
                        <a:t>左スティック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/>
                        <a:t>キャラクターの移動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97482"/>
                  </a:ext>
                </a:extLst>
              </a:tr>
              <a:tr h="4727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/>
                        <a:t>右スティック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/>
                        <a:t>カメラの回転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745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47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3977</TotalTime>
  <Words>110</Words>
  <Application>Microsoft Office PowerPoint</Application>
  <PresentationFormat>ワイド画面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ゴシック</vt:lpstr>
      <vt:lpstr>游ゴシック</vt:lpstr>
      <vt:lpstr>游ゴシック Light</vt:lpstr>
      <vt:lpstr>Arial</vt:lpstr>
      <vt:lpstr>Office テーマ</vt:lpstr>
      <vt:lpstr>目指せ百人抜き</vt:lpstr>
      <vt:lpstr>ゲーム画面イメージ</vt:lpstr>
      <vt:lpstr>ゲーム概要</vt:lpstr>
      <vt:lpstr>操作説明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ゲームタイトル</dc:title>
  <dc:creator>越智 大介</dc:creator>
  <cp:lastModifiedBy>越智 大介</cp:lastModifiedBy>
  <cp:revision>10</cp:revision>
  <dcterms:created xsi:type="dcterms:W3CDTF">2021-11-02T00:26:53Z</dcterms:created>
  <dcterms:modified xsi:type="dcterms:W3CDTF">2021-11-08T03:31:34Z</dcterms:modified>
</cp:coreProperties>
</file>