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B52C-3053-47EF-BE66-615210594273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847-C65A-45FB-A3A5-2B2C968236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85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B52C-3053-47EF-BE66-615210594273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847-C65A-45FB-A3A5-2B2C968236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83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B52C-3053-47EF-BE66-615210594273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847-C65A-45FB-A3A5-2B2C968236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34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B52C-3053-47EF-BE66-615210594273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847-C65A-45FB-A3A5-2B2C968236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1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B52C-3053-47EF-BE66-615210594273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847-C65A-45FB-A3A5-2B2C968236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57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B52C-3053-47EF-BE66-615210594273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847-C65A-45FB-A3A5-2B2C968236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61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B52C-3053-47EF-BE66-615210594273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847-C65A-45FB-A3A5-2B2C968236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79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B52C-3053-47EF-BE66-615210594273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847-C65A-45FB-A3A5-2B2C968236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40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B52C-3053-47EF-BE66-615210594273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847-C65A-45FB-A3A5-2B2C968236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25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B52C-3053-47EF-BE66-615210594273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847-C65A-45FB-A3A5-2B2C968236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14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B52C-3053-47EF-BE66-615210594273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847-C65A-45FB-A3A5-2B2C968236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74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B52C-3053-47EF-BE66-615210594273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7847-C65A-45FB-A3A5-2B2C968236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18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83129" y="1175657"/>
            <a:ext cx="10346871" cy="398349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河原電子ビジネス専門学校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</a:t>
            </a:r>
            <a:r>
              <a:rPr lang="ja-JP" altLang="en-US" dirty="0" smtClean="0"/>
              <a:t>田中</a:t>
            </a:r>
            <a:r>
              <a:rPr lang="ja-JP" altLang="en-US" dirty="0"/>
              <a:t>未希</a:t>
            </a:r>
            <a:r>
              <a:rPr lang="ja-JP" altLang="en-US" dirty="0" smtClean="0"/>
              <a:t>己）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就職活動用制作作品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概要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479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984172" y="2122710"/>
            <a:ext cx="87847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・</a:t>
            </a:r>
            <a:r>
              <a:rPr kumimoji="1" lang="ja-JP" altLang="en-US" sz="3200" u="sng" dirty="0" smtClean="0"/>
              <a:t>現在制作中の作品</a:t>
            </a:r>
            <a:endParaRPr kumimoji="1" lang="en-US" altLang="ja-JP" sz="3200" u="sng" dirty="0" smtClean="0"/>
          </a:p>
          <a:p>
            <a:endParaRPr lang="en-US" altLang="ja-JP" sz="3200" u="sng" dirty="0"/>
          </a:p>
          <a:p>
            <a:r>
              <a:rPr kumimoji="1" lang="ja-JP" altLang="en-US" sz="3200" u="sng" dirty="0" smtClean="0"/>
              <a:t>作品タイトル：</a:t>
            </a:r>
            <a:r>
              <a:rPr kumimoji="1" lang="en-US" altLang="ja-JP" sz="3200" u="sng" dirty="0" smtClean="0"/>
              <a:t>PECO</a:t>
            </a:r>
          </a:p>
          <a:p>
            <a:endParaRPr lang="en-US" altLang="ja-JP" sz="3200" dirty="0"/>
          </a:p>
          <a:p>
            <a:r>
              <a:rPr kumimoji="1" lang="ja-JP" altLang="en-US" sz="3200" dirty="0" smtClean="0"/>
              <a:t>ファイル名：</a:t>
            </a:r>
            <a:r>
              <a:rPr kumimoji="1" lang="en-US" altLang="ja-JP" sz="3200" dirty="0" smtClean="0"/>
              <a:t>PECO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9863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91067" y="474133"/>
            <a:ext cx="1078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作品タイトル：</a:t>
            </a:r>
            <a:r>
              <a:rPr kumimoji="1" lang="en-US" altLang="ja-JP" sz="2800" dirty="0" smtClean="0"/>
              <a:t>PECO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91067" y="1623887"/>
            <a:ext cx="107865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設定：</a:t>
            </a:r>
            <a:endParaRPr lang="en-US" altLang="ja-JP" sz="2800" dirty="0" smtClean="0"/>
          </a:p>
          <a:p>
            <a:r>
              <a:rPr lang="ja-JP" altLang="en-US" sz="2800" dirty="0" smtClean="0"/>
              <a:t>不思議の国に迷いこんでしまった少女、</a:t>
            </a:r>
            <a:endParaRPr lang="en-US" altLang="ja-JP" sz="2800" dirty="0" smtClean="0"/>
          </a:p>
          <a:p>
            <a:r>
              <a:rPr lang="ja-JP" altLang="en-US" sz="2800" dirty="0" smtClean="0"/>
              <a:t>そこに住む生き物はなんとぬいぐるみ</a:t>
            </a:r>
            <a:r>
              <a:rPr lang="en-US" altLang="ja-JP" sz="2800" dirty="0" smtClean="0"/>
              <a:t>…</a:t>
            </a:r>
          </a:p>
          <a:p>
            <a:r>
              <a:rPr lang="ja-JP" altLang="en-US" sz="2800" dirty="0" smtClean="0"/>
              <a:t>生きねば</a:t>
            </a:r>
            <a:r>
              <a:rPr lang="en-US" altLang="ja-JP" sz="2800" dirty="0" smtClean="0"/>
              <a:t>…</a:t>
            </a:r>
          </a:p>
          <a:p>
            <a:r>
              <a:rPr lang="ja-JP" altLang="en-US" sz="2800" dirty="0" smtClean="0"/>
              <a:t>後ろから忍び寄り～チョッキン</a:t>
            </a:r>
            <a:r>
              <a:rPr lang="ja-JP" altLang="en-US" sz="2800" dirty="0" smtClean="0"/>
              <a:t>チョッキン</a:t>
            </a:r>
            <a:endParaRPr lang="en-US" altLang="ja-JP" sz="2800" dirty="0" smtClean="0"/>
          </a:p>
          <a:p>
            <a:r>
              <a:rPr lang="ja-JP" altLang="en-US" sz="2800" dirty="0" smtClean="0"/>
              <a:t>ぬいぐるみは着ぐるみにそれを着てぬいぐるみの中に紛れ込む。</a:t>
            </a:r>
            <a:endParaRPr lang="en-US" altLang="ja-JP" sz="2800" dirty="0" smtClean="0"/>
          </a:p>
          <a:p>
            <a:r>
              <a:rPr lang="ja-JP" altLang="en-US" sz="2800" dirty="0" smtClean="0"/>
              <a:t>隠れながら邪魔な敵を倒しこの世界の謎を解き明かそう！</a:t>
            </a:r>
            <a:endParaRPr lang="en-US" altLang="ja-JP" sz="2800" dirty="0" smtClean="0"/>
          </a:p>
          <a:p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36390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314" y="495754"/>
            <a:ext cx="11097986" cy="1071789"/>
          </a:xfrm>
        </p:spPr>
        <p:txBody>
          <a:bodyPr>
            <a:normAutofit fontScale="90000"/>
          </a:bodyPr>
          <a:lstStyle/>
          <a:p>
            <a:r>
              <a:rPr lang="ja-JP" altLang="en-US" sz="4000" u="sng" dirty="0"/>
              <a:t>始</a:t>
            </a:r>
            <a:r>
              <a:rPr lang="ja-JP" altLang="en-US" sz="4000" u="sng" dirty="0" smtClean="0"/>
              <a:t>め</a:t>
            </a:r>
            <a:r>
              <a:rPr lang="ja-JP" altLang="en-US" sz="4000" u="sng" dirty="0"/>
              <a:t>に</a:t>
            </a:r>
            <a:r>
              <a:rPr lang="en-US" altLang="ja-JP" u="sng" dirty="0"/>
              <a:t/>
            </a:r>
            <a:br>
              <a:rPr lang="en-US" altLang="ja-JP" u="sng" dirty="0"/>
            </a:b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46314" y="1143000"/>
            <a:ext cx="107714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制作環境</a:t>
            </a:r>
            <a:endParaRPr kumimoji="1" lang="en-US" altLang="ja-JP" sz="2800" dirty="0" smtClean="0"/>
          </a:p>
          <a:p>
            <a:r>
              <a:rPr kumimoji="1" lang="ja-JP" altLang="en-US" sz="2000" dirty="0" smtClean="0"/>
              <a:t>・学内提供簡易ゲームエンジンによるゲーム制作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・必要なエンジン部分は改造、追加しながら制作</a:t>
            </a:r>
            <a:endParaRPr kumimoji="1" lang="en-US" altLang="ja-JP" sz="2000" dirty="0" smtClean="0"/>
          </a:p>
          <a:p>
            <a:endParaRPr lang="en-US" altLang="ja-JP" dirty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Visual Studio 2019</a:t>
            </a:r>
            <a:r>
              <a:rPr lang="ja-JP" altLang="en-US" dirty="0"/>
              <a:t> </a:t>
            </a:r>
            <a:r>
              <a:rPr lang="ja-JP" altLang="en-US" dirty="0" smtClean="0"/>
              <a:t> を使用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・モデルは</a:t>
            </a:r>
            <a:r>
              <a:rPr lang="en-US" altLang="ja-JP" dirty="0" smtClean="0"/>
              <a:t>3dsMax 2020</a:t>
            </a:r>
            <a:r>
              <a:rPr lang="ja-JP" altLang="en-US" dirty="0" smtClean="0"/>
              <a:t>　を使用</a:t>
            </a:r>
            <a:endParaRPr kumimoji="1"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0440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18533" y="643466"/>
            <a:ext cx="1207346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 smtClean="0"/>
              <a:t>エンジン実装</a:t>
            </a:r>
            <a:r>
              <a:rPr lang="ja-JP" altLang="en-US" sz="2800" dirty="0"/>
              <a:t>内容</a:t>
            </a:r>
            <a:endParaRPr lang="en-US" altLang="ja-JP" sz="2800" dirty="0"/>
          </a:p>
          <a:p>
            <a:r>
              <a:rPr lang="ja-JP" altLang="en-US" sz="2000" dirty="0" smtClean="0"/>
              <a:t>・</a:t>
            </a:r>
            <a:r>
              <a:rPr lang="en-US" altLang="ja-JP" sz="2000" dirty="0" err="1" smtClean="0"/>
              <a:t>GameObjectManager</a:t>
            </a:r>
            <a:endParaRPr lang="en-US" altLang="ja-JP" sz="2000" dirty="0" smtClean="0"/>
          </a:p>
          <a:p>
            <a:r>
              <a:rPr lang="ja-JP" altLang="en-US" sz="2000" dirty="0"/>
              <a:t>　→ゲームオブジェクトマネージャークラスに登録されているゲームオブジェクトの</a:t>
            </a:r>
            <a:r>
              <a:rPr lang="en-US" altLang="ja-JP" sz="2000" dirty="0"/>
              <a:t>Update</a:t>
            </a:r>
            <a:r>
              <a:rPr lang="ja-JP" altLang="en-US" sz="2000" dirty="0"/>
              <a:t>関数、　　 　　　　　　　　　　　　　　　　　　　　　　　　　　　　　</a:t>
            </a:r>
            <a:r>
              <a:rPr lang="en-US" altLang="ja-JP" sz="2000" dirty="0"/>
              <a:t>Start</a:t>
            </a:r>
            <a:r>
              <a:rPr lang="ja-JP" altLang="en-US" sz="2000" dirty="0"/>
              <a:t>関数を自動的に呼び出す。</a:t>
            </a:r>
            <a:endParaRPr lang="en-US" altLang="ja-JP" sz="2000" dirty="0"/>
          </a:p>
          <a:p>
            <a:r>
              <a:rPr lang="ja-JP" altLang="en-US" sz="2000" dirty="0" smtClean="0"/>
              <a:t>・</a:t>
            </a:r>
            <a:r>
              <a:rPr lang="en-US" altLang="ja-JP" sz="2000" dirty="0" err="1" smtClean="0"/>
              <a:t>GameTime</a:t>
            </a:r>
            <a:endParaRPr lang="en-US" altLang="ja-JP" sz="2000" dirty="0" smtClean="0"/>
          </a:p>
          <a:p>
            <a:r>
              <a:rPr lang="en-US" altLang="ja-JP" sz="2000" dirty="0"/>
              <a:t> </a:t>
            </a:r>
            <a:r>
              <a:rPr lang="ja-JP" altLang="en-US" sz="2000" dirty="0"/>
              <a:t>　→ゲーム内の時間を管理する関数、</a:t>
            </a:r>
            <a:r>
              <a:rPr lang="en-US" altLang="ja-JP" sz="2000" dirty="0"/>
              <a:t>1</a:t>
            </a:r>
            <a:r>
              <a:rPr lang="ja-JP" altLang="en-US" sz="2000" dirty="0"/>
              <a:t>フレームの時間を取得できる</a:t>
            </a:r>
            <a:endParaRPr lang="en-US" altLang="ja-JP" sz="2000" dirty="0"/>
          </a:p>
          <a:p>
            <a:r>
              <a:rPr lang="ja-JP" altLang="en-US" sz="2000" dirty="0" smtClean="0"/>
              <a:t>・</a:t>
            </a:r>
            <a:r>
              <a:rPr lang="en-US" altLang="ja-JP" sz="2000" dirty="0" smtClean="0"/>
              <a:t>Actor</a:t>
            </a:r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→基本クラス、他クラス作成時のコードを少なくする、共通して必要になるメンバ変数やメンバ関数　を所持しているクラス。</a:t>
            </a:r>
            <a:endParaRPr lang="en-US" altLang="ja-JP" sz="2000" dirty="0" smtClean="0"/>
          </a:p>
          <a:p>
            <a:r>
              <a:rPr lang="ja-JP" altLang="en-US" sz="2000" dirty="0"/>
              <a:t>・</a:t>
            </a:r>
            <a:r>
              <a:rPr lang="en-US" altLang="ja-JP" sz="2000" dirty="0" err="1"/>
              <a:t>DirectionLight</a:t>
            </a:r>
            <a:endParaRPr lang="en-US" altLang="ja-JP" sz="2000" dirty="0"/>
          </a:p>
          <a:p>
            <a:r>
              <a:rPr lang="ja-JP" altLang="en-US" sz="2000" dirty="0" smtClean="0"/>
              <a:t>　→指向性ライト、太陽光のような方向とカラーしか持たないライト。</a:t>
            </a:r>
            <a:endParaRPr lang="en-US" altLang="ja-JP" sz="2000" dirty="0" smtClean="0"/>
          </a:p>
          <a:p>
            <a:r>
              <a:rPr lang="ja-JP" altLang="en-US" sz="2000" dirty="0"/>
              <a:t>・鏡面反射</a:t>
            </a:r>
            <a:endParaRPr lang="en-US" altLang="ja-JP" sz="2000" dirty="0"/>
          </a:p>
          <a:p>
            <a:r>
              <a:rPr lang="ja-JP" altLang="en-US" sz="2000" dirty="0" smtClean="0"/>
              <a:t>　→フォン鏡面反射を用いてライトに近いと明るく見える。</a:t>
            </a:r>
            <a:endParaRPr lang="en-US" altLang="ja-JP" sz="2000" dirty="0" smtClean="0"/>
          </a:p>
          <a:p>
            <a:r>
              <a:rPr lang="ja-JP" altLang="en-US" sz="2000" dirty="0"/>
              <a:t>・シルエット描画</a:t>
            </a:r>
            <a:endParaRPr lang="en-US" altLang="ja-JP" sz="2000" dirty="0"/>
          </a:p>
          <a:p>
            <a:r>
              <a:rPr lang="ja-JP" altLang="en-US" sz="2000" dirty="0" smtClean="0"/>
              <a:t>　→プレイヤーの手前に物体があった時に、灰色のプレイヤーの形を表示して居場所を確認できる。</a:t>
            </a:r>
            <a:endParaRPr lang="en-US" altLang="ja-JP" sz="2000" dirty="0" smtClean="0"/>
          </a:p>
          <a:p>
            <a:r>
              <a:rPr lang="ja-JP" altLang="en-US" sz="2000" dirty="0" smtClean="0"/>
              <a:t>・動的な影の生成</a:t>
            </a:r>
            <a:endParaRPr lang="en-US" altLang="ja-JP" sz="2000" dirty="0" smtClean="0"/>
          </a:p>
          <a:p>
            <a:r>
              <a:rPr lang="ja-JP" altLang="en-US" sz="2000" dirty="0"/>
              <a:t>　→デプスシャドウ技法を用いて、オブジェクトの影を生成する。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07348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113</Words>
  <Application>Microsoft Office PowerPoint</Application>
  <PresentationFormat>ワイド画面</PresentationFormat>
  <Paragraphs>38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河原電子ビジネス専門学校 （田中未希己） 就職活動用制作作品 概要</vt:lpstr>
      <vt:lpstr>PowerPoint プレゼンテーション</vt:lpstr>
      <vt:lpstr>PowerPoint プレゼンテーション</vt:lpstr>
      <vt:lpstr>始めに 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河原電子ビジネス専門学校 （田中未希己） 就職活動用制作作品 概要</dc:title>
  <dc:creator>田中 未希己</dc:creator>
  <cp:lastModifiedBy>田中 未希己</cp:lastModifiedBy>
  <cp:revision>14</cp:revision>
  <dcterms:created xsi:type="dcterms:W3CDTF">2020-12-18T14:49:30Z</dcterms:created>
  <dcterms:modified xsi:type="dcterms:W3CDTF">2020-12-19T01:01:19Z</dcterms:modified>
</cp:coreProperties>
</file>