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225B"/>
    <a:srgbClr val="C57B72"/>
    <a:srgbClr val="FCA87E"/>
    <a:srgbClr val="333333"/>
    <a:srgbClr val="E6E6E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B5A78-CA47-492A-82C2-CB0F8C01B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E9A3B-9AF5-4E34-AFED-6247035E5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29948-723A-4867-882D-FDFBA16A1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9F8D-5CAB-497C-92FC-6ABF51D7E998}" type="datetimeFigureOut">
              <a:rPr lang="en-PH" smtClean="0"/>
              <a:t>10/07/2019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EADDE-DB66-4103-97C0-6840B1C74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F10F6-3BD9-4B14-BD32-A7F12C05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A1F1-9BAE-4A99-9585-18DA5ECD5E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52692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8183-7311-4CB7-99D9-5A24ADE9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5F831-1525-4550-B4AA-424A2809A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CE106-64BC-4D12-BAFD-43A7C0419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9F8D-5CAB-497C-92FC-6ABF51D7E998}" type="datetimeFigureOut">
              <a:rPr lang="en-PH" smtClean="0"/>
              <a:t>10/07/2019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82979-C9CF-4A52-98A3-FBE7BF2D1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D2EE6-1AD4-43AA-8312-5FC204E6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A1F1-9BAE-4A99-9585-18DA5ECD5E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7533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E1D368-6511-45C8-826A-8ACDFA16F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FF5EA-6ED5-4F45-9C6B-015346B33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6E0FE-729A-4829-9555-9D6DBBA4F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9F8D-5CAB-497C-92FC-6ABF51D7E998}" type="datetimeFigureOut">
              <a:rPr lang="en-PH" smtClean="0"/>
              <a:t>10/07/2019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F158F-2860-4E02-AD31-9F5B086CF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CC9C9-9EA0-4C61-8A48-C760CD69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A1F1-9BAE-4A99-9585-18DA5ECD5E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3039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BD5B7-91C6-49F5-B4E1-464BD65B9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4625E-3055-4168-8F3C-0D651EE08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16765-99BE-465D-A50D-5FEE7A1C7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9F8D-5CAB-497C-92FC-6ABF51D7E998}" type="datetimeFigureOut">
              <a:rPr lang="en-PH" smtClean="0"/>
              <a:t>10/07/2019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2A01D-2C2B-46AE-81BB-2DADDBC83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F7D62-7CDB-4BF1-B2CE-AA9D244A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A1F1-9BAE-4A99-9585-18DA5ECD5E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5805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18A84-511F-4093-A44F-C456A52DF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A044E-49A6-45BD-8431-36EF8E821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76A4B-C37C-4300-852C-D8E31D2C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9F8D-5CAB-497C-92FC-6ABF51D7E998}" type="datetimeFigureOut">
              <a:rPr lang="en-PH" smtClean="0"/>
              <a:t>10/07/2019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99457-788C-4CA6-AA28-683674DF5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8EA21-72EC-45F5-8818-060A357B8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A1F1-9BAE-4A99-9585-18DA5ECD5E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699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D769-60DC-4410-AFB9-98B650F40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ED2F1-4262-443E-9EC1-C29AF9559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761B3-2A51-4BB5-A792-874AA21F0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4FB18-4230-47C9-8B3E-BCD201318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9F8D-5CAB-497C-92FC-6ABF51D7E998}" type="datetimeFigureOut">
              <a:rPr lang="en-PH" smtClean="0"/>
              <a:t>10/07/2019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0F750-7043-4842-8E99-C69E2C0C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F73B6-C544-4F99-859D-63F42D16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A1F1-9BAE-4A99-9585-18DA5ECD5E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17447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EBEA5-45B2-4C54-835D-792CBBA10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059C3-692D-4091-845F-C38AAA745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77021-A482-42AB-A4DD-CB2FBA657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A9DC6-3D07-40B8-8886-B59522C5E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943C79-D0E3-4D62-8FE8-2537815C08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207CB-D2A1-4657-81E8-E8B76C8A3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9F8D-5CAB-497C-92FC-6ABF51D7E998}" type="datetimeFigureOut">
              <a:rPr lang="en-PH" smtClean="0"/>
              <a:t>10/07/2019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BD2281-6BC4-4A76-80DD-6272E21D8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B4C8D6-35C7-4C7F-A979-A1B235F1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A1F1-9BAE-4A99-9585-18DA5ECD5E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1114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B8F2D-7626-4A6A-ACF7-3EDE3A536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C3784-8811-434A-8562-72184A99E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9F8D-5CAB-497C-92FC-6ABF51D7E998}" type="datetimeFigureOut">
              <a:rPr lang="en-PH" smtClean="0"/>
              <a:t>10/07/2019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BA66F-CB35-47FA-92C3-BB3C2DC31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39F8A-472F-46D4-8836-9642EAAA3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A1F1-9BAE-4A99-9585-18DA5ECD5E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86099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91D199-D698-44DB-B1CF-09211E3A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9F8D-5CAB-497C-92FC-6ABF51D7E998}" type="datetimeFigureOut">
              <a:rPr lang="en-PH" smtClean="0"/>
              <a:t>10/07/2019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8CDEE3-35B7-442D-9451-E01C0FEC4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35195-9725-47B9-8122-3E646AD8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A1F1-9BAE-4A99-9585-18DA5ECD5E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109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883D0-9564-4C01-BDCB-FCCBF7C3D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02944-5ABB-402B-BF2F-05218A2D9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F1BCF-F93C-4E88-B783-543328975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3C00D-FA84-46F5-BBBC-4637D5D26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9F8D-5CAB-497C-92FC-6ABF51D7E998}" type="datetimeFigureOut">
              <a:rPr lang="en-PH" smtClean="0"/>
              <a:t>10/07/2019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9E792-915C-4F73-A3B0-D1DD21ACF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6A8A4-827D-41C8-865C-635AB7A77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A1F1-9BAE-4A99-9585-18DA5ECD5E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4196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9FAF-E629-4D70-8722-52EA77B69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E2FFE1-820C-4B72-8B84-9A00BDB1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D0A26-823E-4B6D-903D-659875612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FF1FC-3C33-4ED2-95CF-3D07726FB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9F8D-5CAB-497C-92FC-6ABF51D7E998}" type="datetimeFigureOut">
              <a:rPr lang="en-PH" smtClean="0"/>
              <a:t>10/07/2019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91522-69F9-4036-A56A-E4E821D7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08E2F-7F5B-4099-87E6-8F5118FEA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A1F1-9BAE-4A99-9585-18DA5ECD5E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41002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2CBAA-907E-4FCA-915D-363DD7F7A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451C9-A6C9-4CAC-BC1B-C1273D3A5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FD5D2-39C4-4CB6-B8EB-117DDCD27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C9F8D-5CAB-497C-92FC-6ABF51D7E998}" type="datetimeFigureOut">
              <a:rPr lang="en-PH" smtClean="0"/>
              <a:t>10/07/2019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04DD5-3FBA-4F00-8DA0-6AC2345D0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05139-8E5A-478A-A93C-585E06631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4A1F1-9BAE-4A99-9585-18DA5ECD5E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19113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243C3F-D22B-433D-87B1-D3A1EF438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66775"/>
            <a:ext cx="3438525" cy="5124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222D91-8402-44FE-853C-AA8E26103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898" y="866775"/>
            <a:ext cx="3543300" cy="547687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88CA28-F375-4F21-9D06-0B6CBEE1E89F}"/>
              </a:ext>
            </a:extLst>
          </p:cNvPr>
          <p:cNvCxnSpPr/>
          <p:nvPr/>
        </p:nvCxnSpPr>
        <p:spPr>
          <a:xfrm>
            <a:off x="6599583" y="2173357"/>
            <a:ext cx="2451652" cy="1431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924470-E658-4006-9F9C-554968C68C1A}"/>
              </a:ext>
            </a:extLst>
          </p:cNvPr>
          <p:cNvCxnSpPr>
            <a:cxnSpLocks/>
          </p:cNvCxnSpPr>
          <p:nvPr/>
        </p:nvCxnSpPr>
        <p:spPr>
          <a:xfrm flipH="1">
            <a:off x="6599583" y="2173357"/>
            <a:ext cx="2451652" cy="1431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15473C8-F8C7-47FD-97D7-835946AE96E0}"/>
              </a:ext>
            </a:extLst>
          </p:cNvPr>
          <p:cNvSpPr txBox="1"/>
          <p:nvPr/>
        </p:nvSpPr>
        <p:spPr>
          <a:xfrm>
            <a:off x="6996520" y="1900749"/>
            <a:ext cx="2054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latin typeface="Arial" panose="020B0604020202020204" pitchFamily="34" charset="0"/>
                <a:cs typeface="Arial" panose="020B0604020202020204" pitchFamily="34" charset="0"/>
              </a:rPr>
              <a:t>Guess this object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ECC0B-9D43-46A5-9135-BF6F5C10AED2}"/>
              </a:ext>
            </a:extLst>
          </p:cNvPr>
          <p:cNvSpPr txBox="1"/>
          <p:nvPr/>
        </p:nvSpPr>
        <p:spPr>
          <a:xfrm>
            <a:off x="40385" y="2054637"/>
            <a:ext cx="1527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Press this button to start the game</a:t>
            </a:r>
            <a:endParaRPr lang="en-PH" sz="1400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3799183-D490-4279-BAB6-F28DF4A0ACBA}"/>
              </a:ext>
            </a:extLst>
          </p:cNvPr>
          <p:cNvCxnSpPr/>
          <p:nvPr/>
        </p:nvCxnSpPr>
        <p:spPr>
          <a:xfrm rot="16200000" flipH="1">
            <a:off x="1063694" y="2669278"/>
            <a:ext cx="1828800" cy="1685096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2FED3F6-60E2-49E9-A4AA-DDCFDE9EFB2B}"/>
              </a:ext>
            </a:extLst>
          </p:cNvPr>
          <p:cNvSpPr txBox="1"/>
          <p:nvPr/>
        </p:nvSpPr>
        <p:spPr>
          <a:xfrm>
            <a:off x="4568487" y="252740"/>
            <a:ext cx="15275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Press this button to go back to the home screen</a:t>
            </a:r>
            <a:endParaRPr lang="en-PH" sz="1400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F53B1B9-89F4-4796-8E5E-7776CB085A31}"/>
              </a:ext>
            </a:extLst>
          </p:cNvPr>
          <p:cNvCxnSpPr>
            <a:cxnSpLocks/>
          </p:cNvCxnSpPr>
          <p:nvPr/>
        </p:nvCxnSpPr>
        <p:spPr>
          <a:xfrm>
            <a:off x="5618922" y="991404"/>
            <a:ext cx="622852" cy="4663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99EAE2B-F29F-42C1-9396-DAA40A14D2F4}"/>
              </a:ext>
            </a:extLst>
          </p:cNvPr>
          <p:cNvCxnSpPr>
            <a:cxnSpLocks/>
          </p:cNvCxnSpPr>
          <p:nvPr/>
        </p:nvCxnSpPr>
        <p:spPr>
          <a:xfrm>
            <a:off x="7816434" y="4215335"/>
            <a:ext cx="0" cy="6073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1BA96E5-AFE9-4714-9CCC-E3B072D27269}"/>
              </a:ext>
            </a:extLst>
          </p:cNvPr>
          <p:cNvCxnSpPr>
            <a:cxnSpLocks/>
          </p:cNvCxnSpPr>
          <p:nvPr/>
        </p:nvCxnSpPr>
        <p:spPr>
          <a:xfrm rot="10800000" flipV="1">
            <a:off x="8746436" y="3962399"/>
            <a:ext cx="1126435" cy="6228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D1854E9-FEF2-4A1E-90D5-6F9EB6442612}"/>
              </a:ext>
            </a:extLst>
          </p:cNvPr>
          <p:cNvSpPr txBox="1"/>
          <p:nvPr/>
        </p:nvSpPr>
        <p:spPr>
          <a:xfrm>
            <a:off x="9534525" y="3654622"/>
            <a:ext cx="1527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Choice B</a:t>
            </a:r>
            <a:endParaRPr lang="en-PH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3C86F8-EA77-4D31-9A63-25144A15E530}"/>
              </a:ext>
            </a:extLst>
          </p:cNvPr>
          <p:cNvSpPr txBox="1"/>
          <p:nvPr/>
        </p:nvSpPr>
        <p:spPr>
          <a:xfrm>
            <a:off x="5257601" y="3962399"/>
            <a:ext cx="1527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Choice A</a:t>
            </a:r>
            <a:endParaRPr lang="en-PH" sz="1400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93B1FC8-08E6-4172-A62C-580E07DED2D5}"/>
              </a:ext>
            </a:extLst>
          </p:cNvPr>
          <p:cNvCxnSpPr/>
          <p:nvPr/>
        </p:nvCxnSpPr>
        <p:spPr>
          <a:xfrm>
            <a:off x="5727460" y="4273825"/>
            <a:ext cx="1324046" cy="3705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A3145CB-2486-431E-932C-1A6A02C2CCA9}"/>
              </a:ext>
            </a:extLst>
          </p:cNvPr>
          <p:cNvSpPr txBox="1"/>
          <p:nvPr/>
        </p:nvSpPr>
        <p:spPr>
          <a:xfrm>
            <a:off x="9872871" y="1888508"/>
            <a:ext cx="15275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Pictures of different items will appear here</a:t>
            </a:r>
            <a:endParaRPr lang="en-PH" sz="1400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676CD8B-BE58-4C68-860A-F1C7B7802332}"/>
              </a:ext>
            </a:extLst>
          </p:cNvPr>
          <p:cNvCxnSpPr/>
          <p:nvPr/>
        </p:nvCxnSpPr>
        <p:spPr>
          <a:xfrm rot="10800000" flipV="1">
            <a:off x="9170505" y="2597426"/>
            <a:ext cx="1127777" cy="4343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6CB834EE-1A45-495E-9EC0-95068EDC4F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135" y="1004652"/>
            <a:ext cx="252740" cy="25274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9B2B533-955F-4260-B44B-5CC4ECFE2ADA}"/>
              </a:ext>
            </a:extLst>
          </p:cNvPr>
          <p:cNvSpPr txBox="1"/>
          <p:nvPr/>
        </p:nvSpPr>
        <p:spPr>
          <a:xfrm>
            <a:off x="9659948" y="424675"/>
            <a:ext cx="1527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is the help button</a:t>
            </a:r>
            <a:endParaRPr lang="en-PH" sz="1400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28452A8-C8A1-414B-A84F-AF9F04EBAD06}"/>
              </a:ext>
            </a:extLst>
          </p:cNvPr>
          <p:cNvCxnSpPr/>
          <p:nvPr/>
        </p:nvCxnSpPr>
        <p:spPr>
          <a:xfrm rot="10800000" flipV="1">
            <a:off x="9369289" y="908680"/>
            <a:ext cx="715617" cy="2223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493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41AFE2-1441-44B8-A7AD-70A019FC4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813" y="819150"/>
            <a:ext cx="3400425" cy="5219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2A8EE5-4FA9-451E-8813-958517D30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109" y="1259597"/>
            <a:ext cx="3048845" cy="45667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C16549-3518-4E1B-96CB-AE076FF07BF9}"/>
              </a:ext>
            </a:extLst>
          </p:cNvPr>
          <p:cNvSpPr txBox="1"/>
          <p:nvPr/>
        </p:nvSpPr>
        <p:spPr>
          <a:xfrm>
            <a:off x="1493560" y="2163177"/>
            <a:ext cx="3400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b="1" dirty="0">
                <a:solidFill>
                  <a:srgbClr val="59225B"/>
                </a:solidFill>
                <a:latin typeface="Arial Black" panose="020B0A04020102020204" pitchFamily="34" charset="0"/>
              </a:rPr>
              <a:t>Picture Test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466F41-75D1-4E9A-B1E0-DE39263284F1}"/>
              </a:ext>
            </a:extLst>
          </p:cNvPr>
          <p:cNvSpPr txBox="1"/>
          <p:nvPr/>
        </p:nvSpPr>
        <p:spPr>
          <a:xfrm>
            <a:off x="2313125" y="2971290"/>
            <a:ext cx="18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rgbClr val="59225B"/>
                </a:solidFill>
              </a:rPr>
              <a:t>Highest Score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03FA07-E591-4F38-B5C8-A2FAF495B020}"/>
              </a:ext>
            </a:extLst>
          </p:cNvPr>
          <p:cNvSpPr txBox="1"/>
          <p:nvPr/>
        </p:nvSpPr>
        <p:spPr>
          <a:xfrm>
            <a:off x="2191060" y="318673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rgbClr val="59225B"/>
                </a:solidFill>
              </a:rPr>
              <a:t>000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AF099A1-CFFB-46C3-89B0-6562BBA9B50C}"/>
              </a:ext>
            </a:extLst>
          </p:cNvPr>
          <p:cNvSpPr/>
          <p:nvPr/>
        </p:nvSpPr>
        <p:spPr>
          <a:xfrm>
            <a:off x="2779132" y="3892281"/>
            <a:ext cx="855785" cy="4923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5834EC-CA85-4A31-AF58-B05B42E6C258}"/>
              </a:ext>
            </a:extLst>
          </p:cNvPr>
          <p:cNvSpPr txBox="1"/>
          <p:nvPr/>
        </p:nvSpPr>
        <p:spPr>
          <a:xfrm>
            <a:off x="2128501" y="3969188"/>
            <a:ext cx="2157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latin typeface="Arial" panose="020B0604020202020204" pitchFamily="34" charset="0"/>
                <a:cs typeface="Arial" panose="020B0604020202020204" pitchFamily="34" charset="0"/>
              </a:rPr>
              <a:t>PLAY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CD6931E-F335-4A1B-8507-13C586EC2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259" y="819150"/>
            <a:ext cx="3400425" cy="52197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435F238-6FA7-4BC7-B196-639B9A7EC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555" y="1259597"/>
            <a:ext cx="3048845" cy="456677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373079-0624-41C3-8E0B-BC28BA2159C0}"/>
              </a:ext>
            </a:extLst>
          </p:cNvPr>
          <p:cNvSpPr txBox="1"/>
          <p:nvPr/>
        </p:nvSpPr>
        <p:spPr>
          <a:xfrm>
            <a:off x="6913333" y="1266926"/>
            <a:ext cx="3400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rgbClr val="59225B"/>
                </a:solidFill>
                <a:latin typeface="Arial Black" panose="020B0A04020102020204" pitchFamily="34" charset="0"/>
              </a:rPr>
              <a:t>Picture Test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211C52-3B51-4788-814F-FC6AF1E69F3F}"/>
              </a:ext>
            </a:extLst>
          </p:cNvPr>
          <p:cNvSpPr txBox="1"/>
          <p:nvPr/>
        </p:nvSpPr>
        <p:spPr>
          <a:xfrm>
            <a:off x="8196987" y="1619724"/>
            <a:ext cx="1885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dirty="0">
                <a:solidFill>
                  <a:srgbClr val="5922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374E1E5-DEBD-412A-AEA0-22EC39A59B17}"/>
              </a:ext>
            </a:extLst>
          </p:cNvPr>
          <p:cNvCxnSpPr>
            <a:cxnSpLocks/>
          </p:cNvCxnSpPr>
          <p:nvPr/>
        </p:nvCxnSpPr>
        <p:spPr>
          <a:xfrm>
            <a:off x="7009555" y="1598344"/>
            <a:ext cx="3048845" cy="0"/>
          </a:xfrm>
          <a:prstGeom prst="line">
            <a:avLst/>
          </a:prstGeom>
          <a:ln>
            <a:solidFill>
              <a:srgbClr val="5922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83EA6B0-339B-4FCE-B5FB-F60382806BA3}"/>
              </a:ext>
            </a:extLst>
          </p:cNvPr>
          <p:cNvSpPr txBox="1"/>
          <p:nvPr/>
        </p:nvSpPr>
        <p:spPr>
          <a:xfrm>
            <a:off x="8136578" y="1780671"/>
            <a:ext cx="1885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dirty="0">
                <a:solidFill>
                  <a:srgbClr val="5922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1EE74F-A6EA-49DA-B024-2D98CC37F63B}"/>
              </a:ext>
            </a:extLst>
          </p:cNvPr>
          <p:cNvSpPr/>
          <p:nvPr/>
        </p:nvSpPr>
        <p:spPr>
          <a:xfrm>
            <a:off x="7308151" y="2386261"/>
            <a:ext cx="2451652" cy="1431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bg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CECF9D7-DB01-4220-9EE6-76C0B34AAAF6}"/>
              </a:ext>
            </a:extLst>
          </p:cNvPr>
          <p:cNvCxnSpPr>
            <a:cxnSpLocks/>
          </p:cNvCxnSpPr>
          <p:nvPr/>
        </p:nvCxnSpPr>
        <p:spPr>
          <a:xfrm>
            <a:off x="7308151" y="2386261"/>
            <a:ext cx="2451652" cy="1431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C08DA4B-4DD4-4E93-AC2D-C917EB4ED8DB}"/>
              </a:ext>
            </a:extLst>
          </p:cNvPr>
          <p:cNvCxnSpPr>
            <a:cxnSpLocks/>
          </p:cNvCxnSpPr>
          <p:nvPr/>
        </p:nvCxnSpPr>
        <p:spPr>
          <a:xfrm flipH="1">
            <a:off x="7308151" y="2386261"/>
            <a:ext cx="2451652" cy="1431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3C918FF-3973-47B7-B574-7AE2F945F463}"/>
              </a:ext>
            </a:extLst>
          </p:cNvPr>
          <p:cNvSpPr txBox="1"/>
          <p:nvPr/>
        </p:nvSpPr>
        <p:spPr>
          <a:xfrm>
            <a:off x="7643023" y="4115929"/>
            <a:ext cx="889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</a:p>
          <a:p>
            <a:pPr algn="r"/>
            <a:r>
              <a:rPr lang="en-PH" sz="1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282C08-EF18-4A56-B610-497536AC9359}"/>
              </a:ext>
            </a:extLst>
          </p:cNvPr>
          <p:cNvSpPr txBox="1"/>
          <p:nvPr/>
        </p:nvSpPr>
        <p:spPr>
          <a:xfrm>
            <a:off x="8613545" y="4138465"/>
            <a:ext cx="890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</a:p>
          <a:p>
            <a:r>
              <a:rPr lang="en-PH" sz="16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A36DF31-EE63-4433-ADF2-FF9885766A07}"/>
              </a:ext>
            </a:extLst>
          </p:cNvPr>
          <p:cNvCxnSpPr>
            <a:cxnSpLocks/>
          </p:cNvCxnSpPr>
          <p:nvPr/>
        </p:nvCxnSpPr>
        <p:spPr>
          <a:xfrm>
            <a:off x="8532051" y="4115929"/>
            <a:ext cx="0" cy="6073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49EA15C-2609-49DF-9CBB-3FE821AA1421}"/>
              </a:ext>
            </a:extLst>
          </p:cNvPr>
          <p:cNvSpPr txBox="1"/>
          <p:nvPr/>
        </p:nvSpPr>
        <p:spPr>
          <a:xfrm>
            <a:off x="7009555" y="5141151"/>
            <a:ext cx="1312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latin typeface="Arial" panose="020B0604020202020204" pitchFamily="34" charset="0"/>
                <a:cs typeface="Arial" panose="020B0604020202020204" pitchFamily="34" charset="0"/>
              </a:rPr>
              <a:t>Lives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55F0A6F-15EE-4315-9ECD-2DC3BEB56AF6}"/>
              </a:ext>
            </a:extLst>
          </p:cNvPr>
          <p:cNvSpPr/>
          <p:nvPr/>
        </p:nvSpPr>
        <p:spPr>
          <a:xfrm>
            <a:off x="7132814" y="5508695"/>
            <a:ext cx="175337" cy="9378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FE52526-759B-41BA-9CFA-980D00902A66}"/>
              </a:ext>
            </a:extLst>
          </p:cNvPr>
          <p:cNvSpPr/>
          <p:nvPr/>
        </p:nvSpPr>
        <p:spPr>
          <a:xfrm>
            <a:off x="7365778" y="5508695"/>
            <a:ext cx="175337" cy="9378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D100966-C2B4-4DF9-AD01-987F7B5B482A}"/>
              </a:ext>
            </a:extLst>
          </p:cNvPr>
          <p:cNvSpPr/>
          <p:nvPr/>
        </p:nvSpPr>
        <p:spPr>
          <a:xfrm>
            <a:off x="7598742" y="5514969"/>
            <a:ext cx="175337" cy="9378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A7AF5D33-3C12-4F87-948A-FFA348BEBE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56134" y="1323511"/>
            <a:ext cx="252017" cy="25201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0A8B88A-C0B8-4CEA-B590-9A0F48394CCD}"/>
              </a:ext>
            </a:extLst>
          </p:cNvPr>
          <p:cNvSpPr txBox="1"/>
          <p:nvPr/>
        </p:nvSpPr>
        <p:spPr>
          <a:xfrm>
            <a:off x="7643023" y="2099808"/>
            <a:ext cx="2054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rgbClr val="5922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 this object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6D55DD9-F791-4BA0-BB7C-F326373DB2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189" y="979609"/>
            <a:ext cx="252740" cy="25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95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ADF4981A-E69B-4043-A6CB-5C1691BBB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813" y="819150"/>
            <a:ext cx="3400425" cy="52197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CF0D78C-6744-484E-AE6D-71E13980B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109" y="1259597"/>
            <a:ext cx="3048845" cy="456677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A386DFC-D2E6-47AE-9351-0A3350CAD18A}"/>
              </a:ext>
            </a:extLst>
          </p:cNvPr>
          <p:cNvSpPr txBox="1"/>
          <p:nvPr/>
        </p:nvSpPr>
        <p:spPr>
          <a:xfrm>
            <a:off x="1493560" y="2163177"/>
            <a:ext cx="3400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b="1" dirty="0">
                <a:solidFill>
                  <a:srgbClr val="59225B"/>
                </a:solidFill>
                <a:latin typeface="Arial Black" panose="020B0A04020102020204" pitchFamily="34" charset="0"/>
              </a:rPr>
              <a:t>Picture Test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E36E14-906E-48D7-B3B6-2F752A1050E0}"/>
              </a:ext>
            </a:extLst>
          </p:cNvPr>
          <p:cNvSpPr txBox="1"/>
          <p:nvPr/>
        </p:nvSpPr>
        <p:spPr>
          <a:xfrm>
            <a:off x="2313125" y="2971290"/>
            <a:ext cx="18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rgbClr val="59225B"/>
                </a:solidFill>
              </a:rPr>
              <a:t>Highest Score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E04403-284C-4522-A7CB-5DFCB9D6D0C2}"/>
              </a:ext>
            </a:extLst>
          </p:cNvPr>
          <p:cNvSpPr txBox="1"/>
          <p:nvPr/>
        </p:nvSpPr>
        <p:spPr>
          <a:xfrm>
            <a:off x="2191060" y="318673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rgbClr val="59225B"/>
                </a:solidFill>
              </a:rPr>
              <a:t>000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835ACA9-96C4-4705-9A87-ED3B33116A1C}"/>
              </a:ext>
            </a:extLst>
          </p:cNvPr>
          <p:cNvSpPr/>
          <p:nvPr/>
        </p:nvSpPr>
        <p:spPr>
          <a:xfrm>
            <a:off x="2779132" y="3892281"/>
            <a:ext cx="855785" cy="4923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456D49-9951-4793-99E3-BC41F0F8490B}"/>
              </a:ext>
            </a:extLst>
          </p:cNvPr>
          <p:cNvSpPr txBox="1"/>
          <p:nvPr/>
        </p:nvSpPr>
        <p:spPr>
          <a:xfrm>
            <a:off x="2128501" y="3969188"/>
            <a:ext cx="2157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latin typeface="Arial" panose="020B0604020202020204" pitchFamily="34" charset="0"/>
                <a:cs typeface="Arial" panose="020B0604020202020204" pitchFamily="34" charset="0"/>
              </a:rPr>
              <a:t>PLAY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236F6EE-A54A-414D-8032-C42DA9E08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090" y="819150"/>
            <a:ext cx="3400425" cy="52197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846C7C4-C452-4A56-8860-E11646F82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051" y="1259597"/>
            <a:ext cx="3048845" cy="456677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8B47CF8-3840-4269-8ED4-1D191B9872CC}"/>
              </a:ext>
            </a:extLst>
          </p:cNvPr>
          <p:cNvSpPr txBox="1"/>
          <p:nvPr/>
        </p:nvSpPr>
        <p:spPr>
          <a:xfrm>
            <a:off x="6913333" y="1266926"/>
            <a:ext cx="3400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rgbClr val="59225B"/>
                </a:solidFill>
                <a:latin typeface="Arial Black" panose="020B0A04020102020204" pitchFamily="34" charset="0"/>
              </a:rPr>
              <a:t>Picture Test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0E3917-1B59-4C22-B24C-1F0414C86550}"/>
              </a:ext>
            </a:extLst>
          </p:cNvPr>
          <p:cNvSpPr txBox="1"/>
          <p:nvPr/>
        </p:nvSpPr>
        <p:spPr>
          <a:xfrm>
            <a:off x="8196987" y="1619724"/>
            <a:ext cx="1885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dirty="0">
                <a:solidFill>
                  <a:srgbClr val="5922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92E9D22-0E56-4B62-B921-7185CC1988C4}"/>
              </a:ext>
            </a:extLst>
          </p:cNvPr>
          <p:cNvCxnSpPr>
            <a:cxnSpLocks/>
          </p:cNvCxnSpPr>
          <p:nvPr/>
        </p:nvCxnSpPr>
        <p:spPr>
          <a:xfrm>
            <a:off x="6983051" y="1598344"/>
            <a:ext cx="3048845" cy="0"/>
          </a:xfrm>
          <a:prstGeom prst="line">
            <a:avLst/>
          </a:prstGeom>
          <a:ln>
            <a:solidFill>
              <a:srgbClr val="5922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CDF42A8-FC17-4629-B9D2-B1178317F19D}"/>
              </a:ext>
            </a:extLst>
          </p:cNvPr>
          <p:cNvSpPr txBox="1"/>
          <p:nvPr/>
        </p:nvSpPr>
        <p:spPr>
          <a:xfrm>
            <a:off x="8136578" y="1780671"/>
            <a:ext cx="1885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dirty="0">
                <a:solidFill>
                  <a:srgbClr val="5922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7DE5CE5-6B14-4832-816C-E72B6FEAE415}"/>
              </a:ext>
            </a:extLst>
          </p:cNvPr>
          <p:cNvSpPr/>
          <p:nvPr/>
        </p:nvSpPr>
        <p:spPr>
          <a:xfrm>
            <a:off x="7308151" y="2386261"/>
            <a:ext cx="2451652" cy="1431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FFD0751-A66F-43EB-9D18-D80F9CCA337A}"/>
              </a:ext>
            </a:extLst>
          </p:cNvPr>
          <p:cNvSpPr txBox="1"/>
          <p:nvPr/>
        </p:nvSpPr>
        <p:spPr>
          <a:xfrm>
            <a:off x="7643023" y="4115929"/>
            <a:ext cx="889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latin typeface="Arial" panose="020B0604020202020204" pitchFamily="34" charset="0"/>
                <a:cs typeface="Arial" panose="020B0604020202020204" pitchFamily="34" charset="0"/>
              </a:rPr>
              <a:t>Mouse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CEB7B6-A8B3-4BBB-8C8B-04281D375469}"/>
              </a:ext>
            </a:extLst>
          </p:cNvPr>
          <p:cNvSpPr txBox="1"/>
          <p:nvPr/>
        </p:nvSpPr>
        <p:spPr>
          <a:xfrm>
            <a:off x="8555850" y="4145075"/>
            <a:ext cx="890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PH" sz="1600" dirty="0" err="1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endParaRPr lang="en-PH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7A60E03-6AA4-48A9-B3D2-0D3ABD94D406}"/>
              </a:ext>
            </a:extLst>
          </p:cNvPr>
          <p:cNvCxnSpPr>
            <a:cxnSpLocks/>
          </p:cNvCxnSpPr>
          <p:nvPr/>
        </p:nvCxnSpPr>
        <p:spPr>
          <a:xfrm>
            <a:off x="8532051" y="4115929"/>
            <a:ext cx="0" cy="6073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667BECD-FC96-46D2-A323-2E8B4F0FDB53}"/>
              </a:ext>
            </a:extLst>
          </p:cNvPr>
          <p:cNvSpPr txBox="1"/>
          <p:nvPr/>
        </p:nvSpPr>
        <p:spPr>
          <a:xfrm>
            <a:off x="7009555" y="5141151"/>
            <a:ext cx="1312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latin typeface="Arial" panose="020B0604020202020204" pitchFamily="34" charset="0"/>
                <a:cs typeface="Arial" panose="020B0604020202020204" pitchFamily="34" charset="0"/>
              </a:rPr>
              <a:t>Lives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89E2B0C-A958-44AE-B898-E26B7EE697E6}"/>
              </a:ext>
            </a:extLst>
          </p:cNvPr>
          <p:cNvSpPr/>
          <p:nvPr/>
        </p:nvSpPr>
        <p:spPr>
          <a:xfrm>
            <a:off x="7132814" y="5508695"/>
            <a:ext cx="175337" cy="9378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8BE6C4E-FBA2-4694-A44A-7D2CA33EA357}"/>
              </a:ext>
            </a:extLst>
          </p:cNvPr>
          <p:cNvSpPr/>
          <p:nvPr/>
        </p:nvSpPr>
        <p:spPr>
          <a:xfrm>
            <a:off x="7365778" y="5508695"/>
            <a:ext cx="175337" cy="9378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0E08220-B4BB-40B1-9313-4C9EA6100D56}"/>
              </a:ext>
            </a:extLst>
          </p:cNvPr>
          <p:cNvSpPr/>
          <p:nvPr/>
        </p:nvSpPr>
        <p:spPr>
          <a:xfrm>
            <a:off x="7598742" y="5514969"/>
            <a:ext cx="175337" cy="9378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8430F1AF-BD05-43DD-B90D-2D24F3DA6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56134" y="1323511"/>
            <a:ext cx="252017" cy="252017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3A00F8C-5663-457A-8363-3F6CA099E658}"/>
              </a:ext>
            </a:extLst>
          </p:cNvPr>
          <p:cNvSpPr txBox="1"/>
          <p:nvPr/>
        </p:nvSpPr>
        <p:spPr>
          <a:xfrm>
            <a:off x="7643023" y="2099808"/>
            <a:ext cx="2054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rgbClr val="5922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 this object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7190F0-04B6-4783-9421-275DDDC0F56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630" t="8413" r="52395" b="51359"/>
          <a:stretch/>
        </p:blipFill>
        <p:spPr>
          <a:xfrm>
            <a:off x="6170644" y="2386261"/>
            <a:ext cx="3598767" cy="143185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7E644EB-974E-412A-96BB-B96C0B3D6F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344" y="978398"/>
            <a:ext cx="252740" cy="25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047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71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Christian Fortuno</dc:creator>
  <cp:lastModifiedBy>Adrian Christian Fortuno</cp:lastModifiedBy>
  <cp:revision>13</cp:revision>
  <dcterms:created xsi:type="dcterms:W3CDTF">2019-07-03T02:48:48Z</dcterms:created>
  <dcterms:modified xsi:type="dcterms:W3CDTF">2019-07-10T03:04:01Z</dcterms:modified>
</cp:coreProperties>
</file>