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4" r:id="rId5"/>
    <p:sldId id="262" r:id="rId6"/>
    <p:sldId id="267" r:id="rId7"/>
    <p:sldId id="272" r:id="rId8"/>
    <p:sldId id="263" r:id="rId9"/>
    <p:sldId id="268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4AE6-325D-487E-8BD8-073CDCAB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03BF0-6217-4B27-961D-3479C115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C06B9-5D5F-44E4-BC58-C89D990C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D6F8A-F060-47BC-A0D9-037A57E6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25257-C3FD-4B07-A255-259A35D4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B953E-056F-4521-AE73-2EEEDA88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1F76E-7EAA-44BA-81B4-0BF1BBE9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26A56-ADAD-4C16-965B-6A66915E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183BC-1166-467E-884C-02742D0A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D07CC-FD25-432B-A28A-CEA473A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6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79C06-675F-412E-93E6-9D6BEB547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A3D95-220E-4B62-AAE6-0C632A4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ECDEE-3344-487E-B537-94627899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C3B-B09A-470C-A402-207F5F1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63D64-453F-46E8-8340-567E7B0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C6A2-BC4C-4252-BB0A-1B97457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981F-9491-493C-A850-85D5B20B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6229B-4264-4991-B91B-256AE31C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FB3E1-36AB-4481-A391-A6B8AC85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814B2-20D6-423A-A67D-569972DF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B3947-1DA3-4A5F-B5E6-C9C2C5E1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079CA-69E7-4742-B05C-B76E8089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56A54-D5AA-4F47-93C5-6920DD02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E19D-EE0E-49A1-96D7-447145BC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C93D-88F4-4AAC-8CA8-5F6FC65D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FEC21-2823-42A8-9DA4-A160EC3B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0082A-E0E3-4819-B64F-0FA6C679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8014A-566B-4994-9F6E-0731E379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1E572-50DA-4F7B-8F83-78710033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84DE5-ED87-4126-9FCD-472E38ED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8B2D-0F4A-4D48-B606-459B17B4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5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A2F9-3C63-4192-9D35-161FA9A5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D8BEB-3D8A-47F0-A51F-A9315DE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6C112-6DA9-4BE4-89B1-748FC10C7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79DBB-D43E-4793-A31F-B6550617B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6F7AF-678E-4EB3-82F0-205518D14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31315-DDF6-4F92-BFAD-F4EC21B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63D81-C733-4808-9506-571227EB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9580F-526F-4F09-948E-F865FA28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EE0F-94BE-4ACF-83BA-BF356836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00FE9B-29F2-41F8-ABE2-FA11C47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38AC8-24FD-475F-8648-1223AE0E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DFBEC-698B-4399-96DD-240DFEA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3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A91E71-9B8A-4FDC-95D9-071D6DC0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1A3B60-21CC-4957-BDF0-28F63E7A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B500C-A145-4E01-9954-2A5A544A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3E1C5-50A4-438D-82B2-A7C7EC18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F548A-2280-4575-BDBF-B9B22BA5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53C74-EF3C-4574-AAAC-2356731B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0A86-FB19-41D6-ADCA-75F4729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808FF-182F-499A-B75C-B907E02B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DC1CE-6C24-400F-AB1F-27B71ADA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0A3BD-CF90-47E6-BD8C-66B6DBDE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7C4176-6935-4F7A-A56A-A3455AF6C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D7008-DF11-47B8-8883-68C2D6DE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656FA-1E35-4642-A99F-0734FCD3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851A8-2225-468F-8E3E-55F099A6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9E6A9-6AF2-4401-89BF-0923A3A9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79392-EC40-44A1-A06D-9A1C3C2A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4CA4A-F7BB-4959-BBBE-76C504BC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11B84-CB7C-4522-B584-9E2F00481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E112-4EC2-499E-8D3C-B0A4899B87A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7FE1E-906F-45B9-BB7B-FB6051BF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37B7A-83C6-42C0-88B8-75638523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1349-24EA-436B-A909-5190A2EC3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Build your own PC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68EB4E-FED5-4DE4-B067-C3386017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77" y="1527243"/>
            <a:ext cx="6988445" cy="46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1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51DC2A-7256-4F25-A6FE-16BC20F4DFBD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</a:t>
            </a: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- No need to worry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13C3-1DE2-4E09-AA3B-697CB535E2E9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B01E9-2543-45C8-B4F2-9503B0B28520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3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rgbClr val="FF0000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  <p:pic>
        <p:nvPicPr>
          <p:cNvPr id="2050" name="Picture 2" descr="DIY SLI - Part 1: Planning and Budgeting a Build, Preparation and Unboxing,  Installation | GeForce">
            <a:extLst>
              <a:ext uri="{FF2B5EF4-FFF2-40B4-BE49-F238E27FC236}">
                <a16:creationId xmlns:a16="http://schemas.microsoft.com/office/drawing/2014/main" id="{6B828991-5AFF-44E6-B924-343D50D2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44593"/>
            <a:ext cx="7314422" cy="48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7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3D4DEE-5A9A-4D8D-883A-789287C57C5E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- Put</a:t>
            </a:r>
            <a:r>
              <a:rPr lang="ko-KR" altLang="en-US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 into the board</a:t>
            </a:r>
          </a:p>
        </p:txBody>
      </p:sp>
      <p:pic>
        <p:nvPicPr>
          <p:cNvPr id="13314" name="Picture 2" descr="How to install an M.2 (NVMe/SATA) SSD on your PC | TechRadar">
            <a:extLst>
              <a:ext uri="{FF2B5EF4-FFF2-40B4-BE49-F238E27FC236}">
                <a16:creationId xmlns:a16="http://schemas.microsoft.com/office/drawing/2014/main" id="{78D2A8A2-35D9-4CD8-B451-6AC94565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79" y="1630363"/>
            <a:ext cx="7995921" cy="46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3EC352-CCA7-4E89-9743-1F888B855C46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5AC57-0D47-46E0-BBBF-F33363D22345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4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chemeClr val="tx1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solidFill>
                <a:srgbClr val="FF0000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96536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10EF8D-8011-4826-8D57-CAECCC11D1AC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- Connect power into the board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63F894-CCC4-44CC-8AD2-B1E59935B6BF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666CF-C54A-4790-8617-D87E81FD2B2D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5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chemeClr val="tx1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ED5E2-E5BB-430C-9619-68260527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72" y="1548591"/>
            <a:ext cx="8291890" cy="27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89660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Wrap up – Can save money! It’s Fun!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33E4B-A1F9-4626-A661-39DCAE1C0D25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377E6-3422-423F-BA19-2929D0EE17FB}"/>
              </a:ext>
            </a:extLst>
          </p:cNvPr>
          <p:cNvSpPr txBox="1"/>
          <p:nvPr/>
        </p:nvSpPr>
        <p:spPr>
          <a:xfrm>
            <a:off x="631994" y="1899919"/>
            <a:ext cx="4945846" cy="3663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1. Which CPU</a:t>
            </a:r>
            <a:endParaRPr lang="en-US" altLang="ko-KR" sz="44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2.Mainboard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3.CPU,Memory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4.Hdd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5.Power Supply</a:t>
            </a:r>
          </a:p>
        </p:txBody>
      </p:sp>
      <p:pic>
        <p:nvPicPr>
          <p:cNvPr id="5122" name="Picture 2" descr="AMD 레이븐릿지와 인텔 커피레이크 미니 PC 비교 | 1boon">
            <a:extLst>
              <a:ext uri="{FF2B5EF4-FFF2-40B4-BE49-F238E27FC236}">
                <a16:creationId xmlns:a16="http://schemas.microsoft.com/office/drawing/2014/main" id="{F5CBCF7C-E771-459D-8785-EEF83996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0" y="182879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9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Why? Can save money! Fun!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Fun Explained: Fundamental Human Needs">
            <a:extLst>
              <a:ext uri="{FF2B5EF4-FFF2-40B4-BE49-F238E27FC236}">
                <a16:creationId xmlns:a16="http://schemas.microsoft.com/office/drawing/2014/main" id="{A93701FB-CACC-4D99-B40D-FDFAD666F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24" y="2020502"/>
            <a:ext cx="3662564" cy="36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Save Money | NextAdvisor with TIME">
            <a:extLst>
              <a:ext uri="{FF2B5EF4-FFF2-40B4-BE49-F238E27FC236}">
                <a16:creationId xmlns:a16="http://schemas.microsoft.com/office/drawing/2014/main" id="{D2E51E95-1C10-4697-8E52-18830926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1" y="2349924"/>
            <a:ext cx="5065565" cy="33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No </a:t>
            </a:r>
            <a:r>
              <a:rPr lang="en-US" altLang="ko-KR" sz="43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need</a:t>
            </a:r>
            <a:r>
              <a:rPr lang="en-US" altLang="ko-KR" sz="48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to worry.  It’s almost like a Lego!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 descr="레고, 장난감, 실내이(가) 표시된 사진&#10;&#10;자동 생성된 설명">
            <a:extLst>
              <a:ext uri="{FF2B5EF4-FFF2-40B4-BE49-F238E27FC236}">
                <a16:creationId xmlns:a16="http://schemas.microsoft.com/office/drawing/2014/main" id="{3454DF09-2F7C-49D5-AAEC-6699FCE5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343"/>
            <a:ext cx="10515599" cy="41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Moreover.. It hasn’t changed over </a:t>
            </a: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30</a:t>
            </a: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years!</a:t>
            </a: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A4F604CB-EBE7-4100-A268-378AA583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09" y="1595120"/>
            <a:ext cx="8038431" cy="48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36D74D-77D2-4C3D-8107-7DA98A4AE596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89660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You need to know something… Only </a:t>
            </a:r>
            <a:r>
              <a:rPr lang="en-US" altLang="ko-KR" sz="4000" strike="sngStrike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6</a:t>
            </a: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</a:t>
            </a: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5</a:t>
            </a: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things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99433-E4AF-4078-919D-5A3A29D80158}"/>
              </a:ext>
            </a:extLst>
          </p:cNvPr>
          <p:cNvSpPr txBox="1"/>
          <p:nvPr/>
        </p:nvSpPr>
        <p:spPr>
          <a:xfrm>
            <a:off x="2785914" y="1410696"/>
            <a:ext cx="5829766" cy="46099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  <a:endParaRPr lang="en-US" altLang="ko-KR" sz="44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strike="sngStrike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Graphic card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Memory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44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 Supply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33E4B-A1F9-4626-A661-39DCAE1C0D25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What to choose?!!</a:t>
            </a:r>
          </a:p>
        </p:txBody>
      </p:sp>
      <p:pic>
        <p:nvPicPr>
          <p:cNvPr id="11266" name="Picture 2" descr="Budget icon image Royalty Free Vector Image - VectorStock">
            <a:extLst>
              <a:ext uri="{FF2B5EF4-FFF2-40B4-BE49-F238E27FC236}">
                <a16:creationId xmlns:a16="http://schemas.microsoft.com/office/drawing/2014/main" id="{25EE12CD-F2C5-4F73-B8D7-F5CD7258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" y="1452880"/>
            <a:ext cx="4327407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views - Review Icon | Transparent PNG Download #2361825 - Vippng">
            <a:extLst>
              <a:ext uri="{FF2B5EF4-FFF2-40B4-BE49-F238E27FC236}">
                <a16:creationId xmlns:a16="http://schemas.microsoft.com/office/drawing/2014/main" id="{8F6B5543-0367-4604-BE27-D4680E88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715672"/>
            <a:ext cx="5410200" cy="49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3A9280-5606-404D-B203-132013367D5D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3A9280-5606-404D-B203-132013367D5D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ntel Core i5-10400 vs. AMD Ryzen 5 3600 | TechSpot">
            <a:extLst>
              <a:ext uri="{FF2B5EF4-FFF2-40B4-BE49-F238E27FC236}">
                <a16:creationId xmlns:a16="http://schemas.microsoft.com/office/drawing/2014/main" id="{1EC42692-60A6-44A6-927F-71D5DDFF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1608454"/>
            <a:ext cx="760984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EF84CB-551B-4D00-875F-23EE1D137249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2</a:t>
            </a:r>
            <a:endParaRPr lang="en-US" altLang="ko-KR" sz="2000" dirty="0">
              <a:solidFill>
                <a:schemeClr val="bg1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chemeClr val="tx1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044F6-3E73-4DAC-ADAC-42517DCF3CCB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1 - Choose CPU. Mainboard follows the CPU</a:t>
            </a:r>
          </a:p>
        </p:txBody>
      </p:sp>
    </p:spTree>
    <p:extLst>
      <p:ext uri="{BB962C8B-B14F-4D97-AF65-F5344CB8AC3E}">
        <p14:creationId xmlns:p14="http://schemas.microsoft.com/office/powerpoint/2010/main" val="18608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CB04EB-DD3D-4F8C-B7DF-717869CC05B6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- Put</a:t>
            </a:r>
            <a:r>
              <a:rPr lang="ko-KR" altLang="en-US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 board into the case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C02F7F3D-649F-47AC-BFA7-F9206E5F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76" y="1534160"/>
            <a:ext cx="8054703" cy="46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B5ED-07FF-4363-A55A-83EBE61F8028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2DBB2-02B3-4BE0-A966-F3639762859D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2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chemeClr val="tx1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20207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5BE055-93B5-4BEB-9A27-4E3FFC25BF67}"/>
              </a:ext>
            </a:extLst>
          </p:cNvPr>
          <p:cNvSpPr txBox="1"/>
          <p:nvPr/>
        </p:nvSpPr>
        <p:spPr>
          <a:xfrm>
            <a:off x="838199" y="291090"/>
            <a:ext cx="1117092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 dirty="0"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Step 1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- Put</a:t>
            </a:r>
            <a:r>
              <a:rPr lang="ko-KR" altLang="en-US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</a:t>
            </a:r>
            <a:r>
              <a:rPr lang="en-US" altLang="ko-KR" sz="4000" kern="12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 Memory into the board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0CE63C2-6D6D-4538-9DA3-95B9007A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60" y="1521459"/>
            <a:ext cx="8079740" cy="471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13C3-1DE2-4E09-AA3B-697CB535E2E9}"/>
              </a:ext>
            </a:extLst>
          </p:cNvPr>
          <p:cNvSpPr/>
          <p:nvPr/>
        </p:nvSpPr>
        <p:spPr>
          <a:xfrm>
            <a:off x="0" y="0"/>
            <a:ext cx="12192000" cy="10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B01E9-2543-45C8-B4F2-9503B0B28520}"/>
              </a:ext>
            </a:extLst>
          </p:cNvPr>
          <p:cNvSpPr txBox="1"/>
          <p:nvPr/>
        </p:nvSpPr>
        <p:spPr>
          <a:xfrm>
            <a:off x="711200" y="587570"/>
            <a:ext cx="2454910" cy="277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 Step 3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Mainboard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 err="1">
                <a:solidFill>
                  <a:srgbClr val="FF0000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CPU,Memory</a:t>
            </a:r>
            <a:endParaRPr lang="en-US" altLang="ko-KR" sz="2000" kern="1200" dirty="0">
              <a:solidFill>
                <a:srgbClr val="FF0000"/>
              </a:solidFill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 err="1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Hdd</a:t>
            </a:r>
            <a:endParaRPr lang="en-US" altLang="ko-KR" sz="2000" dirty="0">
              <a:latin typeface="STHupo" panose="02010800040101010101" pitchFamily="2" charset="-122"/>
              <a:ea typeface="STHupo" panose="02010800040101010101" pitchFamily="2" charset="-122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93853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195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STHupo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98</cp:revision>
  <dcterms:created xsi:type="dcterms:W3CDTF">2021-10-08T04:09:13Z</dcterms:created>
  <dcterms:modified xsi:type="dcterms:W3CDTF">2021-10-18T20:48:46Z</dcterms:modified>
</cp:coreProperties>
</file>