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E03E5-F9D1-4871-8B95-F0DCA3345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55C34-3A55-437B-BD82-727976220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926AF-E163-46F9-93F7-9A391BBE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1BE0E-49C5-493E-AF1B-F23B0BBB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37602-CBC0-4840-AFA0-CC61C526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DC95A-14C7-4D9B-907E-F5180860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F573-5DC0-4FBB-96F9-007F7F157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CE936-1396-43B8-9283-D60FD2D2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580C1-740B-4176-BF64-2D8BBBCF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D5E92-2575-4EA7-88F2-77BA08EB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9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91C571-6F61-4289-8586-94928B08F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F2156-5BC0-4118-9C26-521D89E27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C6C75-DAE6-41C9-8B5A-D1DB21E8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92D38-5CD8-4380-8CE8-7015405F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A3E54-57FD-4C0A-8C2C-3B69ED7B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4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6715E-B180-409C-9C95-166D0208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F987C-EAF0-4868-8614-24B35C1B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A2F43-A7A5-4243-B5B2-045AF042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E00A7-9440-4CC1-A653-1A1F3F8C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48F74-E9C9-4AFF-A88D-68E653C4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6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92819-764B-4291-A776-AA79FB56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2A9B8-CEB3-4641-841D-79617954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09E88-C6EF-428B-B883-B36B9F81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BE7FD-F856-41D5-97FD-405E7592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F8A3E-F92B-4DDF-8509-1A57A29E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3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F998A-64F4-4A84-9FE9-6889AB09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5FAEF-0F20-4E0C-81A7-0B19160CB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D2786-AA43-4702-9439-01A2D634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C478E-9F6C-4EF1-9EAE-511385E4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A2534-841B-4A06-9583-C2E794F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2D616-5249-43EE-9EE2-F7D161B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6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D33E2-8521-4BE3-B2BA-D53A3390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EB26F-FEC5-41CE-985D-71A94F33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F6284-2AD2-4824-9EBC-DCCA74EFD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2D376A-2C9C-4D93-9C81-C72DFBBD9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16329-D388-4656-B888-CA51C54A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C3D6A0-3C94-4558-A8E2-94B9D181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5DBD88-5707-494C-8109-0B560492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B56C1-7C3A-4DEB-8524-1D8EBFCC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4508A-1055-43AC-85C1-5CDEFFC9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24ACCC-3A10-408B-BEF4-16015DF2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B3DC16-BF58-4200-B7DE-B08DA599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E7145-3E85-41AC-B21C-BC4C1D8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3588B4-0237-4D14-AE83-6539DBD7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376CBA-F969-4B18-B463-82004074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3EC1E-744C-4B7A-AA4B-C3FA3BF7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5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421EA-A905-40C2-AF30-B790E0BB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D6CCB-EDFF-4017-8955-48242BD17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56F94-C6DB-42DB-9A2F-6C73B743E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10E35-945D-4CE8-BC5B-0767327D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57301-4511-40C7-8779-5CB64300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DBF82-34B4-4AE7-ABBC-385F845F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3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56E06-209A-43D0-88F8-4B74D954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481AB2-7F72-4F21-85A6-6E0CF4C5D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23631-B188-4524-8550-14CB996D4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A324BF-9022-47CF-A720-F9EA2904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2542B-A302-4568-ADEB-E402B2AE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D6679-9AA4-45D4-A100-A6DB2A39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4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62B5F5-A975-4A53-A305-5E1697A5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DA026-D3DE-426D-93DF-173E245D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98FF0-83F1-43AC-A0AE-0B8A86DAB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F386-0835-4D71-B41F-2269306D74A9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60D64-074C-4C7B-B285-8B23AC49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74A35-7627-40AF-9E69-32AE4677A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8FF2E9-B591-49BE-9E00-79DE25302366}"/>
              </a:ext>
            </a:extLst>
          </p:cNvPr>
          <p:cNvSpPr txBox="1"/>
          <p:nvPr/>
        </p:nvSpPr>
        <p:spPr>
          <a:xfrm>
            <a:off x="7798777" y="25485"/>
            <a:ext cx="43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Byeongchan</a:t>
            </a:r>
            <a:r>
              <a:rPr lang="en-US" altLang="ko-KR" dirty="0"/>
              <a:t> </a:t>
            </a:r>
            <a:r>
              <a:rPr lang="en-US" altLang="ko-KR" dirty="0" err="1"/>
              <a:t>Gwak</a:t>
            </a:r>
            <a:r>
              <a:rPr lang="en-US" altLang="ko-KR" dirty="0"/>
              <a:t>, Student ID 501026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E66F1-52E7-4990-A365-03A1EE3C268B}"/>
              </a:ext>
            </a:extLst>
          </p:cNvPr>
          <p:cNvSpPr txBox="1"/>
          <p:nvPr/>
        </p:nvSpPr>
        <p:spPr>
          <a:xfrm>
            <a:off x="430304" y="759412"/>
            <a:ext cx="11456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HW12B</a:t>
            </a:r>
          </a:p>
          <a:p>
            <a:r>
              <a:rPr lang="en-US" altLang="ko-KR" dirty="0"/>
              <a:t>1. The answer is d. Because it has a loop.</a:t>
            </a:r>
          </a:p>
          <a:p>
            <a:r>
              <a:rPr lang="en-US" altLang="ko-KR" dirty="0"/>
              <a:t>2. A:Up, B:Up, C:Up, D:Up, E:Up, F:Up</a:t>
            </a:r>
          </a:p>
          <a:p>
            <a:r>
              <a:rPr lang="en-US" altLang="ko-KR" dirty="0"/>
              <a:t>3. Rank of node B is 2</a:t>
            </a:r>
          </a:p>
          <a:p>
            <a:r>
              <a:rPr lang="en-US" altLang="ko-KR" dirty="0"/>
              <a:t>4. </a:t>
            </a:r>
          </a:p>
          <a:p>
            <a:r>
              <a:rPr lang="en-US" altLang="ko-KR" dirty="0"/>
              <a:t>    1. Forward up from B to root</a:t>
            </a:r>
          </a:p>
          <a:p>
            <a:r>
              <a:rPr lang="en-US" altLang="ko-KR" dirty="0"/>
              <a:t>    2. Root puts a source route and forwards down to C</a:t>
            </a:r>
          </a:p>
          <a:p>
            <a:r>
              <a:rPr lang="en-US" altLang="ko-KR" dirty="0"/>
              <a:t>5. </a:t>
            </a:r>
          </a:p>
          <a:p>
            <a:r>
              <a:rPr lang="en-US" altLang="ko-KR" dirty="0"/>
              <a:t>    1. Forward up from D to common parent</a:t>
            </a:r>
          </a:p>
          <a:p>
            <a:r>
              <a:rPr lang="en-US" altLang="ko-KR" dirty="0"/>
              <a:t>    2. Forward down from common parent to 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409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100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dke</dc:creator>
  <cp:lastModifiedBy>dke</cp:lastModifiedBy>
  <cp:revision>33</cp:revision>
  <dcterms:created xsi:type="dcterms:W3CDTF">2021-09-10T15:57:20Z</dcterms:created>
  <dcterms:modified xsi:type="dcterms:W3CDTF">2021-10-28T22:04:08Z</dcterms:modified>
</cp:coreProperties>
</file>