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34" autoAdjust="0"/>
    <p:restoredTop sz="94660"/>
  </p:normalViewPr>
  <p:slideViewPr>
    <p:cSldViewPr snapToGrid="0">
      <p:cViewPr varScale="1">
        <p:scale>
          <a:sx n="89" d="100"/>
          <a:sy n="89" d="100"/>
        </p:scale>
        <p:origin x="16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5E03E5-F9D1-4871-8B95-F0DCA33458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955C34-3A55-437B-BD82-7279762206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9926AF-E163-46F9-93F7-9A391BBE7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F386-0835-4D71-B41F-2269306D74A9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21BE0E-49C5-493E-AF1B-F23B0BBB4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C37602-CBC0-4840-AFA0-CC61C526D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7DAA2-A7DA-476C-9BD3-4FDC3EB2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510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0DC95A-14C7-4D9B-907E-F51808604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27F573-5DC0-4FBB-96F9-007F7F157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DCE936-1396-43B8-9283-D60FD2D2A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F386-0835-4D71-B41F-2269306D74A9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6580C1-740B-4176-BF64-2D8BBBCFE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DD5E92-2575-4EA7-88F2-77BA08EBC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7DAA2-A7DA-476C-9BD3-4FDC3EB2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797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E91C571-6F61-4289-8586-94928B08FD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7F2156-5BC0-4118-9C26-521D89E274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4C6C75-DAE6-41C9-8B5A-D1DB21E82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F386-0835-4D71-B41F-2269306D74A9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892D38-5CD8-4380-8CE8-7015405F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9A3E54-57FD-4C0A-8C2C-3B69ED7B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7DAA2-A7DA-476C-9BD3-4FDC3EB2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446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56715E-B180-409C-9C95-166D02087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EF987C-EAF0-4868-8614-24B35C1BC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DA2F43-A7A5-4243-B5B2-045AF042E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F386-0835-4D71-B41F-2269306D74A9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3E00A7-9440-4CC1-A653-1A1F3F8CA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948F74-E9C9-4AFF-A88D-68E653C42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7DAA2-A7DA-476C-9BD3-4FDC3EB2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461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92819-764B-4291-A776-AA79FB56B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82A9B8-CEB3-4641-841D-796179549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709E88-C6EF-428B-B883-B36B9F819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F386-0835-4D71-B41F-2269306D74A9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3BE7FD-F856-41D5-97FD-405E75920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FF8A3E-F92B-4DDF-8509-1A57A29EE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7DAA2-A7DA-476C-9BD3-4FDC3EB2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836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2F998A-64F4-4A84-9FE9-6889AB090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C5FAEF-0F20-4E0C-81A7-0B19160CB2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1D2786-AA43-4702-9439-01A2D6349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2C478E-9F6C-4EF1-9EAE-511385E47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F386-0835-4D71-B41F-2269306D74A9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9A2534-841B-4A06-9583-C2E794FB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52D616-5249-43EE-9EE2-F7D161BEA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7DAA2-A7DA-476C-9BD3-4FDC3EB2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864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4D33E2-8521-4BE3-B2BA-D53A3390A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BEB26F-FEC5-41CE-985D-71A94F332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3F6284-2AD2-4824-9EBC-DCCA74EFD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62D376A-2C9C-4D93-9C81-C72DFBBD95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6016329-D388-4656-B888-CA51C54AD4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DC3D6A0-3C94-4558-A8E2-94B9D181E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F386-0835-4D71-B41F-2269306D74A9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5DBD88-5707-494C-8109-0B560492D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0DB56C1-7C3A-4DEB-8524-1D8EBFCCE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7DAA2-A7DA-476C-9BD3-4FDC3EB2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403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24508A-1055-43AC-85C1-5CDEFFC9C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424ACCC-3A10-408B-BEF4-16015DF25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F386-0835-4D71-B41F-2269306D74A9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B3DC16-BF58-4200-B7DE-B08DA5995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DE7145-3E85-41AC-B21C-BC4C1D8C2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7DAA2-A7DA-476C-9BD3-4FDC3EB2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119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A3588B4-0237-4D14-AE83-6539DBD78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F386-0835-4D71-B41F-2269306D74A9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8376CBA-F969-4B18-B463-820040741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83EC1E-744C-4B7A-AA4B-C3FA3BF7C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7DAA2-A7DA-476C-9BD3-4FDC3EB2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952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7421EA-A905-40C2-AF30-B790E0BB8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2D6CCB-EDFF-4017-8955-48242BD17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D56F94-C6DB-42DB-9A2F-6C73B743E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110E35-945D-4CE8-BC5B-0767327DC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F386-0835-4D71-B41F-2269306D74A9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F57301-4511-40C7-8779-5CB64300F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ADBF82-34B4-4AE7-ABBC-385F845F1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7DAA2-A7DA-476C-9BD3-4FDC3EB2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336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56E06-209A-43D0-88F8-4B74D954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8481AB2-7F72-4F21-85A6-6E0CF4C5DF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723631-B188-4524-8550-14CB996D45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A324BF-9022-47CF-A720-F9EA2904F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F386-0835-4D71-B41F-2269306D74A9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B2542B-A302-4568-ADEB-E402B2AEC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AD6679-9AA4-45D4-A100-A6DB2A39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7DAA2-A7DA-476C-9BD3-4FDC3EB2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947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62B5F5-A975-4A53-A305-5E1697A5B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BDA026-D3DE-426D-93DF-173E245DE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A98FF0-83F1-43AC-A0AE-0B8A86DAB7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2F386-0835-4D71-B41F-2269306D74A9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360D64-074C-4C7B-B285-8B23AC49F5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774A35-7627-40AF-9E69-32AE4677AA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7DAA2-A7DA-476C-9BD3-4FDC3EB2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279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28FF2E9-B591-49BE-9E00-79DE25302366}"/>
              </a:ext>
            </a:extLst>
          </p:cNvPr>
          <p:cNvSpPr txBox="1"/>
          <p:nvPr/>
        </p:nvSpPr>
        <p:spPr>
          <a:xfrm>
            <a:off x="7798777" y="25485"/>
            <a:ext cx="4363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err="1"/>
              <a:t>Byeongchan</a:t>
            </a:r>
            <a:r>
              <a:rPr lang="en-US" altLang="ko-KR" dirty="0"/>
              <a:t> </a:t>
            </a:r>
            <a:r>
              <a:rPr lang="en-US" altLang="ko-KR" dirty="0" err="1"/>
              <a:t>Gwak</a:t>
            </a:r>
            <a:r>
              <a:rPr lang="en-US" altLang="ko-KR" dirty="0"/>
              <a:t>, Student ID 501026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ADE66F1-52E7-4990-A365-03A1EE3C268B}"/>
                  </a:ext>
                </a:extLst>
              </p:cNvPr>
              <p:cNvSpPr txBox="1"/>
              <p:nvPr/>
            </p:nvSpPr>
            <p:spPr>
              <a:xfrm>
                <a:off x="499315" y="543751"/>
                <a:ext cx="11456896" cy="6112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Find factors of 35 using Shor’s algorithm. Show all steps.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r>
                  <a:rPr lang="en-US" altLang="ko-KR" dirty="0"/>
                  <a:t>Step 1. Find the period of ai mod N sequence.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a = 3, N = 35(a is a co-prime to N, such that </a:t>
                </a:r>
                <a:r>
                  <a:rPr lang="en-US" altLang="ko-KR" dirty="0" err="1"/>
                  <a:t>gcd</a:t>
                </a:r>
                <a:r>
                  <a:rPr lang="en-US" altLang="ko-KR" dirty="0"/>
                  <a:t>(a, N) = 1)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 err="1"/>
                  <a:t>Preiod</a:t>
                </a:r>
                <a:r>
                  <a:rPr lang="en-US" altLang="ko-KR" dirty="0"/>
                  <a:t> is 12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Step 2. </a:t>
                </a:r>
              </a:p>
              <a:p>
                <a:r>
                  <a:rPr lang="en-US" altLang="ko-KR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mtClean="0">
                        <a:latin typeface="Cambria Math" panose="02040503050406030204" pitchFamily="18" charset="0"/>
                      </a:rPr>
                      <m:t>g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cd</m:t>
                    </m:r>
                    <m:d>
                      <m:dPr>
                        <m:ctrlPr>
                          <a:rPr lang="en-US" altLang="ko-KR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35,</m:t>
                        </m:r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gcd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35,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gcd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35,</m:t>
                        </m:r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729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gcd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35,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728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mtClean="0">
                        <a:latin typeface="Cambria Math" panose="02040503050406030204" pitchFamily="18" charset="0"/>
                      </a:rPr>
                      <m:t>g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cd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35,</m:t>
                        </m:r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gcd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35,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gcd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35,</m:t>
                        </m:r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729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gcd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35,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altLang="ko-KR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ADE66F1-52E7-4990-A365-03A1EE3C26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315" y="543751"/>
                <a:ext cx="11456896" cy="6112699"/>
              </a:xfrm>
              <a:prstGeom prst="rect">
                <a:avLst/>
              </a:prstGeom>
              <a:blipFill>
                <a:blip r:embed="rId2"/>
                <a:stretch>
                  <a:fillRect l="-479" t="-4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C630297-7EAF-4212-B596-BD68704A1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698788"/>
              </p:ext>
            </p:extLst>
          </p:nvPr>
        </p:nvGraphicFramePr>
        <p:xfrm>
          <a:off x="1992701" y="2441276"/>
          <a:ext cx="2019300" cy="3093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3303155427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18169213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45374743"/>
                    </a:ext>
                  </a:extLst>
                </a:gridCol>
              </a:tblGrid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51649648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4708260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9743204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4848471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9117925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81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36536354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243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33313498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729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06338989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2187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445482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6561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72060948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19683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6366726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59049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66681632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177147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2669628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531441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3363492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2">
                <a:extLst>
                  <a:ext uri="{FF2B5EF4-FFF2-40B4-BE49-F238E27FC236}">
                    <a16:creationId xmlns:a16="http://schemas.microsoft.com/office/drawing/2014/main" id="{7C81CEC2-E9F2-42A9-A924-487255EA1903}"/>
                  </a:ext>
                </a:extLst>
              </p:cNvPr>
              <p:cNvSpPr txBox="1"/>
              <p:nvPr/>
            </p:nvSpPr>
            <p:spPr>
              <a:xfrm>
                <a:off x="3170626" y="2441276"/>
                <a:ext cx="158750" cy="180975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100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ko-KR" sz="11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ko-KR" altLang="en-US" sz="1100"/>
              </a:p>
            </p:txBody>
          </p:sp>
        </mc:Choice>
        <mc:Fallback>
          <p:sp>
            <p:nvSpPr>
              <p:cNvPr id="6" name="TextBox 2">
                <a:extLst>
                  <a:ext uri="{FF2B5EF4-FFF2-40B4-BE49-F238E27FC236}">
                    <a16:creationId xmlns:a16="http://schemas.microsoft.com/office/drawing/2014/main" id="{7C81CEC2-E9F2-42A9-A924-487255EA1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626" y="2441276"/>
                <a:ext cx="158750" cy="180975"/>
              </a:xfrm>
              <a:prstGeom prst="rect">
                <a:avLst/>
              </a:prstGeom>
              <a:blipFill>
                <a:blip r:embed="rId3"/>
                <a:stretch>
                  <a:fillRect l="-11538" r="-153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3">
                <a:extLst>
                  <a:ext uri="{FF2B5EF4-FFF2-40B4-BE49-F238E27FC236}">
                    <a16:creationId xmlns:a16="http://schemas.microsoft.com/office/drawing/2014/main" id="{1F6DC611-229F-43BC-A60A-A2D02E47E8A3}"/>
                  </a:ext>
                </a:extLst>
              </p:cNvPr>
              <p:cNvSpPr txBox="1"/>
              <p:nvPr/>
            </p:nvSpPr>
            <p:spPr>
              <a:xfrm>
                <a:off x="2545151" y="2460326"/>
                <a:ext cx="80963" cy="17145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ko-KR" altLang="en-US" sz="1100"/>
              </a:p>
            </p:txBody>
          </p:sp>
        </mc:Choice>
        <mc:Fallback>
          <p:sp>
            <p:nvSpPr>
              <p:cNvPr id="7" name="TextBox 3">
                <a:extLst>
                  <a:ext uri="{FF2B5EF4-FFF2-40B4-BE49-F238E27FC236}">
                    <a16:creationId xmlns:a16="http://schemas.microsoft.com/office/drawing/2014/main" id="{1F6DC611-229F-43BC-A60A-A2D02E47E8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5151" y="2460326"/>
                <a:ext cx="80963" cy="171450"/>
              </a:xfrm>
              <a:prstGeom prst="rect">
                <a:avLst/>
              </a:prstGeom>
              <a:blipFill>
                <a:blip r:embed="rId4"/>
                <a:stretch>
                  <a:fillRect l="-38462" r="-38462" b="-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4">
                <a:extLst>
                  <a:ext uri="{FF2B5EF4-FFF2-40B4-BE49-F238E27FC236}">
                    <a16:creationId xmlns:a16="http://schemas.microsoft.com/office/drawing/2014/main" id="{6A318B6E-3EA6-4CE5-A646-1AC65F521DFB}"/>
                  </a:ext>
                </a:extLst>
              </p:cNvPr>
              <p:cNvSpPr txBox="1"/>
              <p:nvPr/>
            </p:nvSpPr>
            <p:spPr>
              <a:xfrm>
                <a:off x="3353189" y="2479376"/>
                <a:ext cx="657225" cy="180975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100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ko-KR" sz="11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altLang="ko-KR" sz="11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100" b="0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ko-KR" sz="1100" b="0" i="1">
                          <a:latin typeface="Cambria Math" panose="02040503050406030204" pitchFamily="18" charset="0"/>
                        </a:rPr>
                        <m:t> 35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>
          <p:sp>
            <p:nvSpPr>
              <p:cNvPr id="8" name="TextBox 4">
                <a:extLst>
                  <a:ext uri="{FF2B5EF4-FFF2-40B4-BE49-F238E27FC236}">
                    <a16:creationId xmlns:a16="http://schemas.microsoft.com/office/drawing/2014/main" id="{6A318B6E-3EA6-4CE5-A646-1AC65F521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189" y="2479376"/>
                <a:ext cx="657225" cy="180975"/>
              </a:xfrm>
              <a:prstGeom prst="rect">
                <a:avLst/>
              </a:prstGeom>
              <a:blipFill>
                <a:blip r:embed="rId5"/>
                <a:stretch>
                  <a:fillRect l="-2778" t="-3448" r="-5556" b="-68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4095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</TotalTime>
  <Words>137</Words>
  <Application>Microsoft Office PowerPoint</Application>
  <PresentationFormat>와이드스크린</PresentationFormat>
  <Paragraphs>67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Cambria Math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dke</dc:creator>
  <cp:lastModifiedBy>dke</cp:lastModifiedBy>
  <cp:revision>40</cp:revision>
  <dcterms:created xsi:type="dcterms:W3CDTF">2021-09-10T15:57:20Z</dcterms:created>
  <dcterms:modified xsi:type="dcterms:W3CDTF">2021-12-03T16:56:19Z</dcterms:modified>
</cp:coreProperties>
</file>