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E03E5-F9D1-4871-8B95-F0DCA3345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55C34-3A55-437B-BD82-727976220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926AF-E163-46F9-93F7-9A391BBE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1BE0E-49C5-493E-AF1B-F23B0BBB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37602-CBC0-4840-AFA0-CC61C526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DC95A-14C7-4D9B-907E-F5180860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27F573-5DC0-4FBB-96F9-007F7F15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CE936-1396-43B8-9283-D60FD2D2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80C1-740B-4176-BF64-2D8BBBC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DD5E92-2575-4EA7-88F2-77BA08EB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9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1C571-6F61-4289-8586-94928B08F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F2156-5BC0-4118-9C26-521D89E2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C6C75-DAE6-41C9-8B5A-D1DB21E8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92D38-5CD8-4380-8CE8-7015405F2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A3E54-57FD-4C0A-8C2C-3B69ED7B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6715E-B180-409C-9C95-166D0208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F987C-EAF0-4868-8614-24B35C1B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A2F43-A7A5-4243-B5B2-045AF042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E00A7-9440-4CC1-A653-1A1F3F8C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48F74-E9C9-4AFF-A88D-68E653C4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92819-764B-4291-A776-AA79FB56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2A9B8-CEB3-4641-841D-79617954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09E88-C6EF-428B-B883-B36B9F81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BE7FD-F856-41D5-97FD-405E7592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F8A3E-F92B-4DDF-8509-1A57A29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83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F998A-64F4-4A84-9FE9-6889AB09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FAEF-0F20-4E0C-81A7-0B19160C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D2786-AA43-4702-9439-01A2D634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2C478E-9F6C-4EF1-9EAE-511385E4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A2534-841B-4A06-9583-C2E794F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2D616-5249-43EE-9EE2-F7D161B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86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D33E2-8521-4BE3-B2BA-D53A3390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EB26F-FEC5-41CE-985D-71A94F33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F6284-2AD2-4824-9EBC-DCCA74EF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2D376A-2C9C-4D93-9C81-C72DFBBD9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16329-D388-4656-B888-CA51C54A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C3D6A0-3C94-4558-A8E2-94B9D181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5DBD88-5707-494C-8109-0B560492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DB56C1-7C3A-4DEB-8524-1D8EBFCC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0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508A-1055-43AC-85C1-5CDEFFC9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24ACCC-3A10-408B-BEF4-16015DF2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3DC16-BF58-4200-B7DE-B08DA599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E7145-3E85-41AC-B21C-BC4C1D8C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11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3588B4-0237-4D14-AE83-6539DBD7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376CBA-F969-4B18-B463-82004074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3EC1E-744C-4B7A-AA4B-C3FA3BF7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421EA-A905-40C2-AF30-B790E0BB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D6CCB-EDFF-4017-8955-48242BD17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D56F94-C6DB-42DB-9A2F-6C73B743E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10E35-945D-4CE8-BC5B-0767327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57301-4511-40C7-8779-5CB64300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ADBF82-34B4-4AE7-ABBC-385F845F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3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56E06-209A-43D0-88F8-4B74D954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481AB2-7F72-4F21-85A6-6E0CF4C5D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23631-B188-4524-8550-14CB996D4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A324BF-9022-47CF-A720-F9EA2904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2542B-A302-4568-ADEB-E402B2AE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D6679-9AA4-45D4-A100-A6DB2A39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94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62B5F5-A975-4A53-A305-5E1697A5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DA026-D3DE-426D-93DF-173E245DE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98FF0-83F1-43AC-A0AE-0B8A86DAB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2F386-0835-4D71-B41F-2269306D74A9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60D64-074C-4C7B-B285-8B23AC49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74A35-7627-40AF-9E69-32AE4677A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AA2-A7DA-476C-9BD3-4FDC3EB24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BBE85FC-BD6D-4709-B24E-75693107BE28}"/>
              </a:ext>
            </a:extLst>
          </p:cNvPr>
          <p:cNvSpPr/>
          <p:nvPr/>
        </p:nvSpPr>
        <p:spPr>
          <a:xfrm>
            <a:off x="4030585" y="1628725"/>
            <a:ext cx="1278402" cy="646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014CC1BC-52C1-4834-A53D-06040C85592E}"/>
              </a:ext>
            </a:extLst>
          </p:cNvPr>
          <p:cNvSpPr txBox="1"/>
          <p:nvPr/>
        </p:nvSpPr>
        <p:spPr>
          <a:xfrm>
            <a:off x="210004" y="85697"/>
            <a:ext cx="561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Fat tree topology using 4-port switches</a:t>
            </a:r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6811069-9AC8-4727-8D0F-1EE498369261}"/>
              </a:ext>
            </a:extLst>
          </p:cNvPr>
          <p:cNvSpPr/>
          <p:nvPr/>
        </p:nvSpPr>
        <p:spPr>
          <a:xfrm>
            <a:off x="6914461" y="1628725"/>
            <a:ext cx="1278402" cy="646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96BE80E-F110-48FA-89AF-33876E77C355}"/>
              </a:ext>
            </a:extLst>
          </p:cNvPr>
          <p:cNvSpPr/>
          <p:nvPr/>
        </p:nvSpPr>
        <p:spPr>
          <a:xfrm>
            <a:off x="2174110" y="3429000"/>
            <a:ext cx="1278402" cy="646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13E9A41-60ED-4D6A-A21C-A3985BE67ADD}"/>
              </a:ext>
            </a:extLst>
          </p:cNvPr>
          <p:cNvSpPr/>
          <p:nvPr/>
        </p:nvSpPr>
        <p:spPr>
          <a:xfrm>
            <a:off x="4355251" y="3429000"/>
            <a:ext cx="1278402" cy="646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D31D973-39CF-4FF0-9F89-0CC7861D2526}"/>
              </a:ext>
            </a:extLst>
          </p:cNvPr>
          <p:cNvSpPr/>
          <p:nvPr/>
        </p:nvSpPr>
        <p:spPr>
          <a:xfrm>
            <a:off x="6536392" y="3436678"/>
            <a:ext cx="1278402" cy="646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B83F78F-C1E1-476F-AA73-6C403FFF8260}"/>
              </a:ext>
            </a:extLst>
          </p:cNvPr>
          <p:cNvSpPr/>
          <p:nvPr/>
        </p:nvSpPr>
        <p:spPr>
          <a:xfrm>
            <a:off x="8717533" y="3429000"/>
            <a:ext cx="1278402" cy="646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98619F-6B39-4BD7-AEA2-91390A388B10}"/>
              </a:ext>
            </a:extLst>
          </p:cNvPr>
          <p:cNvSpPr/>
          <p:nvPr/>
        </p:nvSpPr>
        <p:spPr>
          <a:xfrm>
            <a:off x="4196569" y="227838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DF0E719-ED5D-4978-9882-4DDEA038F959}"/>
              </a:ext>
            </a:extLst>
          </p:cNvPr>
          <p:cNvSpPr/>
          <p:nvPr/>
        </p:nvSpPr>
        <p:spPr>
          <a:xfrm>
            <a:off x="4485988" y="2275057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608A530-7E48-49FE-8967-0910D4AA7BA7}"/>
              </a:ext>
            </a:extLst>
          </p:cNvPr>
          <p:cNvSpPr/>
          <p:nvPr/>
        </p:nvSpPr>
        <p:spPr>
          <a:xfrm>
            <a:off x="4775408" y="2275057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327E53A7-9F5B-45B9-8ABE-2D021E5BC320}"/>
              </a:ext>
            </a:extLst>
          </p:cNvPr>
          <p:cNvSpPr/>
          <p:nvPr/>
        </p:nvSpPr>
        <p:spPr>
          <a:xfrm>
            <a:off x="5059222" y="2275057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AD5C1DE-41F8-4B74-8466-1744043C4011}"/>
              </a:ext>
            </a:extLst>
          </p:cNvPr>
          <p:cNvSpPr/>
          <p:nvPr/>
        </p:nvSpPr>
        <p:spPr>
          <a:xfrm>
            <a:off x="7085113" y="227838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F7310F1-DD15-4B32-A6DB-DFD7C988ABDF}"/>
              </a:ext>
            </a:extLst>
          </p:cNvPr>
          <p:cNvSpPr/>
          <p:nvPr/>
        </p:nvSpPr>
        <p:spPr>
          <a:xfrm>
            <a:off x="7374532" y="2275057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9A6170C-5BC2-40F7-8C4D-736360986D24}"/>
              </a:ext>
            </a:extLst>
          </p:cNvPr>
          <p:cNvSpPr/>
          <p:nvPr/>
        </p:nvSpPr>
        <p:spPr>
          <a:xfrm>
            <a:off x="7663952" y="2275057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62E6807-8E30-432B-96AC-F627062A11F7}"/>
              </a:ext>
            </a:extLst>
          </p:cNvPr>
          <p:cNvSpPr/>
          <p:nvPr/>
        </p:nvSpPr>
        <p:spPr>
          <a:xfrm>
            <a:off x="7947766" y="2275057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4A7D947-D0E6-4F7E-9479-4DFC945B48A7}"/>
              </a:ext>
            </a:extLst>
          </p:cNvPr>
          <p:cNvSpPr/>
          <p:nvPr/>
        </p:nvSpPr>
        <p:spPr>
          <a:xfrm>
            <a:off x="2538673" y="330327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2D6694C-B17E-4BE2-A2A6-C4B39B8D3454}"/>
              </a:ext>
            </a:extLst>
          </p:cNvPr>
          <p:cNvSpPr/>
          <p:nvPr/>
        </p:nvSpPr>
        <p:spPr>
          <a:xfrm>
            <a:off x="3020522" y="330327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98F1940-5347-4A1A-8FA3-14BF970D1DB3}"/>
              </a:ext>
            </a:extLst>
          </p:cNvPr>
          <p:cNvSpPr/>
          <p:nvPr/>
        </p:nvSpPr>
        <p:spPr>
          <a:xfrm>
            <a:off x="4723047" y="330327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FE50FC0-FCA2-4DBD-A4A5-CDE7F622A49C}"/>
              </a:ext>
            </a:extLst>
          </p:cNvPr>
          <p:cNvSpPr/>
          <p:nvPr/>
        </p:nvSpPr>
        <p:spPr>
          <a:xfrm>
            <a:off x="5204896" y="330327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E75E354-5FD6-4C13-80A2-B124ED9BB431}"/>
              </a:ext>
            </a:extLst>
          </p:cNvPr>
          <p:cNvSpPr/>
          <p:nvPr/>
        </p:nvSpPr>
        <p:spPr>
          <a:xfrm>
            <a:off x="6898980" y="3295592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4AEEB42-C101-4575-A185-87F7FD6F0882}"/>
              </a:ext>
            </a:extLst>
          </p:cNvPr>
          <p:cNvSpPr/>
          <p:nvPr/>
        </p:nvSpPr>
        <p:spPr>
          <a:xfrm>
            <a:off x="7380829" y="3295592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D18D833-A47D-45E3-AF07-7E97E202A928}"/>
              </a:ext>
            </a:extLst>
          </p:cNvPr>
          <p:cNvSpPr/>
          <p:nvPr/>
        </p:nvSpPr>
        <p:spPr>
          <a:xfrm>
            <a:off x="9083354" y="3295592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14C93F3D-0035-4273-A72D-4CED6E6F7E0E}"/>
              </a:ext>
            </a:extLst>
          </p:cNvPr>
          <p:cNvSpPr/>
          <p:nvPr/>
        </p:nvSpPr>
        <p:spPr>
          <a:xfrm>
            <a:off x="9565203" y="3295592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6842F31-31F4-41E2-9AF7-1E96AAE72902}"/>
              </a:ext>
            </a:extLst>
          </p:cNvPr>
          <p:cNvSpPr/>
          <p:nvPr/>
        </p:nvSpPr>
        <p:spPr>
          <a:xfrm>
            <a:off x="2534573" y="4090688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B6FD50C6-AA84-478C-AE33-47B86BFE09BA}"/>
              </a:ext>
            </a:extLst>
          </p:cNvPr>
          <p:cNvSpPr/>
          <p:nvPr/>
        </p:nvSpPr>
        <p:spPr>
          <a:xfrm>
            <a:off x="3016422" y="4090688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31FEC77-9213-4996-991A-39605749DA4C}"/>
              </a:ext>
            </a:extLst>
          </p:cNvPr>
          <p:cNvSpPr/>
          <p:nvPr/>
        </p:nvSpPr>
        <p:spPr>
          <a:xfrm>
            <a:off x="4718947" y="4090688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C0225B-4A09-439C-B121-92C10EAB1DBA}"/>
              </a:ext>
            </a:extLst>
          </p:cNvPr>
          <p:cNvSpPr/>
          <p:nvPr/>
        </p:nvSpPr>
        <p:spPr>
          <a:xfrm>
            <a:off x="5200796" y="4090688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4769860-7B2B-457B-988C-394E7ABFBD68}"/>
              </a:ext>
            </a:extLst>
          </p:cNvPr>
          <p:cNvSpPr/>
          <p:nvPr/>
        </p:nvSpPr>
        <p:spPr>
          <a:xfrm>
            <a:off x="6894880" y="408301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F746281-4280-40E6-800D-0C4E42341871}"/>
              </a:ext>
            </a:extLst>
          </p:cNvPr>
          <p:cNvSpPr/>
          <p:nvPr/>
        </p:nvSpPr>
        <p:spPr>
          <a:xfrm>
            <a:off x="7376729" y="408301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C84A519B-83B2-4E97-A25B-CD68BF048D77}"/>
              </a:ext>
            </a:extLst>
          </p:cNvPr>
          <p:cNvSpPr/>
          <p:nvPr/>
        </p:nvSpPr>
        <p:spPr>
          <a:xfrm>
            <a:off x="9079254" y="408301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5F6B1F2-F010-4F23-98EE-DD0C69E65290}"/>
              </a:ext>
            </a:extLst>
          </p:cNvPr>
          <p:cNvSpPr/>
          <p:nvPr/>
        </p:nvSpPr>
        <p:spPr>
          <a:xfrm>
            <a:off x="9561103" y="4083010"/>
            <a:ext cx="60960" cy="125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72DA65F-A4D3-457A-AAAA-D1557AE2DB4D}"/>
              </a:ext>
            </a:extLst>
          </p:cNvPr>
          <p:cNvSpPr/>
          <p:nvPr/>
        </p:nvSpPr>
        <p:spPr>
          <a:xfrm>
            <a:off x="2289341" y="5049617"/>
            <a:ext cx="490463" cy="28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942BAF40-2CA6-4B22-B300-35486B66FD1D}"/>
              </a:ext>
            </a:extLst>
          </p:cNvPr>
          <p:cNvSpPr/>
          <p:nvPr/>
        </p:nvSpPr>
        <p:spPr>
          <a:xfrm>
            <a:off x="2832150" y="5049617"/>
            <a:ext cx="490463" cy="28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BF927494-5834-48CF-B7DB-6D4E28CF6BAF}"/>
              </a:ext>
            </a:extLst>
          </p:cNvPr>
          <p:cNvSpPr/>
          <p:nvPr/>
        </p:nvSpPr>
        <p:spPr>
          <a:xfrm>
            <a:off x="4435036" y="5049617"/>
            <a:ext cx="490463" cy="28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AEC89BA-1C7C-4E25-B37B-5539C4FC5159}"/>
              </a:ext>
            </a:extLst>
          </p:cNvPr>
          <p:cNvSpPr/>
          <p:nvPr/>
        </p:nvSpPr>
        <p:spPr>
          <a:xfrm>
            <a:off x="4977845" y="5049617"/>
            <a:ext cx="490463" cy="28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F645AFCC-7C35-470C-B95F-E518503D8220}"/>
              </a:ext>
            </a:extLst>
          </p:cNvPr>
          <p:cNvSpPr/>
          <p:nvPr/>
        </p:nvSpPr>
        <p:spPr>
          <a:xfrm>
            <a:off x="6649648" y="5049617"/>
            <a:ext cx="490463" cy="28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2ED0625-86A9-4D87-80C6-3F279B53B3DD}"/>
              </a:ext>
            </a:extLst>
          </p:cNvPr>
          <p:cNvSpPr/>
          <p:nvPr/>
        </p:nvSpPr>
        <p:spPr>
          <a:xfrm>
            <a:off x="7192457" y="5049617"/>
            <a:ext cx="490463" cy="28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48727CD-EEAA-411E-AFBB-C8E2E0613E82}"/>
              </a:ext>
            </a:extLst>
          </p:cNvPr>
          <p:cNvSpPr/>
          <p:nvPr/>
        </p:nvSpPr>
        <p:spPr>
          <a:xfrm>
            <a:off x="8834022" y="5049617"/>
            <a:ext cx="490463" cy="28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6269539-DC56-4F6A-B0FD-B42997F6C386}"/>
              </a:ext>
            </a:extLst>
          </p:cNvPr>
          <p:cNvSpPr/>
          <p:nvPr/>
        </p:nvSpPr>
        <p:spPr>
          <a:xfrm>
            <a:off x="9376831" y="5049617"/>
            <a:ext cx="490463" cy="287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0070100-DE47-4D48-8240-A559068F731F}"/>
              </a:ext>
            </a:extLst>
          </p:cNvPr>
          <p:cNvCxnSpPr>
            <a:stCxn id="185" idx="2"/>
            <a:endCxn id="193" idx="0"/>
          </p:cNvCxnSpPr>
          <p:nvPr/>
        </p:nvCxnSpPr>
        <p:spPr>
          <a:xfrm flipH="1">
            <a:off x="2534573" y="4216418"/>
            <a:ext cx="30480" cy="833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9AF8E57B-34DE-46F0-8B01-21701D6E233B}"/>
              </a:ext>
            </a:extLst>
          </p:cNvPr>
          <p:cNvCxnSpPr/>
          <p:nvPr/>
        </p:nvCxnSpPr>
        <p:spPr>
          <a:xfrm flipH="1">
            <a:off x="3009796" y="4216418"/>
            <a:ext cx="30480" cy="833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7657356C-811C-461C-82AC-4B93A78D21D8}"/>
              </a:ext>
            </a:extLst>
          </p:cNvPr>
          <p:cNvCxnSpPr/>
          <p:nvPr/>
        </p:nvCxnSpPr>
        <p:spPr>
          <a:xfrm flipH="1">
            <a:off x="4718947" y="4216418"/>
            <a:ext cx="30480" cy="833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7EA9675B-22D1-40BC-8D11-928890335C5C}"/>
              </a:ext>
            </a:extLst>
          </p:cNvPr>
          <p:cNvCxnSpPr/>
          <p:nvPr/>
        </p:nvCxnSpPr>
        <p:spPr>
          <a:xfrm flipH="1">
            <a:off x="5200796" y="4208740"/>
            <a:ext cx="30480" cy="833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3D8D1797-6226-484E-8B16-70427EDE9A90}"/>
              </a:ext>
            </a:extLst>
          </p:cNvPr>
          <p:cNvCxnSpPr/>
          <p:nvPr/>
        </p:nvCxnSpPr>
        <p:spPr>
          <a:xfrm flipH="1">
            <a:off x="6899071" y="4208739"/>
            <a:ext cx="30480" cy="833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DE6DCC5E-0085-4503-9582-72ACC1EA36B8}"/>
              </a:ext>
            </a:extLst>
          </p:cNvPr>
          <p:cNvCxnSpPr/>
          <p:nvPr/>
        </p:nvCxnSpPr>
        <p:spPr>
          <a:xfrm flipH="1">
            <a:off x="7389772" y="4208738"/>
            <a:ext cx="30480" cy="833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384947D7-F680-471E-BCB6-4B815BE61897}"/>
              </a:ext>
            </a:extLst>
          </p:cNvPr>
          <p:cNvCxnSpPr/>
          <p:nvPr/>
        </p:nvCxnSpPr>
        <p:spPr>
          <a:xfrm flipH="1">
            <a:off x="9079254" y="4216418"/>
            <a:ext cx="30480" cy="833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FCFA25CC-B20C-484F-955D-C347CA657E14}"/>
              </a:ext>
            </a:extLst>
          </p:cNvPr>
          <p:cNvCxnSpPr/>
          <p:nvPr/>
        </p:nvCxnSpPr>
        <p:spPr>
          <a:xfrm flipH="1">
            <a:off x="9572152" y="4208737"/>
            <a:ext cx="30480" cy="8331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A8DE150A-06D6-4DC6-A9E4-0C2BACFF2C6A}"/>
              </a:ext>
            </a:extLst>
          </p:cNvPr>
          <p:cNvCxnSpPr>
            <a:cxnSpLocks/>
            <a:stCxn id="2" idx="2"/>
            <a:endCxn id="172" idx="0"/>
          </p:cNvCxnSpPr>
          <p:nvPr/>
        </p:nvCxnSpPr>
        <p:spPr>
          <a:xfrm flipH="1">
            <a:off x="2569153" y="2404110"/>
            <a:ext cx="1657896" cy="899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70CFDF5-8625-4CA6-BA8B-B69DD4B67300}"/>
              </a:ext>
            </a:extLst>
          </p:cNvPr>
          <p:cNvCxnSpPr>
            <a:cxnSpLocks/>
            <a:stCxn id="160" idx="2"/>
            <a:endCxn id="174" idx="0"/>
          </p:cNvCxnSpPr>
          <p:nvPr/>
        </p:nvCxnSpPr>
        <p:spPr>
          <a:xfrm>
            <a:off x="4516468" y="2400787"/>
            <a:ext cx="237059" cy="9024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4DEC4A46-59B0-44D5-A123-087B0A10C608}"/>
              </a:ext>
            </a:extLst>
          </p:cNvPr>
          <p:cNvCxnSpPr>
            <a:cxnSpLocks/>
            <a:stCxn id="161" idx="2"/>
            <a:endCxn id="176" idx="0"/>
          </p:cNvCxnSpPr>
          <p:nvPr/>
        </p:nvCxnSpPr>
        <p:spPr>
          <a:xfrm>
            <a:off x="4805888" y="2400787"/>
            <a:ext cx="2123572" cy="894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D3282215-DF3B-4755-A779-3DB6DF72C157}"/>
              </a:ext>
            </a:extLst>
          </p:cNvPr>
          <p:cNvCxnSpPr>
            <a:cxnSpLocks/>
            <a:stCxn id="162" idx="2"/>
            <a:endCxn id="178" idx="0"/>
          </p:cNvCxnSpPr>
          <p:nvPr/>
        </p:nvCxnSpPr>
        <p:spPr>
          <a:xfrm>
            <a:off x="5089702" y="2400787"/>
            <a:ext cx="4024132" cy="894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3BB49768-5BF3-471E-9D04-DCB8D7E55547}"/>
              </a:ext>
            </a:extLst>
          </p:cNvPr>
          <p:cNvCxnSpPr>
            <a:cxnSpLocks/>
            <a:stCxn id="163" idx="2"/>
            <a:endCxn id="173" idx="0"/>
          </p:cNvCxnSpPr>
          <p:nvPr/>
        </p:nvCxnSpPr>
        <p:spPr>
          <a:xfrm flipH="1">
            <a:off x="3051002" y="2404110"/>
            <a:ext cx="4064591" cy="8991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7472ED47-9A2B-4ADE-905E-910ACF85523B}"/>
              </a:ext>
            </a:extLst>
          </p:cNvPr>
          <p:cNvCxnSpPr>
            <a:cxnSpLocks/>
            <a:stCxn id="164" idx="2"/>
            <a:endCxn id="175" idx="0"/>
          </p:cNvCxnSpPr>
          <p:nvPr/>
        </p:nvCxnSpPr>
        <p:spPr>
          <a:xfrm flipH="1">
            <a:off x="5235376" y="2400787"/>
            <a:ext cx="2169636" cy="9024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713B26F7-3E01-4737-89A3-8AF11FF8BAD7}"/>
              </a:ext>
            </a:extLst>
          </p:cNvPr>
          <p:cNvCxnSpPr>
            <a:cxnSpLocks/>
            <a:stCxn id="165" idx="2"/>
            <a:endCxn id="177" idx="0"/>
          </p:cNvCxnSpPr>
          <p:nvPr/>
        </p:nvCxnSpPr>
        <p:spPr>
          <a:xfrm flipH="1">
            <a:off x="7411309" y="2400787"/>
            <a:ext cx="283123" cy="894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C355B9C7-AB7D-46B9-830C-203784AA3A45}"/>
              </a:ext>
            </a:extLst>
          </p:cNvPr>
          <p:cNvCxnSpPr>
            <a:cxnSpLocks/>
            <a:stCxn id="171" idx="2"/>
            <a:endCxn id="179" idx="0"/>
          </p:cNvCxnSpPr>
          <p:nvPr/>
        </p:nvCxnSpPr>
        <p:spPr>
          <a:xfrm>
            <a:off x="7978246" y="2400787"/>
            <a:ext cx="1617437" cy="894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DB17692-0E8D-41E6-A351-5136C5B84550}"/>
              </a:ext>
            </a:extLst>
          </p:cNvPr>
          <p:cNvSpPr txBox="1"/>
          <p:nvPr/>
        </p:nvSpPr>
        <p:spPr>
          <a:xfrm>
            <a:off x="7798777" y="25485"/>
            <a:ext cx="43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Byeongchan</a:t>
            </a:r>
            <a:r>
              <a:rPr lang="en-US" altLang="ko-KR" dirty="0"/>
              <a:t> </a:t>
            </a:r>
            <a:r>
              <a:rPr lang="en-US" altLang="ko-KR" dirty="0" err="1"/>
              <a:t>Gwak</a:t>
            </a:r>
            <a:r>
              <a:rPr lang="en-US" altLang="ko-KR" dirty="0"/>
              <a:t>, Student ID 501026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09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324">
            <a:extLst>
              <a:ext uri="{FF2B5EF4-FFF2-40B4-BE49-F238E27FC236}">
                <a16:creationId xmlns:a16="http://schemas.microsoft.com/office/drawing/2014/main" id="{014CC1BC-52C1-4834-A53D-06040C85592E}"/>
              </a:ext>
            </a:extLst>
          </p:cNvPr>
          <p:cNvSpPr txBox="1"/>
          <p:nvPr/>
        </p:nvSpPr>
        <p:spPr>
          <a:xfrm>
            <a:off x="711166" y="671691"/>
            <a:ext cx="954945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How many servers can be connected in the above configuration? </a:t>
            </a:r>
          </a:p>
          <a:p>
            <a:r>
              <a:rPr lang="en-US" altLang="ko-KR" dirty="0"/>
              <a:t>   : n^2/2</a:t>
            </a:r>
          </a:p>
          <a:p>
            <a:r>
              <a:rPr lang="en-US" altLang="ko-KR" dirty="0"/>
              <a:t>   : 4^2/2 = 8</a:t>
            </a:r>
          </a:p>
          <a:p>
            <a:r>
              <a:rPr lang="en-US" altLang="ko-KR" dirty="0"/>
              <a:t>   : 8 servers can be connected.</a:t>
            </a:r>
          </a:p>
          <a:p>
            <a:endParaRPr lang="en-US" altLang="ko-KR" dirty="0"/>
          </a:p>
          <a:p>
            <a:r>
              <a:rPr lang="en-US" altLang="ko-KR" dirty="0"/>
              <a:t>3. How many switches in all are required in the above configuration? </a:t>
            </a:r>
          </a:p>
          <a:p>
            <a:r>
              <a:rPr lang="en-US" altLang="ko-KR" dirty="0"/>
              <a:t>   : n + n/2</a:t>
            </a:r>
          </a:p>
          <a:p>
            <a:r>
              <a:rPr lang="en-US" altLang="ko-KR" dirty="0"/>
              <a:t>   : 4 + 4/2 = 6</a:t>
            </a:r>
          </a:p>
          <a:p>
            <a:r>
              <a:rPr lang="en-US" altLang="ko-KR" dirty="0"/>
              <a:t>   : 6 switches are required</a:t>
            </a:r>
          </a:p>
          <a:p>
            <a:endParaRPr lang="en-US" altLang="ko-KR" dirty="0"/>
          </a:p>
          <a:p>
            <a:r>
              <a:rPr lang="en-US" altLang="ko-KR" dirty="0"/>
              <a:t>4. How many servers can be connected using 64-port switches. </a:t>
            </a:r>
          </a:p>
          <a:p>
            <a:r>
              <a:rPr lang="en-US" altLang="ko-KR" dirty="0"/>
              <a:t>   : n^2/2</a:t>
            </a:r>
          </a:p>
          <a:p>
            <a:r>
              <a:rPr lang="en-US" altLang="ko-KR" dirty="0"/>
              <a:t>   : 64^2/2 = 2048</a:t>
            </a:r>
          </a:p>
          <a:p>
            <a:r>
              <a:rPr lang="en-US" altLang="ko-KR" dirty="0"/>
              <a:t>   : 2048 servers can be connected.</a:t>
            </a:r>
          </a:p>
          <a:p>
            <a:endParaRPr lang="en-US" altLang="ko-KR" dirty="0"/>
          </a:p>
          <a:p>
            <a:r>
              <a:rPr lang="en-US" altLang="ko-KR" dirty="0"/>
              <a:t>5. How many switches are required to form the spine and the leaves using 64-port switches.</a:t>
            </a:r>
          </a:p>
          <a:p>
            <a:r>
              <a:rPr lang="en-US" altLang="ko-KR" dirty="0"/>
              <a:t>   : n + n/2</a:t>
            </a:r>
          </a:p>
          <a:p>
            <a:r>
              <a:rPr lang="en-US" altLang="ko-KR" dirty="0"/>
              <a:t>   : 64 + 64/2 = 96</a:t>
            </a:r>
          </a:p>
          <a:p>
            <a:r>
              <a:rPr lang="en-US" altLang="ko-KR" dirty="0"/>
              <a:t>   : 96 switches are required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8D656-456E-4326-889D-D401112462C7}"/>
              </a:ext>
            </a:extLst>
          </p:cNvPr>
          <p:cNvSpPr txBox="1"/>
          <p:nvPr/>
        </p:nvSpPr>
        <p:spPr>
          <a:xfrm>
            <a:off x="7798777" y="25485"/>
            <a:ext cx="436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/>
              <a:t>Byeongchan</a:t>
            </a:r>
            <a:r>
              <a:rPr lang="en-US" altLang="ko-KR" dirty="0"/>
              <a:t> </a:t>
            </a:r>
            <a:r>
              <a:rPr lang="en-US" altLang="ko-KR" dirty="0" err="1"/>
              <a:t>Gwak</a:t>
            </a:r>
            <a:r>
              <a:rPr lang="en-US" altLang="ko-KR" dirty="0"/>
              <a:t>, Student ID 501026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71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151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dke</dc:creator>
  <cp:lastModifiedBy>dke</cp:lastModifiedBy>
  <cp:revision>12</cp:revision>
  <dcterms:created xsi:type="dcterms:W3CDTF">2021-09-10T15:57:20Z</dcterms:created>
  <dcterms:modified xsi:type="dcterms:W3CDTF">2021-09-20T18:06:15Z</dcterms:modified>
</cp:coreProperties>
</file>