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>
            <a:extLst>
              <a:ext uri="{FF2B5EF4-FFF2-40B4-BE49-F238E27FC236}">
                <a16:creationId xmlns:a16="http://schemas.microsoft.com/office/drawing/2014/main" id="{014CC1BC-52C1-4834-A53D-06040C85592E}"/>
              </a:ext>
            </a:extLst>
          </p:cNvPr>
          <p:cNvSpPr txBox="1"/>
          <p:nvPr/>
        </p:nvSpPr>
        <p:spPr>
          <a:xfrm>
            <a:off x="210004" y="85697"/>
            <a:ext cx="56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Spanning tree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5FC018-AA8B-4457-83EA-A4761550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30" y="840398"/>
            <a:ext cx="6205538" cy="43717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FA2304-0F67-482C-A74C-E8465CB57DAE}"/>
              </a:ext>
            </a:extLst>
          </p:cNvPr>
          <p:cNvSpPr/>
          <p:nvPr/>
        </p:nvSpPr>
        <p:spPr>
          <a:xfrm rot="3271196">
            <a:off x="4642338" y="3193653"/>
            <a:ext cx="483578" cy="1406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46E2FD-C7C1-4808-8519-FB4D21A22C21}"/>
              </a:ext>
            </a:extLst>
          </p:cNvPr>
          <p:cNvSpPr/>
          <p:nvPr/>
        </p:nvSpPr>
        <p:spPr>
          <a:xfrm>
            <a:off x="7262445" y="2885922"/>
            <a:ext cx="483578" cy="1406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B70CCE-3949-4526-B5FC-4F41F08BBAEB}"/>
              </a:ext>
            </a:extLst>
          </p:cNvPr>
          <p:cNvSpPr/>
          <p:nvPr/>
        </p:nvSpPr>
        <p:spPr>
          <a:xfrm rot="5400000">
            <a:off x="5503985" y="3923414"/>
            <a:ext cx="483578" cy="1406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4148E-A240-432C-B35F-D826953BDBE8}"/>
              </a:ext>
            </a:extLst>
          </p:cNvPr>
          <p:cNvSpPr txBox="1"/>
          <p:nvPr/>
        </p:nvSpPr>
        <p:spPr>
          <a:xfrm>
            <a:off x="615462" y="5073162"/>
            <a:ext cx="694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The lowest bridge ID will be a root bridge.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 spanning tree, there should not be a looping.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should have the lowest cost.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619B46-A710-4A37-B525-B4585F89BC08}"/>
              </a:ext>
            </a:extLst>
          </p:cNvPr>
          <p:cNvSpPr txBox="1"/>
          <p:nvPr/>
        </p:nvSpPr>
        <p:spPr>
          <a:xfrm>
            <a:off x="3082255" y="832455"/>
            <a:ext cx="100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ROOT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F0FB4-AD95-4634-9EE0-13DBF7EBC63A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20</cp:revision>
  <dcterms:created xsi:type="dcterms:W3CDTF">2021-09-10T15:57:20Z</dcterms:created>
  <dcterms:modified xsi:type="dcterms:W3CDTF">2021-09-20T18:06:28Z</dcterms:modified>
</cp:coreProperties>
</file>