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37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E03E5-F9D1-4871-8B95-F0DCA3345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955C34-3A55-437B-BD82-727976220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926AF-E163-46F9-93F7-9A391BBE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1BE0E-49C5-493E-AF1B-F23B0BBB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37602-CBC0-4840-AFA0-CC61C526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51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DC95A-14C7-4D9B-907E-F5180860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27F573-5DC0-4FBB-96F9-007F7F157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CE936-1396-43B8-9283-D60FD2D2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580C1-740B-4176-BF64-2D8BBBCF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D5E92-2575-4EA7-88F2-77BA08EB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79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91C571-6F61-4289-8586-94928B08F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7F2156-5BC0-4118-9C26-521D89E27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C6C75-DAE6-41C9-8B5A-D1DB21E8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92D38-5CD8-4380-8CE8-7015405F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A3E54-57FD-4C0A-8C2C-3B69ED7B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4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6715E-B180-409C-9C95-166D0208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F987C-EAF0-4868-8614-24B35C1BC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A2F43-A7A5-4243-B5B2-045AF042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E00A7-9440-4CC1-A653-1A1F3F8C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48F74-E9C9-4AFF-A88D-68E653C4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6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92819-764B-4291-A776-AA79FB56B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82A9B8-CEB3-4641-841D-796179549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09E88-C6EF-428B-B883-B36B9F81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BE7FD-F856-41D5-97FD-405E7592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F8A3E-F92B-4DDF-8509-1A57A29E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83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F998A-64F4-4A84-9FE9-6889AB09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5FAEF-0F20-4E0C-81A7-0B19160CB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1D2786-AA43-4702-9439-01A2D6349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2C478E-9F6C-4EF1-9EAE-511385E4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9A2534-841B-4A06-9583-C2E794F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52D616-5249-43EE-9EE2-F7D161BE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6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D33E2-8521-4BE3-B2BA-D53A3390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BEB26F-FEC5-41CE-985D-71A94F332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3F6284-2AD2-4824-9EBC-DCCA74EFD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2D376A-2C9C-4D93-9C81-C72DFBBD9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016329-D388-4656-B888-CA51C54AD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C3D6A0-3C94-4558-A8E2-94B9D181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5DBD88-5707-494C-8109-0B560492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DB56C1-7C3A-4DEB-8524-1D8EBFCC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0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4508A-1055-43AC-85C1-5CDEFFC9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24ACCC-3A10-408B-BEF4-16015DF2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B3DC16-BF58-4200-B7DE-B08DA599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DE7145-3E85-41AC-B21C-BC4C1D8C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11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3588B4-0237-4D14-AE83-6539DBD7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376CBA-F969-4B18-B463-82004074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83EC1E-744C-4B7A-AA4B-C3FA3BF7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5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421EA-A905-40C2-AF30-B790E0BB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D6CCB-EDFF-4017-8955-48242BD17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D56F94-C6DB-42DB-9A2F-6C73B743E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110E35-945D-4CE8-BC5B-0767327D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F57301-4511-40C7-8779-5CB64300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ADBF82-34B4-4AE7-ABBC-385F845F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33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56E06-209A-43D0-88F8-4B74D954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481AB2-7F72-4F21-85A6-6E0CF4C5D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723631-B188-4524-8550-14CB996D4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A324BF-9022-47CF-A720-F9EA2904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B2542B-A302-4568-ADEB-E402B2AE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AD6679-9AA4-45D4-A100-A6DB2A39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4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62B5F5-A975-4A53-A305-5E1697A5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BDA026-D3DE-426D-93DF-173E245D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98FF0-83F1-43AC-A0AE-0B8A86DAB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2F386-0835-4D71-B41F-2269306D74A9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60D64-074C-4C7B-B285-8B23AC49F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74A35-7627-40AF-9E69-32AE4677A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7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3945144-E39A-4A1D-A106-E6BCE7870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654773"/>
              </p:ext>
            </p:extLst>
          </p:nvPr>
        </p:nvGraphicFramePr>
        <p:xfrm>
          <a:off x="298938" y="685800"/>
          <a:ext cx="11588457" cy="598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046">
                  <a:extLst>
                    <a:ext uri="{9D8B030D-6E8A-4147-A177-3AD203B41FA5}">
                      <a16:colId xmlns:a16="http://schemas.microsoft.com/office/drawing/2014/main" val="1838238269"/>
                    </a:ext>
                  </a:extLst>
                </a:gridCol>
                <a:gridCol w="1531200">
                  <a:extLst>
                    <a:ext uri="{9D8B030D-6E8A-4147-A177-3AD203B41FA5}">
                      <a16:colId xmlns:a16="http://schemas.microsoft.com/office/drawing/2014/main" val="4238180989"/>
                    </a:ext>
                  </a:extLst>
                </a:gridCol>
                <a:gridCol w="1307123">
                  <a:extLst>
                    <a:ext uri="{9D8B030D-6E8A-4147-A177-3AD203B41FA5}">
                      <a16:colId xmlns:a16="http://schemas.microsoft.com/office/drawing/2014/main" val="3193251934"/>
                    </a:ext>
                  </a:extLst>
                </a:gridCol>
                <a:gridCol w="1307123">
                  <a:extLst>
                    <a:ext uri="{9D8B030D-6E8A-4147-A177-3AD203B41FA5}">
                      <a16:colId xmlns:a16="http://schemas.microsoft.com/office/drawing/2014/main" val="2139454589"/>
                    </a:ext>
                  </a:extLst>
                </a:gridCol>
                <a:gridCol w="1307123">
                  <a:extLst>
                    <a:ext uri="{9D8B030D-6E8A-4147-A177-3AD203B41FA5}">
                      <a16:colId xmlns:a16="http://schemas.microsoft.com/office/drawing/2014/main" val="490570047"/>
                    </a:ext>
                  </a:extLst>
                </a:gridCol>
                <a:gridCol w="1307123">
                  <a:extLst>
                    <a:ext uri="{9D8B030D-6E8A-4147-A177-3AD203B41FA5}">
                      <a16:colId xmlns:a16="http://schemas.microsoft.com/office/drawing/2014/main" val="2143786434"/>
                    </a:ext>
                  </a:extLst>
                </a:gridCol>
                <a:gridCol w="1283678">
                  <a:extLst>
                    <a:ext uri="{9D8B030D-6E8A-4147-A177-3AD203B41FA5}">
                      <a16:colId xmlns:a16="http://schemas.microsoft.com/office/drawing/2014/main" val="2249565180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660999039"/>
                    </a:ext>
                  </a:extLst>
                </a:gridCol>
                <a:gridCol w="1477303">
                  <a:extLst>
                    <a:ext uri="{9D8B030D-6E8A-4147-A177-3AD203B41FA5}">
                      <a16:colId xmlns:a16="http://schemas.microsoft.com/office/drawing/2014/main" val="2104029634"/>
                    </a:ext>
                  </a:extLst>
                </a:gridCol>
              </a:tblGrid>
              <a:tr h="748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Iteration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Total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Unused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#Unsatisfied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750666"/>
                  </a:ext>
                </a:extLst>
              </a:tr>
              <a:tr h="7484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Demand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Gbps </a:t>
                      </a:r>
                    </a:p>
                    <a:p>
                      <a:pPr latinLnBrk="1"/>
                      <a:r>
                        <a:rPr lang="en-US" altLang="ko-KR" dirty="0"/>
                        <a:t>= 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 Gbps</a:t>
                      </a:r>
                    </a:p>
                    <a:p>
                      <a:pPr latinLnBrk="1"/>
                      <a:r>
                        <a:rPr lang="en-US" altLang="ko-KR" dirty="0"/>
                        <a:t>= 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 Gbps</a:t>
                      </a:r>
                    </a:p>
                    <a:p>
                      <a:pPr latinLnBrk="1"/>
                      <a:r>
                        <a:rPr lang="en-US" altLang="ko-KR" dirty="0"/>
                        <a:t>= 35%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70 Gbps</a:t>
                      </a:r>
                    </a:p>
                    <a:p>
                      <a:pPr latinLnBrk="1"/>
                      <a:r>
                        <a:rPr lang="en-US" altLang="ko-KR" dirty="0"/>
                        <a:t>= 70%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140 Gbps</a:t>
                      </a:r>
                    </a:p>
                    <a:p>
                      <a:pPr latinLnBrk="1"/>
                      <a:r>
                        <a:rPr lang="en-US" altLang="ko-KR" dirty="0"/>
                        <a:t>= 140%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869840"/>
                  </a:ext>
                </a:extLst>
              </a:tr>
              <a:tr h="74844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Guaranteed allocation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75286"/>
                  </a:ext>
                </a:extLst>
              </a:tr>
              <a:tr h="7484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Total 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537680"/>
                  </a:ext>
                </a:extLst>
              </a:tr>
              <a:tr h="74844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Additional</a:t>
                      </a:r>
                    </a:p>
                    <a:p>
                      <a:pPr latinLnBrk="1"/>
                      <a:r>
                        <a:rPr lang="en-US" altLang="ko-KR" dirty="0"/>
                        <a:t>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 + 5</a:t>
                      </a:r>
                    </a:p>
                    <a:p>
                      <a:pPr latinLnBrk="1"/>
                      <a:r>
                        <a:rPr lang="en-US" altLang="ko-KR" dirty="0"/>
                        <a:t>=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 </a:t>
                      </a:r>
                      <a:r>
                        <a:rPr lang="en-US" altLang="ko-KR"/>
                        <a:t>+ 32.5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= 32.5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691339"/>
                  </a:ext>
                </a:extLst>
              </a:tr>
              <a:tr h="7484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Total 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72.5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101615"/>
                  </a:ext>
                </a:extLst>
              </a:tr>
              <a:tr h="74844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Additional</a:t>
                      </a:r>
                    </a:p>
                    <a:p>
                      <a:pPr latinLnBrk="1"/>
                      <a:r>
                        <a:rPr lang="en-US" altLang="ko-KR" dirty="0"/>
                        <a:t>allocation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32.5+27.5</a:t>
                      </a:r>
                    </a:p>
                    <a:p>
                      <a:pPr latinLnBrk="1"/>
                      <a:r>
                        <a:rPr lang="en-US" altLang="ko-KR" dirty="0"/>
                        <a:t>= 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084896"/>
                  </a:ext>
                </a:extLst>
              </a:tr>
              <a:tr h="7484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Total used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031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FEE57D6-E583-4309-B428-131A42CC51FB}"/>
              </a:ext>
            </a:extLst>
          </p:cNvPr>
          <p:cNvSpPr txBox="1"/>
          <p:nvPr/>
        </p:nvSpPr>
        <p:spPr>
          <a:xfrm>
            <a:off x="298938" y="149469"/>
            <a:ext cx="665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would be max-min allocation for a group </a:t>
            </a:r>
            <a:r>
              <a:rPr lang="en-US" altLang="ko-KR"/>
              <a:t>4 system?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FF2E9-B591-49BE-9E00-79DE25302366}"/>
              </a:ext>
            </a:extLst>
          </p:cNvPr>
          <p:cNvSpPr txBox="1"/>
          <p:nvPr/>
        </p:nvSpPr>
        <p:spPr>
          <a:xfrm>
            <a:off x="7798777" y="25485"/>
            <a:ext cx="43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/>
              <a:t>Byeongchan</a:t>
            </a:r>
            <a:r>
              <a:rPr lang="en-US" altLang="ko-KR" dirty="0"/>
              <a:t> </a:t>
            </a:r>
            <a:r>
              <a:rPr lang="en-US" altLang="ko-KR" dirty="0" err="1"/>
              <a:t>Gwak</a:t>
            </a:r>
            <a:r>
              <a:rPr lang="en-US" altLang="ko-KR" dirty="0"/>
              <a:t>, Student ID 501026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09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3945144-E39A-4A1D-A106-E6BCE7870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25523"/>
              </p:ext>
            </p:extLst>
          </p:nvPr>
        </p:nvGraphicFramePr>
        <p:xfrm>
          <a:off x="298938" y="685800"/>
          <a:ext cx="11588457" cy="598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046">
                  <a:extLst>
                    <a:ext uri="{9D8B030D-6E8A-4147-A177-3AD203B41FA5}">
                      <a16:colId xmlns:a16="http://schemas.microsoft.com/office/drawing/2014/main" val="1838238269"/>
                    </a:ext>
                  </a:extLst>
                </a:gridCol>
                <a:gridCol w="1531200">
                  <a:extLst>
                    <a:ext uri="{9D8B030D-6E8A-4147-A177-3AD203B41FA5}">
                      <a16:colId xmlns:a16="http://schemas.microsoft.com/office/drawing/2014/main" val="4238180989"/>
                    </a:ext>
                  </a:extLst>
                </a:gridCol>
                <a:gridCol w="1307123">
                  <a:extLst>
                    <a:ext uri="{9D8B030D-6E8A-4147-A177-3AD203B41FA5}">
                      <a16:colId xmlns:a16="http://schemas.microsoft.com/office/drawing/2014/main" val="3193251934"/>
                    </a:ext>
                  </a:extLst>
                </a:gridCol>
                <a:gridCol w="1307123">
                  <a:extLst>
                    <a:ext uri="{9D8B030D-6E8A-4147-A177-3AD203B41FA5}">
                      <a16:colId xmlns:a16="http://schemas.microsoft.com/office/drawing/2014/main" val="2139454589"/>
                    </a:ext>
                  </a:extLst>
                </a:gridCol>
                <a:gridCol w="1307123">
                  <a:extLst>
                    <a:ext uri="{9D8B030D-6E8A-4147-A177-3AD203B41FA5}">
                      <a16:colId xmlns:a16="http://schemas.microsoft.com/office/drawing/2014/main" val="490570047"/>
                    </a:ext>
                  </a:extLst>
                </a:gridCol>
                <a:gridCol w="1307123">
                  <a:extLst>
                    <a:ext uri="{9D8B030D-6E8A-4147-A177-3AD203B41FA5}">
                      <a16:colId xmlns:a16="http://schemas.microsoft.com/office/drawing/2014/main" val="2143786434"/>
                    </a:ext>
                  </a:extLst>
                </a:gridCol>
                <a:gridCol w="1283678">
                  <a:extLst>
                    <a:ext uri="{9D8B030D-6E8A-4147-A177-3AD203B41FA5}">
                      <a16:colId xmlns:a16="http://schemas.microsoft.com/office/drawing/2014/main" val="2249565180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660999039"/>
                    </a:ext>
                  </a:extLst>
                </a:gridCol>
                <a:gridCol w="1477303">
                  <a:extLst>
                    <a:ext uri="{9D8B030D-6E8A-4147-A177-3AD203B41FA5}">
                      <a16:colId xmlns:a16="http://schemas.microsoft.com/office/drawing/2014/main" val="2104029634"/>
                    </a:ext>
                  </a:extLst>
                </a:gridCol>
              </a:tblGrid>
              <a:tr h="748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Iteration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Total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Unused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#Unsatisfied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750666"/>
                  </a:ext>
                </a:extLst>
              </a:tr>
              <a:tr h="7484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Demand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Gbps </a:t>
                      </a:r>
                    </a:p>
                    <a:p>
                      <a:pPr latinLnBrk="1"/>
                      <a:r>
                        <a:rPr lang="en-US" altLang="ko-KR" dirty="0"/>
                        <a:t>= 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 Gbps</a:t>
                      </a:r>
                    </a:p>
                    <a:p>
                      <a:pPr latinLnBrk="1"/>
                      <a:r>
                        <a:rPr lang="en-US" altLang="ko-KR" dirty="0"/>
                        <a:t>= 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 Gbps</a:t>
                      </a:r>
                    </a:p>
                    <a:p>
                      <a:pPr latinLnBrk="1"/>
                      <a:r>
                        <a:rPr lang="en-US" altLang="ko-KR" dirty="0"/>
                        <a:t>= 35%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70 Gbps</a:t>
                      </a:r>
                    </a:p>
                    <a:p>
                      <a:pPr latinLnBrk="1"/>
                      <a:r>
                        <a:rPr lang="en-US" altLang="ko-KR" dirty="0"/>
                        <a:t>= 70%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140 Gbps</a:t>
                      </a:r>
                    </a:p>
                    <a:p>
                      <a:pPr latinLnBrk="1"/>
                      <a:r>
                        <a:rPr lang="en-US" altLang="ko-KR" dirty="0"/>
                        <a:t>= 140%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869840"/>
                  </a:ext>
                </a:extLst>
              </a:tr>
              <a:tr h="74844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Guaranteed allocation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75286"/>
                  </a:ext>
                </a:extLst>
              </a:tr>
              <a:tr h="7484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Total 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537680"/>
                  </a:ext>
                </a:extLst>
              </a:tr>
              <a:tr h="74844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Additional</a:t>
                      </a:r>
                    </a:p>
                    <a:p>
                      <a:pPr latinLnBrk="1"/>
                      <a:r>
                        <a:rPr lang="en-US" altLang="ko-KR" dirty="0"/>
                        <a:t>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691339"/>
                  </a:ext>
                </a:extLst>
              </a:tr>
              <a:tr h="7484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Total 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72.5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101615"/>
                  </a:ext>
                </a:extLst>
              </a:tr>
              <a:tr h="74844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Additional</a:t>
                      </a:r>
                    </a:p>
                    <a:p>
                      <a:pPr latinLnBrk="1"/>
                      <a:r>
                        <a:rPr lang="en-US" altLang="ko-KR" dirty="0"/>
                        <a:t>allocation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084896"/>
                  </a:ext>
                </a:extLst>
              </a:tr>
              <a:tr h="7484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Total used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031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FEE57D6-E583-4309-B428-131A42CC51FB}"/>
              </a:ext>
            </a:extLst>
          </p:cNvPr>
          <p:cNvSpPr txBox="1"/>
          <p:nvPr/>
        </p:nvSpPr>
        <p:spPr>
          <a:xfrm>
            <a:off x="298938" y="149469"/>
            <a:ext cx="665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would be max-min allocation for a group </a:t>
            </a:r>
            <a:r>
              <a:rPr lang="en-US" altLang="ko-KR"/>
              <a:t>4 system?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FF2E9-B591-49BE-9E00-79DE25302366}"/>
              </a:ext>
            </a:extLst>
          </p:cNvPr>
          <p:cNvSpPr txBox="1"/>
          <p:nvPr/>
        </p:nvSpPr>
        <p:spPr>
          <a:xfrm>
            <a:off x="7798777" y="25485"/>
            <a:ext cx="43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/>
              <a:t>Byeongchan</a:t>
            </a:r>
            <a:r>
              <a:rPr lang="en-US" altLang="ko-KR" dirty="0"/>
              <a:t> </a:t>
            </a:r>
            <a:r>
              <a:rPr lang="en-US" altLang="ko-KR" dirty="0" err="1"/>
              <a:t>Gwak</a:t>
            </a:r>
            <a:r>
              <a:rPr lang="en-US" altLang="ko-KR" dirty="0"/>
              <a:t>, Student ID 501026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28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210</Words>
  <Application>Microsoft Office PowerPoint</Application>
  <PresentationFormat>와이드스크린</PresentationFormat>
  <Paragraphs>133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dke</dc:creator>
  <cp:lastModifiedBy>dke</cp:lastModifiedBy>
  <cp:revision>29</cp:revision>
  <dcterms:created xsi:type="dcterms:W3CDTF">2021-09-10T15:57:20Z</dcterms:created>
  <dcterms:modified xsi:type="dcterms:W3CDTF">2021-09-27T02:38:30Z</dcterms:modified>
</cp:coreProperties>
</file>