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66F1-52E7-4990-A365-03A1EE3C268B}"/>
              </a:ext>
            </a:extLst>
          </p:cNvPr>
          <p:cNvSpPr txBox="1"/>
          <p:nvPr/>
        </p:nvSpPr>
        <p:spPr>
          <a:xfrm>
            <a:off x="430304" y="759412"/>
            <a:ext cx="11456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user with CIR=25 Mbps, CBS=2 MB, EIR=2 Mbps, EBS=1MB, sends a 15 MB file at 30 Mbps.</a:t>
            </a:r>
          </a:p>
          <a:p>
            <a:r>
              <a:rPr lang="en-US" altLang="ko-KR" dirty="0"/>
              <a:t>What percent of packets will be dropped?</a:t>
            </a:r>
          </a:p>
          <a:p>
            <a:r>
              <a:rPr lang="en-US" altLang="ko-KR" dirty="0"/>
              <a:t>What percent will be marked?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Change Byte to bit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CBS = 2MB = 16Mb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EBS = 1MB = 8Mb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File Size = 120Mb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Total File time = 120 / 30 = 4 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bucket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Bucket fill time = 16Mb / (30Mbps – 25Mbps) = 16/5 = 3.2 s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Total output from 1</a:t>
            </a:r>
            <a:r>
              <a:rPr lang="en-US" altLang="ko-KR" baseline="30000" dirty="0"/>
              <a:t>st</a:t>
            </a:r>
            <a:r>
              <a:rPr lang="en-US" altLang="ko-KR" dirty="0"/>
              <a:t> bucket = 4s * 25Mpbs + 16Mb = 116Mb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Remain file size = 120Mb – 116Mb = 4Mb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EBS(8Mb) &gt; 4Mb. Therefore, there is no </a:t>
            </a:r>
            <a:r>
              <a:rPr lang="en-US" altLang="ko-KR"/>
              <a:t>dropped packets.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Only 4Mb packets will be marked.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4/120 is 0.33333333..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answer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What percent of packets will be dropped? -&gt; No packet will be dropped.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What percent will be marked? -&gt; About 0.03% will be marked.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177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31</cp:revision>
  <dcterms:created xsi:type="dcterms:W3CDTF">2021-09-10T15:57:20Z</dcterms:created>
  <dcterms:modified xsi:type="dcterms:W3CDTF">2021-10-03T03:58:36Z</dcterms:modified>
</cp:coreProperties>
</file>