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77FF7-1DED-4F8B-5758-63C4FA49C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9BB825-FDEE-174A-7959-64D7686F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1C3F9-AF9D-879E-3FDE-E01168F1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57C67-B3B6-5AFE-69B4-001DDB8E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A59D-5308-4690-FA4A-9B84903B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F401-E382-D53B-E4C7-0DD619C6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D925B-EBB4-DCA7-BB43-DE0179D0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6778F-76DD-218F-E146-024F7EF6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23DEE-54ED-93D3-171E-EA57D04B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477B9-7127-2FB1-6786-B1577616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397D47-AE36-E16B-99D2-AE2083595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90A50-E3B4-D893-4D20-637B872AD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E7297-6A9C-ED50-3A8D-509EA92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1B26D-DF0A-1F2E-C1F9-C1AB3A1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20BF3-652E-A001-4CFF-30178B1F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2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A21A-059C-1A65-6027-551055D5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1BC05-0012-D0EE-9274-C7735125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9C26C-70C8-0C1C-0996-F588E4CE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D5F6E-93EC-F6F5-E476-A6CCBF6B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F1533-2D5A-B2F2-5737-77998D32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2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B4344-94FC-8846-761B-642AD9FA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44232-3A8B-321F-47B2-FC427F2B3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06A7E-F623-46B8-CFD2-7263B5D9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CB715-D7F8-9BA7-AEF1-8FE28FC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F86C3-E17C-73E4-FAC2-C994BB06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1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45FA1-76B3-C8BD-F9F9-20561D23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ACFAF-2F31-ED71-26B5-E9C4173F8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9BF8F4-6002-6535-6EAD-0FB705095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C9CFD-5BE5-75CC-5295-A71FF54B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DE3C7-618A-DF8A-D860-6778489F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EE1ADB-E0CC-9C60-36FB-9B30DCE9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0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7B39-E035-0839-F871-E17FF284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F9B3E-B5BD-6B58-D8C9-267ADFA2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E0C93-567A-E81F-A304-0D3B0645B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341FD9-FB5A-5007-F44F-352861C57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7233DB-FA88-EC9F-2BC9-06DEEEEF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D9EF4E-88B0-3C2D-2609-147EF052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178669-9BAC-47A1-8508-E8518E14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B35E55-F22C-5307-E15D-F0B60370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7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B36BF-5C8A-FA65-595A-04FD2406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08897-93D1-7DD8-C05E-BF23C223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4F8D96-00C8-48A0-7963-B1CA12FE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86C5F-779C-AC2E-E8D9-0781BEB0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4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E8FF4-BDE8-DA84-183A-75268A37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7BF868-F9B5-1357-EA2E-58AF4064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32C841-5457-9B01-28F5-38330DC8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414C6-0C3A-79DC-7BB6-CBC707AC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D5968-4B9C-B7B2-2E9B-960E7A744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825D2-4A49-B4D6-701A-3114A8D98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C065-7BEA-03E6-50A6-BC07C8F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A0874-6690-E359-D02D-1F38AC78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DB3C2-C9E7-A335-4292-1ACAAFCD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AFB7F-1EDE-0A44-CDFF-8D8038C8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BA3D10-2C90-854C-6100-933A2FECE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91861-A000-3F85-5F7D-30503E06F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393B5-C027-D0D2-192A-7BA6BCC6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A96EF-4694-4BBC-768B-16735343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CD74A-1994-8037-5085-54574CE6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1A172-CA86-A09D-382B-D163BF14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B7DFE-F51D-010D-8B29-423750E8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6A539-58CF-5BE6-553F-05101A1FB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7F65-A478-4497-B545-4356711821E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BFDBE-7858-D092-5BFF-FCFB6D27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85308-8EB6-BDC7-60EB-F4E95A911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6A09-A617-4B7A-9828-0917FC8E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5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620AA-8435-A104-FA34-6DC89C5A2D31}"/>
              </a:ext>
            </a:extLst>
          </p:cNvPr>
          <p:cNvSpPr txBox="1"/>
          <p:nvPr/>
        </p:nvSpPr>
        <p:spPr>
          <a:xfrm>
            <a:off x="710213" y="1118587"/>
            <a:ext cx="985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vernada"/>
              </a:rPr>
              <a:t>Input -&gt; (CL -&gt; BNL -&gt; </a:t>
            </a:r>
            <a:r>
              <a:rPr lang="en-US" altLang="ko-KR" dirty="0" err="1">
                <a:latin typeface="vernada"/>
              </a:rPr>
              <a:t>ReLU</a:t>
            </a:r>
            <a:r>
              <a:rPr lang="en-US" altLang="ko-KR" dirty="0">
                <a:latin typeface="vernada"/>
              </a:rPr>
              <a:t> -&gt; Pooling) -&gt; (CL -&gt; BNL -&gt; </a:t>
            </a:r>
            <a:r>
              <a:rPr lang="en-US" altLang="ko-KR" dirty="0" err="1">
                <a:latin typeface="vernada"/>
              </a:rPr>
              <a:t>ReLU</a:t>
            </a:r>
            <a:r>
              <a:rPr lang="en-US" altLang="ko-KR" dirty="0">
                <a:latin typeface="vernada"/>
              </a:rPr>
              <a:t> -&gt; Pooling) -&gt; … -&gt; Fully connected classifier</a:t>
            </a:r>
            <a:endParaRPr lang="ko-KR" altLang="en-US" dirty="0">
              <a:latin typeface="vernada"/>
            </a:endParaRPr>
          </a:p>
          <a:p>
            <a:endParaRPr lang="ko-KR" altLang="en-US" dirty="0">
              <a:latin typeface="vernada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7CE87C40-1A86-959C-9AC4-895F72DB8A39}"/>
              </a:ext>
            </a:extLst>
          </p:cNvPr>
          <p:cNvSpPr/>
          <p:nvPr/>
        </p:nvSpPr>
        <p:spPr>
          <a:xfrm rot="16200000">
            <a:off x="4369295" y="-1207621"/>
            <a:ext cx="461636" cy="5945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40A267A8-920C-3FDE-60A0-C4A90F3AA71F}"/>
              </a:ext>
            </a:extLst>
          </p:cNvPr>
          <p:cNvSpPr/>
          <p:nvPr/>
        </p:nvSpPr>
        <p:spPr>
          <a:xfrm rot="16200000">
            <a:off x="9027856" y="627837"/>
            <a:ext cx="461636" cy="22741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6DA26-5DFB-17AF-6294-C8FBBE57280B}"/>
              </a:ext>
            </a:extLst>
          </p:cNvPr>
          <p:cNvSpPr txBox="1"/>
          <p:nvPr/>
        </p:nvSpPr>
        <p:spPr>
          <a:xfrm>
            <a:off x="3807778" y="2088082"/>
            <a:ext cx="174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vernada"/>
              </a:rPr>
              <a:t>Feature learning</a:t>
            </a:r>
            <a:endParaRPr lang="ko-KR" altLang="en-US" dirty="0">
              <a:latin typeface="vernada"/>
            </a:endParaRPr>
          </a:p>
          <a:p>
            <a:endParaRPr lang="ko-KR" altLang="en-US" dirty="0">
              <a:latin typeface="vernad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44E7D-4AD4-D510-5F9C-5C86ACAB2593}"/>
              </a:ext>
            </a:extLst>
          </p:cNvPr>
          <p:cNvSpPr txBox="1"/>
          <p:nvPr/>
        </p:nvSpPr>
        <p:spPr>
          <a:xfrm>
            <a:off x="8384223" y="2100620"/>
            <a:ext cx="174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vernada"/>
              </a:rPr>
              <a:t>Classification</a:t>
            </a:r>
            <a:endParaRPr lang="ko-KR" altLang="en-US" dirty="0">
              <a:latin typeface="vernada"/>
            </a:endParaRPr>
          </a:p>
          <a:p>
            <a:endParaRPr lang="ko-KR" altLang="en-US" dirty="0">
              <a:latin typeface="vernada"/>
            </a:endParaRPr>
          </a:p>
        </p:txBody>
      </p:sp>
    </p:spTree>
    <p:extLst>
      <p:ext uri="{BB962C8B-B14F-4D97-AF65-F5344CB8AC3E}">
        <p14:creationId xmlns:p14="http://schemas.microsoft.com/office/powerpoint/2010/main" val="324801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vernada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bcgwak</dc:creator>
  <cp:lastModifiedBy>bcgwak</cp:lastModifiedBy>
  <cp:revision>1</cp:revision>
  <dcterms:created xsi:type="dcterms:W3CDTF">2022-09-23T02:52:50Z</dcterms:created>
  <dcterms:modified xsi:type="dcterms:W3CDTF">2022-09-23T02:56:00Z</dcterms:modified>
</cp:coreProperties>
</file>