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20"/>
  </p:notesMasterIdLst>
  <p:handoutMasterIdLst>
    <p:handoutMasterId r:id="rId21"/>
  </p:handoutMasterIdLst>
  <p:sldIdLst>
    <p:sldId id="398" r:id="rId2"/>
    <p:sldId id="413" r:id="rId3"/>
    <p:sldId id="434" r:id="rId4"/>
    <p:sldId id="384" r:id="rId5"/>
    <p:sldId id="425" r:id="rId6"/>
    <p:sldId id="436" r:id="rId7"/>
    <p:sldId id="439" r:id="rId8"/>
    <p:sldId id="459" r:id="rId9"/>
    <p:sldId id="460" r:id="rId10"/>
    <p:sldId id="420" r:id="rId11"/>
    <p:sldId id="428" r:id="rId12"/>
    <p:sldId id="437" r:id="rId13"/>
    <p:sldId id="458" r:id="rId14"/>
    <p:sldId id="461" r:id="rId15"/>
    <p:sldId id="456" r:id="rId16"/>
    <p:sldId id="457" r:id="rId17"/>
    <p:sldId id="412" r:id="rId18"/>
    <p:sldId id="401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0" autoAdjust="0"/>
    <p:restoredTop sz="57759" autoAdjust="0"/>
  </p:normalViewPr>
  <p:slideViewPr>
    <p:cSldViewPr>
      <p:cViewPr varScale="1">
        <p:scale>
          <a:sx n="52" d="100"/>
          <a:sy n="52" d="100"/>
        </p:scale>
        <p:origin x="247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8296"/>
    </p:cViewPr>
  </p:outlineViewPr>
  <p:notesTextViewPr>
    <p:cViewPr>
      <p:scale>
        <a:sx n="100" d="100"/>
        <a:sy n="100" d="100"/>
      </p:scale>
      <p:origin x="0" y="-1066"/>
    </p:cViewPr>
  </p:notesTextViewPr>
  <p:sorterViewPr>
    <p:cViewPr>
      <p:scale>
        <a:sx n="66" d="100"/>
        <a:sy n="66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C8B75-CCD2-9F4D-9688-851320983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E25C1-0CE2-594B-9128-B94BAF623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A71EE9-8C53-694D-BE3F-45232A7BF4DF}" type="datetimeFigureOut">
              <a:rPr lang="en-US" altLang="en-US"/>
              <a:pPr>
                <a:defRPr/>
              </a:pPr>
              <a:t>9/19/2022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9178-EA90-3D45-A577-309C3B0B7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C0F1-D0B5-BD4F-9541-FD2951099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BED6C6-9250-9841-9029-2153B1568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22C1FD-5512-2548-9E05-C5D38EF79B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12DD8A3-76AE-144D-8186-B034E29F4A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800154-8D5F-FD4A-B160-DF043F0419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658A8A09-FFB0-4846-8302-172A645D0E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FB43148-8F75-654E-8614-9AD3ED19E6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3A301FD2-0028-BD46-878C-EE7AC0075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F0E4AEF-94AF-604D-86EF-BEA9B6AC34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FE61810-0518-2947-8526-DB92F3A8C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6BED5B-A5EE-BB41-B9F7-47D2211BE77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551E5CA-555C-C241-8BC6-9F76908A2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093985-095A-F343-AA20-2D90A34E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05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80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96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 dirty="0"/>
              <a:t>, 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라면</a:t>
            </a:r>
            <a:endParaRPr lang="en-US" altLang="ko-KR" dirty="0"/>
          </a:p>
          <a:p>
            <a:r>
              <a:rPr lang="en-US" dirty="0"/>
              <a:t>x’1 = -25 * 2 = -50</a:t>
            </a:r>
          </a:p>
          <a:p>
            <a:r>
              <a:rPr lang="en-US" dirty="0"/>
              <a:t>x’2 = -3 * 2 = -6</a:t>
            </a:r>
          </a:p>
          <a:p>
            <a:endParaRPr lang="en-US" dirty="0"/>
          </a:p>
          <a:p>
            <a:r>
              <a:rPr lang="en-US" dirty="0"/>
              <a:t>f1(-50 + 4) = max(0, -46) = 0</a:t>
            </a:r>
          </a:p>
          <a:p>
            <a:r>
              <a:rPr lang="en-US" dirty="0"/>
              <a:t>f2(-6 + 1) = max(0, -5) = 0</a:t>
            </a:r>
          </a:p>
          <a:p>
            <a:endParaRPr lang="en-US" dirty="0"/>
          </a:p>
          <a:p>
            <a:r>
              <a:rPr lang="en-US" dirty="0"/>
              <a:t>x’3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-2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0 = 0</a:t>
            </a:r>
          </a:p>
          <a:p>
            <a:r>
              <a:rPr lang="en-US" dirty="0"/>
              <a:t>x’4 = 4 * 0 = 0</a:t>
            </a:r>
          </a:p>
          <a:p>
            <a:endParaRPr lang="en-US" dirty="0"/>
          </a:p>
          <a:p>
            <a:r>
              <a:rPr lang="en-US" dirty="0"/>
              <a:t>F3(0 + 0 + -0.5) = -0.5</a:t>
            </a:r>
          </a:p>
          <a:p>
            <a:endParaRPr lang="en-US" dirty="0"/>
          </a:p>
          <a:p>
            <a:r>
              <a:rPr lang="ko-KR" altLang="en-US" dirty="0"/>
              <a:t>병찬</a:t>
            </a:r>
            <a:r>
              <a:rPr lang="en-US" altLang="ko-KR" dirty="0"/>
              <a:t>, input = -2 </a:t>
            </a:r>
            <a:r>
              <a:rPr lang="ko-KR" altLang="en-US" dirty="0"/>
              <a:t>라면</a:t>
            </a:r>
            <a:endParaRPr lang="en-US" altLang="ko-KR" dirty="0"/>
          </a:p>
          <a:p>
            <a:r>
              <a:rPr lang="en-US" dirty="0"/>
              <a:t>X’1 = -25 * -2 = 50</a:t>
            </a:r>
          </a:p>
          <a:p>
            <a:r>
              <a:rPr lang="en-US" dirty="0"/>
              <a:t>X’2 = -3 * -2 = 6</a:t>
            </a:r>
          </a:p>
          <a:p>
            <a:r>
              <a:rPr lang="en-US" dirty="0"/>
              <a:t>F1(50 + 4) = max(0, 54) = 54</a:t>
            </a:r>
          </a:p>
          <a:p>
            <a:r>
              <a:rPr lang="en-US" dirty="0"/>
              <a:t>F2(6 + 1) = max(0,7) = 7</a:t>
            </a:r>
          </a:p>
          <a:p>
            <a:endParaRPr lang="en-US" dirty="0"/>
          </a:p>
          <a:p>
            <a:r>
              <a:rPr lang="en-US" dirty="0"/>
              <a:t>X’3 = -2 * 54 = -108</a:t>
            </a:r>
          </a:p>
          <a:p>
            <a:r>
              <a:rPr lang="en-US" dirty="0"/>
              <a:t>X’4 = 4 * 7 = 28</a:t>
            </a:r>
          </a:p>
          <a:p>
            <a:endParaRPr lang="en-US" dirty="0"/>
          </a:p>
          <a:p>
            <a:r>
              <a:rPr lang="en-US" dirty="0"/>
              <a:t>F3(-108 + 28 + -0.5) = -80.5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20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22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43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36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/>
              <a:t>: </a:t>
            </a:r>
            <a:r>
              <a:rPr lang="ko-KR" altLang="en-US"/>
              <a:t>보통은 </a:t>
            </a:r>
            <a:r>
              <a:rPr lang="ko-KR" altLang="en-US" dirty="0"/>
              <a:t>최대값이 선택된다고 보면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75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553-DA58-3E4D-8679-EBC271FDF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73819-C3E8-864B-B3DF-B903D52E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B508-0854-D040-9408-F52453AA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C2EC-B986-E245-81F0-5F6BDC0E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1126-6475-5946-A7ED-8B6F7B7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2C6-6363-9941-B187-056A2EAE433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23946F1-4CE8-B344-A997-4A6B81043CDA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629400"/>
          <a:ext cx="1371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6450" imgH="565150" progId="">
                  <p:embed/>
                </p:oleObj>
              </mc:Choice>
              <mc:Fallback>
                <p:oleObj r:id="rId2" imgW="2076450" imgH="565150" progId="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25D6387D-4BAC-2F4C-B059-1DC1EA870E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629400"/>
                        <a:ext cx="1371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2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5AE-BC61-C648-B580-5FEDABF8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8CBFE-C5F3-0640-80BA-C5720AC2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4015-0A6C-8349-A6B0-C1B8D06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FA04-B52F-FE49-994D-C8E6FC98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9D8E-9F30-BC46-A0B5-4917D2CC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00E-798F-6B4F-8C7C-D5DEE8F2F0A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34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EB7B7-3499-B045-A8C6-D00BB0B8A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EBE5-44B6-2A4D-81A7-F4E13E1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E7FB-F2E2-D844-B6E5-B8DF28B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D41E-88FE-0446-8896-58A10DE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E280-7BB3-C349-8110-05E33A8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662-97BA-224B-8B3D-AEF1F1CF299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64F-FF00-9A47-BCC6-15A40DC8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E13C-90AD-2142-943C-876434A9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B202-DB94-FA49-8E16-70E91E73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D38-8DE5-3640-A359-73424740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621B-0CDF-154F-AE6E-CA0BD2BF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28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597C-E1CB-9F45-8881-66D70BBA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0671D-2C45-024C-A13A-5DD24266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398E-19F1-794D-A2D7-AA3E7B0C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4861-DA1C-9543-BAF6-7FE0D9B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68C7-2AE0-E34B-BBB3-3A5F71B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C82C-2AA7-3248-A71D-C475916ECB8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8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713-8855-9547-8FCA-FFA72B66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0E51-FF22-2242-86C3-F11E65E58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18D4-07FC-3E4C-97ED-4356BDA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282E-5379-854E-8682-91FC61DB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2A0D-A68A-F646-8B25-76E6A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809F-47DD-D34E-9D11-95DA816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58D2-0F79-FE49-B8FD-806B5820813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2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273-A428-EB4C-9355-7C257D59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A8505-A892-4D4A-8A34-D705D5B3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7526-B7E5-CD4F-8037-108C77A2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E3B9-656A-1946-9917-CC84C0C1F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9D278-A8BA-0B4A-990C-46A407646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469F0-15B2-874C-B41A-3E50D19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C707E-655E-4E44-89EC-BA11E3D1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4163-8FB0-9C45-8243-DBFF221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448A-E3CD-0E4D-A714-5CDF2BD4A49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6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8F8-C259-9B49-8373-004006D4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8C0B3-DBCF-DD48-8C3A-F29E4F2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141-6EC7-EF40-808D-AE300788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03E5-BB69-894F-B3A9-E2F8F2F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0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CCE7-BF36-9D47-841B-348851D5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4A7DD-4FA6-3F42-B65A-9ED23A2D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380F-3606-684E-81A0-C8248938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75-5F76-2549-91F5-0E32FA7C7D6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0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8EC8-B53B-764C-8532-6DBE811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F06D-7B91-184F-809D-B1ADC8BC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4778-58D2-914E-B849-B90535A4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EB73-4A8A-6147-9566-63B2F019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4ACB-5444-254B-BEE5-1505FE30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1D32-12A0-9E4C-B769-C32F5880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FE94-234E-4A48-B9AC-236E7E314CF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539A-515C-5449-A9E0-764253C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79C3B-651C-6747-A49D-3D6470A9D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C95D-C0B5-004D-A0F0-C8777164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17D9-D38D-D941-B9F3-5312EC1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09D7-FDD2-7B48-86CA-DD09DE1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BD3E-46A4-9242-992A-D5C32449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1571-195A-1646-AC27-5FC4F1B3D9F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25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BE3E-413A-C849-96DD-3E57B57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E51F-8E33-F944-9C0B-F95562C0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6647-AD6F-F24E-89FF-61222AA2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9825-F8C1-204E-9E18-CFC2E9A2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75FA-71F7-3949-9D88-8BB76C45D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0016-D80C-A845-A9FA-36132F9B756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E3C7A653-3E70-D146-85DE-1B03296D1039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588125"/>
          <a:ext cx="1371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76450" imgH="565150" progId="">
                  <p:embed/>
                </p:oleObj>
              </mc:Choice>
              <mc:Fallback>
                <p:oleObj r:id="rId13" imgW="2076450" imgH="565150" progId="">
                  <p:embed/>
                  <p:pic>
                    <p:nvPicPr>
                      <p:cNvPr id="1031" name="Object 9">
                        <a:extLst>
                          <a:ext uri="{FF2B5EF4-FFF2-40B4-BE49-F238E27FC236}">
                            <a16:creationId xmlns:a16="http://schemas.microsoft.com/office/drawing/2014/main" id="{F474BA2C-5080-1146-BE3C-97EA5E321C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588125"/>
                        <a:ext cx="1371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0">
            <a:extLst>
              <a:ext uri="{FF2B5EF4-FFF2-40B4-BE49-F238E27FC236}">
                <a16:creationId xmlns:a16="http://schemas.microsoft.com/office/drawing/2014/main" id="{5835B15C-EEDF-4E4B-95FA-2E428110E9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9088" y="914400"/>
            <a:ext cx="8497887" cy="0"/>
          </a:xfrm>
          <a:prstGeom prst="line">
            <a:avLst/>
          </a:prstGeom>
          <a:noFill/>
          <a:ln w="57150" cmpd="thickThin">
            <a:solidFill>
              <a:srgbClr val="FBC6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>
            <a:extLst>
              <a:ext uri="{FF2B5EF4-FFF2-40B4-BE49-F238E27FC236}">
                <a16:creationId xmlns:a16="http://schemas.microsoft.com/office/drawing/2014/main" id="{B46F057A-E786-7349-964D-12165CA79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534400" cy="22098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 b="1" dirty="0"/>
              <a:t>CSE514 – Datamining</a:t>
            </a:r>
            <a:br>
              <a:rPr lang="en-US" altLang="en-US" sz="3200" b="1" dirty="0"/>
            </a:br>
            <a:r>
              <a:rPr lang="en-US" altLang="en-US" sz="3200" b="1" dirty="0"/>
              <a:t> Fall 2022</a:t>
            </a:r>
            <a:br>
              <a:rPr lang="en-US" altLang="en-US" sz="3200" b="1" dirty="0"/>
            </a:br>
            <a:br>
              <a:rPr lang="en-US" altLang="en-US" sz="3200" b="1" dirty="0"/>
            </a:br>
            <a:r>
              <a:rPr lang="en-US" altLang="en-US" sz="2800" b="1" dirty="0"/>
              <a:t>Artificial Neural Networks</a:t>
            </a:r>
            <a:endParaRPr lang="en-GB" altLang="en-US" sz="3600" dirty="0"/>
          </a:p>
        </p:txBody>
      </p:sp>
      <p:sp>
        <p:nvSpPr>
          <p:cNvPr id="5122" name="Text Box 6">
            <a:extLst>
              <a:ext uri="{FF2B5EF4-FFF2-40B4-BE49-F238E27FC236}">
                <a16:creationId xmlns:a16="http://schemas.microsoft.com/office/drawing/2014/main" id="{A2B05639-BBAF-2B4F-9D23-D89021DB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52813"/>
            <a:ext cx="6784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Cynthia Ma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Department of Computer Science</a:t>
            </a: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Washington University in St. Louis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czma@wustl.edu</a:t>
            </a:r>
          </a:p>
          <a:p>
            <a:pPr algn="ctr" eaLnBrk="1" hangingPunct="1"/>
            <a:endParaRPr lang="en-GB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endParaRPr lang="en-GB" altLang="en-US" i="1">
              <a:solidFill>
                <a:srgbClr val="FD3323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274E-DB22-0641-A652-E4C53FB5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“trained” 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C8DC9-6AD6-DE45-922C-ADF5886BF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800600"/>
                <a:ext cx="7886700" cy="1555750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=[−25, −3, −2, 4]</m:t>
                    </m:r>
                  </m:oMath>
                </a14:m>
                <a:r>
                  <a:rPr lang="en-US" sz="2500" dirty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5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dirty="0"/>
              </a:p>
              <a:p>
                <a:pPr marL="0" indent="0">
                  <a:buNone/>
                </a:pPr>
                <a:endParaRPr lang="en-US" sz="25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</m:oMath>
                </a14:m>
                <a:r>
                  <a:rPr lang="en-US" sz="2500" dirty="0"/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C8DC9-6AD6-DE45-922C-ADF5886BF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800600"/>
                <a:ext cx="7886700" cy="1555750"/>
              </a:xfrm>
              <a:blipFill>
                <a:blip r:embed="rId3"/>
                <a:stretch>
                  <a:fillRect l="-16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D21A-1B9F-5E4B-BE16-D08216A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16D22-8B4F-804F-8A4E-881C7BA3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10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BC3662F-92C1-3F41-B625-3BDD04A3BB4A}"/>
                  </a:ext>
                </a:extLst>
              </p:cNvPr>
              <p:cNvSpPr/>
              <p:nvPr/>
            </p:nvSpPr>
            <p:spPr>
              <a:xfrm>
                <a:off x="381000" y="2275108"/>
                <a:ext cx="73152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BC3662F-92C1-3F41-B625-3BDD04A3B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75108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74DA7D-D971-E64A-89A4-3F4BA7F77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2624" y="158187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74DA7D-D971-E64A-89A4-3F4BA7F77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624" y="1581873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EEE8B58-2969-5D4F-84E7-FFFD754686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2624" y="294757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EEE8B58-2969-5D4F-84E7-FFFD75468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624" y="2947572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735115-1209-0B4B-A47F-A74F1650CFAA}"/>
                  </a:ext>
                </a:extLst>
              </p:cNvPr>
              <p:cNvSpPr/>
              <p:nvPr/>
            </p:nvSpPr>
            <p:spPr>
              <a:xfrm>
                <a:off x="6307492" y="2272885"/>
                <a:ext cx="2560320" cy="7315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735115-1209-0B4B-A47F-A74F1650C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492" y="2272885"/>
                <a:ext cx="2560320" cy="7315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458CF0-2A52-DB4C-A74C-3F9DE106C9DA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112520" y="2039073"/>
            <a:ext cx="2270104" cy="60179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0B70BD-9C22-A14C-AACE-A8B06869E2E3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1112520" y="2640868"/>
            <a:ext cx="2270104" cy="7639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DC7B38-364F-A342-89CA-4BB6B5930816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297024" y="2039073"/>
            <a:ext cx="2010468" cy="5336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09C144-95ED-1146-8BBD-A9C717B4ED6B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4297024" y="2727908"/>
            <a:ext cx="2010468" cy="6768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183C4C-90AB-0349-9FAE-ABBC5EA00A72}"/>
                  </a:ext>
                </a:extLst>
              </p:cNvPr>
              <p:cNvSpPr txBox="1"/>
              <p:nvPr/>
            </p:nvSpPr>
            <p:spPr>
              <a:xfrm rot="20729840">
                <a:off x="1123743" y="1900104"/>
                <a:ext cx="2063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183C4C-90AB-0349-9FAE-ABBC5EA00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29840">
                <a:off x="1123743" y="1900104"/>
                <a:ext cx="20630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565A16-88F4-DC45-A5A3-7AED2B5510E6}"/>
                  </a:ext>
                </a:extLst>
              </p:cNvPr>
              <p:cNvSpPr txBox="1"/>
              <p:nvPr/>
            </p:nvSpPr>
            <p:spPr>
              <a:xfrm rot="1259694">
                <a:off x="1049473" y="3008836"/>
                <a:ext cx="217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565A16-88F4-DC45-A5A3-7AED2B55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59694">
                <a:off x="1049473" y="3008836"/>
                <a:ext cx="21720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518AF9-9023-9842-A9FC-86A7B51C138D}"/>
                  </a:ext>
                </a:extLst>
              </p:cNvPr>
              <p:cNvSpPr txBox="1"/>
              <p:nvPr/>
            </p:nvSpPr>
            <p:spPr>
              <a:xfrm rot="897821">
                <a:off x="4043407" y="1827152"/>
                <a:ext cx="2398529" cy="383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518AF9-9023-9842-A9FC-86A7B51C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97821">
                <a:off x="4043407" y="1827152"/>
                <a:ext cx="2398529" cy="3837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E9E6AA-E178-884C-B73E-0E554AB078E1}"/>
                  </a:ext>
                </a:extLst>
              </p:cNvPr>
              <p:cNvSpPr txBox="1"/>
              <p:nvPr/>
            </p:nvSpPr>
            <p:spPr>
              <a:xfrm rot="20457804">
                <a:off x="3877117" y="3143035"/>
                <a:ext cx="269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E9E6AA-E178-884C-B73E-0E554AB07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57804">
                <a:off x="3877117" y="3143035"/>
                <a:ext cx="26979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3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13" grpId="0" animBg="1"/>
      <p:bldP spid="14" grpId="0" animBg="1"/>
      <p:bldP spid="15" grpId="0" animBg="1"/>
      <p:bldP spid="16" grpId="0" animBg="1"/>
      <p:bldP spid="21" grpId="0"/>
      <p:bldP spid="22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E54F-BB5D-4F44-9038-CBC9D184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ANN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6E83-5BAD-7F4B-B716-5F9282EC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Neurons = nodes</a:t>
            </a:r>
            <a:endParaRPr lang="en-US" sz="2500" dirty="0"/>
          </a:p>
          <a:p>
            <a:pPr lvl="1"/>
            <a:endParaRPr lang="en-US" sz="2500" dirty="0"/>
          </a:p>
          <a:p>
            <a:r>
              <a:rPr lang="en-US" sz="2800" dirty="0"/>
              <a:t>Perceptron: single node binary classifier</a:t>
            </a:r>
            <a:endParaRPr lang="en-US" sz="2500" dirty="0"/>
          </a:p>
          <a:p>
            <a:pPr lvl="1"/>
            <a:endParaRPr lang="en-US" sz="2500" dirty="0"/>
          </a:p>
          <a:p>
            <a:r>
              <a:rPr lang="en-US" sz="2800" dirty="0"/>
              <a:t>Architecture/Topology: number and organization of</a:t>
            </a:r>
          </a:p>
          <a:p>
            <a:pPr marL="0" indent="0">
              <a:buNone/>
            </a:pPr>
            <a:r>
              <a:rPr lang="en-US" sz="2800" dirty="0"/>
              <a:t>					  nodes, layers, connectors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Propagation function: weights and biases applied 						from one node to the next</a:t>
            </a:r>
            <a:endParaRPr lang="en-US" sz="2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9E23-9D01-864C-84C1-3B04F1BB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2DCA1-501A-1040-BF33-604D0ADD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11</a:t>
            </a:fld>
            <a:endParaRPr lang="en-GB" alt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94D7E4-E9C9-4341-ACAA-7781B9C917D0}"/>
              </a:ext>
            </a:extLst>
          </p:cNvPr>
          <p:cNvGrpSpPr/>
          <p:nvPr/>
        </p:nvGrpSpPr>
        <p:grpSpPr>
          <a:xfrm>
            <a:off x="6845300" y="218681"/>
            <a:ext cx="2126593" cy="2121296"/>
            <a:chOff x="6845300" y="218681"/>
            <a:chExt cx="2126593" cy="21212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1D9B57-9329-1D49-852E-C1C82F671080}"/>
                </a:ext>
              </a:extLst>
            </p:cNvPr>
            <p:cNvGrpSpPr/>
            <p:nvPr/>
          </p:nvGrpSpPr>
          <p:grpSpPr>
            <a:xfrm>
              <a:off x="6845300" y="218681"/>
              <a:ext cx="469900" cy="2121296"/>
              <a:chOff x="2044700" y="2438400"/>
              <a:chExt cx="469900" cy="21212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75A5A2CA-AA07-234C-B00C-8165C29A78D0}"/>
                      </a:ext>
                    </a:extLst>
                  </p:cNvPr>
                  <p:cNvSpPr/>
                  <p:nvPr/>
                </p:nvSpPr>
                <p:spPr>
                  <a:xfrm>
                    <a:off x="2057400" y="24384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75A5A2CA-AA07-234C-B00C-8165C29A78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2438400"/>
                    <a:ext cx="457200" cy="4572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142199BB-A369-5449-BBE0-0D7005EF91B4}"/>
                      </a:ext>
                    </a:extLst>
                  </p:cNvPr>
                  <p:cNvSpPr/>
                  <p:nvPr/>
                </p:nvSpPr>
                <p:spPr>
                  <a:xfrm>
                    <a:off x="2057400" y="3048731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142199BB-A369-5449-BBE0-0D7005EF91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3048731"/>
                    <a:ext cx="457200" cy="4572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BC9C12D7-95A0-BF45-881A-9D92CFC166FD}"/>
                      </a:ext>
                    </a:extLst>
                  </p:cNvPr>
                  <p:cNvSpPr/>
                  <p:nvPr/>
                </p:nvSpPr>
                <p:spPr>
                  <a:xfrm>
                    <a:off x="2044700" y="4102496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BC9C12D7-95A0-BF45-881A-9D92CFC166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4700" y="4102496"/>
                    <a:ext cx="457200" cy="4572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6293B3-EDF9-014B-8990-E42123DC777E}"/>
                </a:ext>
              </a:extLst>
            </p:cNvPr>
            <p:cNvSpPr txBox="1"/>
            <p:nvPr/>
          </p:nvSpPr>
          <p:spPr>
            <a:xfrm rot="5400000">
              <a:off x="6946342" y="1346924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ED4705-BE42-C14F-B9A9-81FF1D48B511}"/>
                </a:ext>
              </a:extLst>
            </p:cNvPr>
            <p:cNvGrpSpPr/>
            <p:nvPr/>
          </p:nvGrpSpPr>
          <p:grpSpPr>
            <a:xfrm>
              <a:off x="7302500" y="447281"/>
              <a:ext cx="1201099" cy="1664096"/>
              <a:chOff x="2044700" y="2011458"/>
              <a:chExt cx="1201099" cy="1664096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B5B02A8-6ECC-0B45-B7AC-81EC50E26228}"/>
                  </a:ext>
                </a:extLst>
              </p:cNvPr>
              <p:cNvCxnSpPr>
                <a:cxnSpLocks/>
                <a:stCxn id="9" idx="6"/>
                <a:endCxn id="21" idx="2"/>
              </p:cNvCxnSpPr>
              <p:nvPr/>
            </p:nvCxnSpPr>
            <p:spPr>
              <a:xfrm>
                <a:off x="2057400" y="2621789"/>
                <a:ext cx="1108053" cy="309166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B24C30C-820C-6646-A376-F3D9886A20C6}"/>
                  </a:ext>
                </a:extLst>
              </p:cNvPr>
              <p:cNvCxnSpPr>
                <a:cxnSpLocks/>
                <a:stCxn id="8" idx="6"/>
                <a:endCxn id="21" idx="1"/>
              </p:cNvCxnSpPr>
              <p:nvPr/>
            </p:nvCxnSpPr>
            <p:spPr>
              <a:xfrm>
                <a:off x="2057400" y="2011458"/>
                <a:ext cx="1188399" cy="725523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2A8679D-CB2F-1F4B-8D65-6345858CE1F3}"/>
                  </a:ext>
                </a:extLst>
              </p:cNvPr>
              <p:cNvCxnSpPr>
                <a:cxnSpLocks/>
                <a:stCxn id="11" idx="6"/>
                <a:endCxn id="21" idx="3"/>
              </p:cNvCxnSpPr>
              <p:nvPr/>
            </p:nvCxnSpPr>
            <p:spPr>
              <a:xfrm flipV="1">
                <a:off x="2044700" y="3124929"/>
                <a:ext cx="1201099" cy="550625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3215D7-4F95-CA4B-A4EF-F8CE306E73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23253" y="1092458"/>
                  <a:ext cx="548640" cy="54864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(∙)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3215D7-4F95-CA4B-A4EF-F8CE306E73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253" y="1092458"/>
                  <a:ext cx="548640" cy="54864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1FDECB9-6854-D342-B4CB-10758606B18F}"/>
                    </a:ext>
                  </a:extLst>
                </p:cNvPr>
                <p:cNvSpPr txBox="1"/>
                <p:nvPr/>
              </p:nvSpPr>
              <p:spPr>
                <a:xfrm rot="1770015">
                  <a:off x="7329222" y="399230"/>
                  <a:ext cx="116505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1FDECB9-6854-D342-B4CB-10758606B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0015">
                  <a:off x="7329222" y="399230"/>
                  <a:ext cx="1165057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91074FD-D12E-1544-93E0-BE3A96D4F6AA}"/>
                    </a:ext>
                  </a:extLst>
                </p:cNvPr>
                <p:cNvSpPr txBox="1"/>
                <p:nvPr/>
              </p:nvSpPr>
              <p:spPr>
                <a:xfrm rot="19966068">
                  <a:off x="7345504" y="1748852"/>
                  <a:ext cx="1174807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91074FD-D12E-1544-93E0-BE3A96D4F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66068">
                  <a:off x="7345504" y="1748852"/>
                  <a:ext cx="1174807" cy="3907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75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E54F-BB5D-4F44-9038-CBC9D184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6E83-5BAD-7F4B-B716-5F9282ECC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ANNs are optimized w/ stochastic gradient descent</a:t>
            </a:r>
          </a:p>
          <a:p>
            <a:endParaRPr lang="en-US" sz="2800" dirty="0"/>
          </a:p>
          <a:p>
            <a:r>
              <a:rPr lang="en-US" sz="2800" dirty="0"/>
              <a:t>Remember GD for a linear model optimized w/MSE?</a:t>
            </a:r>
          </a:p>
          <a:p>
            <a:pPr lvl="1"/>
            <a:r>
              <a:rPr lang="en-US" sz="2500" dirty="0"/>
              <a:t>We can do the same for the last node of an ANN</a:t>
            </a:r>
          </a:p>
          <a:p>
            <a:pPr lvl="1"/>
            <a:r>
              <a:rPr lang="en-US" sz="2500" dirty="0"/>
              <a:t>How do we extend this to the parameters farther back?</a:t>
            </a:r>
          </a:p>
          <a:p>
            <a:pPr lvl="1"/>
            <a:r>
              <a:rPr lang="en-US" sz="2500" dirty="0"/>
              <a:t>Chain rule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9E23-9D01-864C-84C1-3B04F1BB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2DCA1-501A-1040-BF33-604D0ADD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12</a:t>
            </a:fld>
            <a:endParaRPr lang="en-GB" alt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58A744-84E4-704F-B09F-FFD8E0AFD7E3}"/>
              </a:ext>
            </a:extLst>
          </p:cNvPr>
          <p:cNvGrpSpPr/>
          <p:nvPr/>
        </p:nvGrpSpPr>
        <p:grpSpPr>
          <a:xfrm>
            <a:off x="533400" y="4441377"/>
            <a:ext cx="8486812" cy="2280099"/>
            <a:chOff x="381000" y="1581873"/>
            <a:chExt cx="8486812" cy="2280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D18972-A907-1B48-89F5-E38E94F2FA7D}"/>
                    </a:ext>
                  </a:extLst>
                </p:cNvPr>
                <p:cNvSpPr/>
                <p:nvPr/>
              </p:nvSpPr>
              <p:spPr>
                <a:xfrm>
                  <a:off x="381000" y="2275108"/>
                  <a:ext cx="731520" cy="7315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D18972-A907-1B48-89F5-E38E94F2FA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275108"/>
                  <a:ext cx="731520" cy="7315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C2A404F-204E-2F40-93FA-0117827BF8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82624" y="158187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C2A404F-204E-2F40-93FA-0117827BF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624" y="1581873"/>
                  <a:ext cx="914400" cy="9144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D9F5C7F-31D8-8C4D-AC2C-8D58BE645C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82624" y="2947572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D9F5C7F-31D8-8C4D-AC2C-8D58BE645C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624" y="2947572"/>
                  <a:ext cx="914400" cy="9144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ED76776-9A37-DC44-A660-A1634B6C9767}"/>
                    </a:ext>
                  </a:extLst>
                </p:cNvPr>
                <p:cNvSpPr/>
                <p:nvPr/>
              </p:nvSpPr>
              <p:spPr>
                <a:xfrm>
                  <a:off x="6307492" y="2272885"/>
                  <a:ext cx="2560320" cy="73152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ED76776-9A37-DC44-A660-A1634B6C9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492" y="2272885"/>
                  <a:ext cx="2560320" cy="73152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5CC2F09-3B4D-1C45-A8B5-D519A16E4544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 flipV="1">
              <a:off x="1112520" y="2039073"/>
              <a:ext cx="2270104" cy="60179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6B997B4-AA19-7D49-A831-3C66296B0E19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1112520" y="2640868"/>
              <a:ext cx="2270104" cy="76390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FEA2BC9-3F25-1F42-9009-1AFF2DBFD2C9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4297024" y="2039073"/>
              <a:ext cx="2010468" cy="53363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F9DB22-FA15-AC4A-98D2-7AEE4DACE824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 flipV="1">
              <a:off x="4297024" y="2727908"/>
              <a:ext cx="2010468" cy="6768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655FEE4-D3EC-AE4A-A402-2F94EC8433AD}"/>
                    </a:ext>
                  </a:extLst>
                </p:cNvPr>
                <p:cNvSpPr txBox="1"/>
                <p:nvPr/>
              </p:nvSpPr>
              <p:spPr>
                <a:xfrm rot="20729840">
                  <a:off x="1123743" y="1900104"/>
                  <a:ext cx="20630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655FEE4-D3EC-AE4A-A402-2F94EC843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29840">
                  <a:off x="1123743" y="1900104"/>
                  <a:ext cx="206302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088DA32-D131-F54D-9C13-616432ED1EDA}"/>
                    </a:ext>
                  </a:extLst>
                </p:cNvPr>
                <p:cNvSpPr txBox="1"/>
                <p:nvPr/>
              </p:nvSpPr>
              <p:spPr>
                <a:xfrm rot="1259694">
                  <a:off x="1049473" y="3008836"/>
                  <a:ext cx="2172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088DA32-D131-F54D-9C13-616432ED1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59694">
                  <a:off x="1049473" y="3008836"/>
                  <a:ext cx="217207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C38266C-2131-684C-AAB2-6C3718CC4579}"/>
                    </a:ext>
                  </a:extLst>
                </p:cNvPr>
                <p:cNvSpPr txBox="1"/>
                <p:nvPr/>
              </p:nvSpPr>
              <p:spPr>
                <a:xfrm rot="897821">
                  <a:off x="4043407" y="1827152"/>
                  <a:ext cx="2398529" cy="383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C38266C-2131-684C-AAB2-6C3718CC4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897821">
                  <a:off x="4043407" y="1827152"/>
                  <a:ext cx="2398529" cy="38375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CB14CBD-7182-D248-8647-89517908C5A4}"/>
                    </a:ext>
                  </a:extLst>
                </p:cNvPr>
                <p:cNvSpPr txBox="1"/>
                <p:nvPr/>
              </p:nvSpPr>
              <p:spPr>
                <a:xfrm rot="20457804">
                  <a:off x="3877117" y="3143035"/>
                  <a:ext cx="26979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CB14CBD-7182-D248-8647-89517908C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57804">
                  <a:off x="3877117" y="3143035"/>
                  <a:ext cx="269792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534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ANN classification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9A7642D-1982-8340-B2B1-F820C66AD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8210550" cy="6428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When would we need multiple output nodes?</a:t>
            </a:r>
            <a:endParaRPr lang="en-US" sz="2800" dirty="0">
              <a:effectLst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7E587D4-68AD-5940-A703-840CCD83D88C}"/>
              </a:ext>
            </a:extLst>
          </p:cNvPr>
          <p:cNvGrpSpPr/>
          <p:nvPr/>
        </p:nvGrpSpPr>
        <p:grpSpPr>
          <a:xfrm>
            <a:off x="1552575" y="2209800"/>
            <a:ext cx="6005100" cy="4310637"/>
            <a:chOff x="1552575" y="2209800"/>
            <a:chExt cx="6005100" cy="4310637"/>
          </a:xfrm>
        </p:grpSpPr>
        <p:grpSp>
          <p:nvGrpSpPr>
            <p:cNvPr id="7206" name="Group 7205">
              <a:extLst>
                <a:ext uri="{FF2B5EF4-FFF2-40B4-BE49-F238E27FC236}">
                  <a16:creationId xmlns:a16="http://schemas.microsoft.com/office/drawing/2014/main" id="{CB39B562-7DE4-8D48-8489-6B3B3F5D1C4C}"/>
                </a:ext>
              </a:extLst>
            </p:cNvPr>
            <p:cNvGrpSpPr/>
            <p:nvPr/>
          </p:nvGrpSpPr>
          <p:grpSpPr>
            <a:xfrm>
              <a:off x="2057400" y="2438400"/>
              <a:ext cx="457200" cy="2855112"/>
              <a:chOff x="2057400" y="2438400"/>
              <a:chExt cx="457200" cy="285511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8473676-390E-B145-AF30-4707FAF156BB}"/>
                  </a:ext>
                </a:extLst>
              </p:cNvPr>
              <p:cNvSpPr/>
              <p:nvPr/>
            </p:nvSpPr>
            <p:spPr>
              <a:xfrm>
                <a:off x="2057400" y="24384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E01DFF0-08D0-B842-BAF0-FA7D7EBE8DB0}"/>
                  </a:ext>
                </a:extLst>
              </p:cNvPr>
              <p:cNvSpPr/>
              <p:nvPr/>
            </p:nvSpPr>
            <p:spPr>
              <a:xfrm>
                <a:off x="2057400" y="3048731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C67698B-6312-A148-BAB6-70EBBF5CA322}"/>
                  </a:ext>
                </a:extLst>
              </p:cNvPr>
              <p:cNvSpPr/>
              <p:nvPr/>
            </p:nvSpPr>
            <p:spPr>
              <a:xfrm>
                <a:off x="2057400" y="3659125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07BEF8B-4F1D-4C49-B91A-4E8E973C9679}"/>
                  </a:ext>
                </a:extLst>
              </p:cNvPr>
              <p:cNvSpPr/>
              <p:nvPr/>
            </p:nvSpPr>
            <p:spPr>
              <a:xfrm>
                <a:off x="2057400" y="483631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08" name="Group 7207">
              <a:extLst>
                <a:ext uri="{FF2B5EF4-FFF2-40B4-BE49-F238E27FC236}">
                  <a16:creationId xmlns:a16="http://schemas.microsoft.com/office/drawing/2014/main" id="{FBED134C-BA0E-8544-B239-EEA663C82E59}"/>
                </a:ext>
              </a:extLst>
            </p:cNvPr>
            <p:cNvGrpSpPr/>
            <p:nvPr/>
          </p:nvGrpSpPr>
          <p:grpSpPr>
            <a:xfrm>
              <a:off x="5202825" y="2559052"/>
              <a:ext cx="465007" cy="2681735"/>
              <a:chOff x="5202825" y="2559052"/>
              <a:chExt cx="465007" cy="268173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F704ED3-AF50-8044-BA9E-ABE35F2096B1}"/>
                  </a:ext>
                </a:extLst>
              </p:cNvPr>
              <p:cNvSpPr/>
              <p:nvPr/>
            </p:nvSpPr>
            <p:spPr>
              <a:xfrm>
                <a:off x="5202825" y="255905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7A0069B-D3DD-F948-B233-5BC3B7DE42E3}"/>
                  </a:ext>
                </a:extLst>
              </p:cNvPr>
              <p:cNvSpPr/>
              <p:nvPr/>
            </p:nvSpPr>
            <p:spPr>
              <a:xfrm>
                <a:off x="5202825" y="316459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E732FE2-B58E-FE44-AC14-EAD65315BE3C}"/>
                  </a:ext>
                </a:extLst>
              </p:cNvPr>
              <p:cNvSpPr/>
              <p:nvPr/>
            </p:nvSpPr>
            <p:spPr>
              <a:xfrm>
                <a:off x="5210632" y="3841749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C042846-B7AC-384F-8E7E-74EBE591174D}"/>
                  </a:ext>
                </a:extLst>
              </p:cNvPr>
              <p:cNvSpPr/>
              <p:nvPr/>
            </p:nvSpPr>
            <p:spPr>
              <a:xfrm>
                <a:off x="5202825" y="4783587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D0527257-B12B-A040-85DB-0A8149C20160}"/>
                </a:ext>
              </a:extLst>
            </p:cNvPr>
            <p:cNvGrpSpPr/>
            <p:nvPr/>
          </p:nvGrpSpPr>
          <p:grpSpPr>
            <a:xfrm>
              <a:off x="6595650" y="2700942"/>
              <a:ext cx="457200" cy="2046127"/>
              <a:chOff x="6595650" y="2700942"/>
              <a:chExt cx="457200" cy="2046127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BD275C-F9F6-0C47-9BAE-72E0D04C2BC2}"/>
                  </a:ext>
                </a:extLst>
              </p:cNvPr>
              <p:cNvSpPr/>
              <p:nvPr/>
            </p:nvSpPr>
            <p:spPr>
              <a:xfrm>
                <a:off x="6595650" y="270094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D10C002-483C-A649-B3C1-23E8C2B0A2F5}"/>
                  </a:ext>
                </a:extLst>
              </p:cNvPr>
              <p:cNvSpPr/>
              <p:nvPr/>
            </p:nvSpPr>
            <p:spPr>
              <a:xfrm>
                <a:off x="6595650" y="3299971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65B304E-6CAC-BF43-B304-BDA14C6A1B64}"/>
                  </a:ext>
                </a:extLst>
              </p:cNvPr>
              <p:cNvSpPr/>
              <p:nvPr/>
            </p:nvSpPr>
            <p:spPr>
              <a:xfrm>
                <a:off x="6595650" y="4289869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EEEB53-6B97-8D41-AB8D-EACABA5C2AFB}"/>
                </a:ext>
              </a:extLst>
            </p:cNvPr>
            <p:cNvSpPr txBox="1"/>
            <p:nvPr/>
          </p:nvSpPr>
          <p:spPr>
            <a:xfrm rot="5400000">
              <a:off x="2163372" y="4236509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6F9164-65CA-7D4C-9CA7-F37FB45AD96E}"/>
                </a:ext>
              </a:extLst>
            </p:cNvPr>
            <p:cNvSpPr txBox="1"/>
            <p:nvPr/>
          </p:nvSpPr>
          <p:spPr>
            <a:xfrm rot="5400000">
              <a:off x="3686956" y="405105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D4787F92-6E3F-1543-8E1D-EE7D248C70F2}"/>
                </a:ext>
              </a:extLst>
            </p:cNvPr>
            <p:cNvGrpSpPr/>
            <p:nvPr/>
          </p:nvGrpSpPr>
          <p:grpSpPr>
            <a:xfrm>
              <a:off x="3581400" y="2209800"/>
              <a:ext cx="457200" cy="3575172"/>
              <a:chOff x="3581400" y="2209800"/>
              <a:chExt cx="457200" cy="357517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970AE5D-445C-464E-9C78-9DDB16BCECDE}"/>
                  </a:ext>
                </a:extLst>
              </p:cNvPr>
              <p:cNvSpPr/>
              <p:nvPr/>
            </p:nvSpPr>
            <p:spPr>
              <a:xfrm>
                <a:off x="3581400" y="2209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1C85256-E424-4644-AF9E-88675DDF1CA4}"/>
                  </a:ext>
                </a:extLst>
              </p:cNvPr>
              <p:cNvSpPr/>
              <p:nvPr/>
            </p:nvSpPr>
            <p:spPr>
              <a:xfrm>
                <a:off x="3581400" y="283600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A76167B-5A4E-F747-BF75-47922B8FAF30}"/>
                  </a:ext>
                </a:extLst>
              </p:cNvPr>
              <p:cNvSpPr/>
              <p:nvPr/>
            </p:nvSpPr>
            <p:spPr>
              <a:xfrm>
                <a:off x="3581400" y="470592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6BD7477-3DA0-CC4A-BD5F-0A203FCBEC87}"/>
                  </a:ext>
                </a:extLst>
              </p:cNvPr>
              <p:cNvSpPr/>
              <p:nvPr/>
            </p:nvSpPr>
            <p:spPr>
              <a:xfrm>
                <a:off x="3581400" y="532777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45C1D66-A67A-1742-84F6-5C7598A75D71}"/>
                  </a:ext>
                </a:extLst>
              </p:cNvPr>
              <p:cNvSpPr/>
              <p:nvPr/>
            </p:nvSpPr>
            <p:spPr>
              <a:xfrm>
                <a:off x="3581400" y="3462216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B49AF3-87C6-9641-9811-9C44B4D64FCA}"/>
                </a:ext>
              </a:extLst>
            </p:cNvPr>
            <p:cNvSpPr txBox="1"/>
            <p:nvPr/>
          </p:nvSpPr>
          <p:spPr>
            <a:xfrm rot="5400000">
              <a:off x="5301742" y="427965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BB7C86-198E-F54C-B222-A944D327367D}"/>
                </a:ext>
              </a:extLst>
            </p:cNvPr>
            <p:cNvSpPr txBox="1"/>
            <p:nvPr/>
          </p:nvSpPr>
          <p:spPr>
            <a:xfrm rot="5400000">
              <a:off x="6691767" y="377699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E22C04-E0DB-2A4B-A8D3-41CAE254DE09}"/>
                </a:ext>
              </a:extLst>
            </p:cNvPr>
            <p:cNvSpPr txBox="1"/>
            <p:nvPr/>
          </p:nvSpPr>
          <p:spPr>
            <a:xfrm>
              <a:off x="1552575" y="5636846"/>
              <a:ext cx="14668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Input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DCA01A-4473-E840-AD9B-5E1DC2A1322F}"/>
                </a:ext>
              </a:extLst>
            </p:cNvPr>
            <p:cNvSpPr txBox="1"/>
            <p:nvPr/>
          </p:nvSpPr>
          <p:spPr>
            <a:xfrm>
              <a:off x="3399711" y="6058772"/>
              <a:ext cx="2677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Hidden layers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0AF597-A510-7F49-B57B-A3DDE9B925CF}"/>
                </a:ext>
              </a:extLst>
            </p:cNvPr>
            <p:cNvSpPr txBox="1"/>
            <p:nvPr/>
          </p:nvSpPr>
          <p:spPr>
            <a:xfrm>
              <a:off x="6090825" y="5636845"/>
              <a:ext cx="14668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Output layer</a:t>
              </a:r>
            </a:p>
          </p:txBody>
        </p: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194714AE-6C3E-0D42-8CDA-3AE8162AF1BA}"/>
                </a:ext>
              </a:extLst>
            </p:cNvPr>
            <p:cNvGrpSpPr/>
            <p:nvPr/>
          </p:nvGrpSpPr>
          <p:grpSpPr>
            <a:xfrm>
              <a:off x="2514600" y="2438400"/>
              <a:ext cx="1133755" cy="3117972"/>
              <a:chOff x="2514600" y="2438400"/>
              <a:chExt cx="1133755" cy="3117972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5DD073B-C5FC-E142-8AA4-F33E55DE3482}"/>
                  </a:ext>
                </a:extLst>
              </p:cNvPr>
              <p:cNvCxnSpPr>
                <a:cxnSpLocks/>
                <a:stCxn id="2" idx="6"/>
                <a:endCxn id="11" idx="2"/>
              </p:cNvCxnSpPr>
              <p:nvPr/>
            </p:nvCxnSpPr>
            <p:spPr>
              <a:xfrm flipV="1">
                <a:off x="2514600" y="2438400"/>
                <a:ext cx="1066800" cy="22860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79BAA2D-3F87-2A44-8C57-A1B58567DFD2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 flipV="1">
                <a:off x="2514600" y="3064608"/>
                <a:ext cx="1066800" cy="212723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502681-985B-334C-9BD5-A22300A1EF40}"/>
                  </a:ext>
                </a:extLst>
              </p:cNvPr>
              <p:cNvCxnSpPr>
                <a:cxnSpLocks/>
                <a:stCxn id="18" idx="6"/>
                <a:endCxn id="19" idx="2"/>
              </p:cNvCxnSpPr>
              <p:nvPr/>
            </p:nvCxnSpPr>
            <p:spPr>
              <a:xfrm>
                <a:off x="2514600" y="5064912"/>
                <a:ext cx="1066800" cy="49146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FA98FFB-2FD7-3440-BA5C-B4EF55E72026}"/>
                  </a:ext>
                </a:extLst>
              </p:cNvPr>
              <p:cNvCxnSpPr>
                <a:cxnSpLocks/>
                <a:stCxn id="18" idx="6"/>
                <a:endCxn id="13" idx="2"/>
              </p:cNvCxnSpPr>
              <p:nvPr/>
            </p:nvCxnSpPr>
            <p:spPr>
              <a:xfrm flipV="1">
                <a:off x="2514600" y="4934520"/>
                <a:ext cx="1066800" cy="130392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D1E9963-3083-AF4C-813B-180AA26BA245}"/>
                  </a:ext>
                </a:extLst>
              </p:cNvPr>
              <p:cNvCxnSpPr>
                <a:cxnSpLocks/>
                <a:stCxn id="2" idx="6"/>
                <a:endCxn id="12" idx="1"/>
              </p:cNvCxnSpPr>
              <p:nvPr/>
            </p:nvCxnSpPr>
            <p:spPr>
              <a:xfrm>
                <a:off x="2514600" y="2667000"/>
                <a:ext cx="1133755" cy="235963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55BEFA4-6F8F-3543-9D6E-4EF0224D1B11}"/>
                  </a:ext>
                </a:extLst>
              </p:cNvPr>
              <p:cNvCxnSpPr>
                <a:cxnSpLocks/>
                <a:stCxn id="10" idx="6"/>
                <a:endCxn id="25" idx="2"/>
              </p:cNvCxnSpPr>
              <p:nvPr/>
            </p:nvCxnSpPr>
            <p:spPr>
              <a:xfrm flipV="1">
                <a:off x="2514600" y="3690816"/>
                <a:ext cx="1066800" cy="196909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D7AEC1A-1D8A-2B42-B83D-8F59E183A74D}"/>
                  </a:ext>
                </a:extLst>
              </p:cNvPr>
              <p:cNvCxnSpPr>
                <a:cxnSpLocks/>
                <a:stCxn id="10" idx="6"/>
                <a:endCxn id="12" idx="3"/>
              </p:cNvCxnSpPr>
              <p:nvPr/>
            </p:nvCxnSpPr>
            <p:spPr>
              <a:xfrm flipV="1">
                <a:off x="2514600" y="3226253"/>
                <a:ext cx="1133755" cy="661472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5ECBC54F-12F0-BD49-AE53-3B10196A075C}"/>
                </a:ext>
              </a:extLst>
            </p:cNvPr>
            <p:cNvGrpSpPr/>
            <p:nvPr/>
          </p:nvGrpSpPr>
          <p:grpSpPr>
            <a:xfrm>
              <a:off x="5660025" y="2787652"/>
              <a:ext cx="1002580" cy="2224535"/>
              <a:chOff x="5660025" y="2787652"/>
              <a:chExt cx="1002580" cy="2224535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CDA1FFF-134A-1840-A165-C2ED51BF676F}"/>
                  </a:ext>
                </a:extLst>
              </p:cNvPr>
              <p:cNvCxnSpPr>
                <a:cxnSpLocks/>
                <a:stCxn id="14" idx="6"/>
                <a:endCxn id="17" idx="2"/>
              </p:cNvCxnSpPr>
              <p:nvPr/>
            </p:nvCxnSpPr>
            <p:spPr>
              <a:xfrm>
                <a:off x="5660025" y="2787652"/>
                <a:ext cx="935625" cy="14189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E40278A3-A13E-784F-A8AB-87A4CDBBA21D}"/>
                  </a:ext>
                </a:extLst>
              </p:cNvPr>
              <p:cNvCxnSpPr>
                <a:cxnSpLocks/>
                <a:stCxn id="15" idx="6"/>
                <a:endCxn id="21" idx="2"/>
              </p:cNvCxnSpPr>
              <p:nvPr/>
            </p:nvCxnSpPr>
            <p:spPr>
              <a:xfrm>
                <a:off x="5660025" y="3393198"/>
                <a:ext cx="935625" cy="13537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72940D0D-6943-2F44-B453-94EFE472EECE}"/>
                  </a:ext>
                </a:extLst>
              </p:cNvPr>
              <p:cNvCxnSpPr>
                <a:cxnSpLocks/>
                <a:stCxn id="16" idx="6"/>
                <a:endCxn id="21" idx="3"/>
              </p:cNvCxnSpPr>
              <p:nvPr/>
            </p:nvCxnSpPr>
            <p:spPr>
              <a:xfrm flipV="1">
                <a:off x="5667832" y="3690216"/>
                <a:ext cx="994773" cy="3801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6762D1-8F52-2245-96FD-CB387F467D5F}"/>
                  </a:ext>
                </a:extLst>
              </p:cNvPr>
              <p:cNvCxnSpPr>
                <a:cxnSpLocks/>
                <a:stCxn id="14" idx="6"/>
                <a:endCxn id="21" idx="1"/>
              </p:cNvCxnSpPr>
              <p:nvPr/>
            </p:nvCxnSpPr>
            <p:spPr>
              <a:xfrm>
                <a:off x="5660025" y="2787652"/>
                <a:ext cx="1002580" cy="579274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75BD41D-9848-064C-9D4E-E5CAC3F0F097}"/>
                  </a:ext>
                </a:extLst>
              </p:cNvPr>
              <p:cNvCxnSpPr>
                <a:cxnSpLocks/>
                <a:stCxn id="15" idx="6"/>
                <a:endCxn id="17" idx="3"/>
              </p:cNvCxnSpPr>
              <p:nvPr/>
            </p:nvCxnSpPr>
            <p:spPr>
              <a:xfrm flipV="1">
                <a:off x="5660025" y="3091187"/>
                <a:ext cx="1002580" cy="30201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7A844EF-120D-CD47-A462-DD457264C204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 flipV="1">
                <a:off x="5660025" y="4518469"/>
                <a:ext cx="935625" cy="49371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A63A8F4A-AF97-A840-B68C-F7E15E6EF534}"/>
                </a:ext>
              </a:extLst>
            </p:cNvPr>
            <p:cNvGrpSpPr/>
            <p:nvPr/>
          </p:nvGrpSpPr>
          <p:grpSpPr>
            <a:xfrm>
              <a:off x="4038600" y="2438400"/>
              <a:ext cx="1231180" cy="3117972"/>
              <a:chOff x="4038600" y="2438400"/>
              <a:chExt cx="1231180" cy="3117972"/>
            </a:xfrm>
          </p:grpSpPr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9802329-86E2-9143-9683-861CC88FC718}"/>
                  </a:ext>
                </a:extLst>
              </p:cNvPr>
              <p:cNvCxnSpPr>
                <a:cxnSpLocks/>
                <a:stCxn id="11" idx="6"/>
                <a:endCxn id="14" idx="1"/>
              </p:cNvCxnSpPr>
              <p:nvPr/>
            </p:nvCxnSpPr>
            <p:spPr>
              <a:xfrm>
                <a:off x="4038600" y="2438400"/>
                <a:ext cx="1231180" cy="187607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944EDF3-C413-584F-B461-308703F9C238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 flipV="1">
                <a:off x="4038600" y="2787652"/>
                <a:ext cx="1164225" cy="27695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0477CB2E-FCA0-3444-B022-8AAE61034D48}"/>
                  </a:ext>
                </a:extLst>
              </p:cNvPr>
              <p:cNvCxnSpPr>
                <a:cxnSpLocks/>
                <a:stCxn id="25" idx="6"/>
                <a:endCxn id="14" idx="3"/>
              </p:cNvCxnSpPr>
              <p:nvPr/>
            </p:nvCxnSpPr>
            <p:spPr>
              <a:xfrm flipV="1">
                <a:off x="4038600" y="2949297"/>
                <a:ext cx="1231180" cy="74151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3D0AA15B-E536-E54A-A5B8-5956971B251E}"/>
                  </a:ext>
                </a:extLst>
              </p:cNvPr>
              <p:cNvCxnSpPr>
                <a:cxnSpLocks/>
                <a:stCxn id="11" idx="6"/>
                <a:endCxn id="15" idx="2"/>
              </p:cNvCxnSpPr>
              <p:nvPr/>
            </p:nvCxnSpPr>
            <p:spPr>
              <a:xfrm>
                <a:off x="4038600" y="2438400"/>
                <a:ext cx="1164225" cy="95479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D052AB46-C971-3E42-B5AE-5D3EE15AFC1A}"/>
                  </a:ext>
                </a:extLst>
              </p:cNvPr>
              <p:cNvCxnSpPr>
                <a:cxnSpLocks/>
                <a:stCxn id="25" idx="6"/>
                <a:endCxn id="15" idx="3"/>
              </p:cNvCxnSpPr>
              <p:nvPr/>
            </p:nvCxnSpPr>
            <p:spPr>
              <a:xfrm flipV="1">
                <a:off x="4038600" y="3554843"/>
                <a:ext cx="1231180" cy="13597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1F894E50-146C-EC43-A0DC-9B69161798BB}"/>
                  </a:ext>
                </a:extLst>
              </p:cNvPr>
              <p:cNvCxnSpPr>
                <a:cxnSpLocks/>
                <a:stCxn id="13" idx="6"/>
                <a:endCxn id="20" idx="2"/>
              </p:cNvCxnSpPr>
              <p:nvPr/>
            </p:nvCxnSpPr>
            <p:spPr>
              <a:xfrm>
                <a:off x="4038600" y="4934520"/>
                <a:ext cx="1164225" cy="77667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AA422BEF-46F0-6642-8A45-B3CD4A909A07}"/>
                  </a:ext>
                </a:extLst>
              </p:cNvPr>
              <p:cNvCxnSpPr>
                <a:cxnSpLocks/>
                <a:stCxn id="25" idx="6"/>
                <a:endCxn id="16" idx="2"/>
              </p:cNvCxnSpPr>
              <p:nvPr/>
            </p:nvCxnSpPr>
            <p:spPr>
              <a:xfrm>
                <a:off x="4038600" y="3690816"/>
                <a:ext cx="1172032" cy="3795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8FE4D3DC-6E61-D248-9A0C-1118B3BFDC1A}"/>
                  </a:ext>
                </a:extLst>
              </p:cNvPr>
              <p:cNvCxnSpPr>
                <a:cxnSpLocks/>
                <a:stCxn id="19" idx="6"/>
                <a:endCxn id="20" idx="3"/>
              </p:cNvCxnSpPr>
              <p:nvPr/>
            </p:nvCxnSpPr>
            <p:spPr>
              <a:xfrm flipV="1">
                <a:off x="4038600" y="5173832"/>
                <a:ext cx="1231180" cy="38254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25EE7824-D2ED-964D-96E2-15E5C3111C26}"/>
                </a:ext>
              </a:extLst>
            </p:cNvPr>
            <p:cNvGrpSpPr/>
            <p:nvPr/>
          </p:nvGrpSpPr>
          <p:grpSpPr>
            <a:xfrm>
              <a:off x="4326524" y="2343985"/>
              <a:ext cx="619340" cy="3294815"/>
              <a:chOff x="4326524" y="2343985"/>
              <a:chExt cx="619340" cy="3294815"/>
            </a:xfrm>
          </p:grpSpPr>
          <p:grpSp>
            <p:nvGrpSpPr>
              <p:cNvPr id="7205" name="Group 7204">
                <a:extLst>
                  <a:ext uri="{FF2B5EF4-FFF2-40B4-BE49-F238E27FC236}">
                    <a16:creationId xmlns:a16="http://schemas.microsoft.com/office/drawing/2014/main" id="{D8E4D08B-5B38-5442-8004-D2FE0BC18779}"/>
                  </a:ext>
                </a:extLst>
              </p:cNvPr>
              <p:cNvGrpSpPr/>
              <p:nvPr/>
            </p:nvGrpSpPr>
            <p:grpSpPr>
              <a:xfrm>
                <a:off x="4332984" y="2343985"/>
                <a:ext cx="612880" cy="1350898"/>
                <a:chOff x="7769120" y="2497362"/>
                <a:chExt cx="612880" cy="1350898"/>
              </a:xfrm>
            </p:grpSpPr>
            <p:sp>
              <p:nvSpPr>
                <p:cNvPr id="7204" name="Parallelogram 7203">
                  <a:extLst>
                    <a:ext uri="{FF2B5EF4-FFF2-40B4-BE49-F238E27FC236}">
                      <a16:creationId xmlns:a16="http://schemas.microsoft.com/office/drawing/2014/main" id="{CF09EC12-D9D5-AA4F-9DC5-4F0BF3BF0FFB}"/>
                    </a:ext>
                  </a:extLst>
                </p:cNvPr>
                <p:cNvSpPr/>
                <p:nvPr/>
              </p:nvSpPr>
              <p:spPr>
                <a:xfrm>
                  <a:off x="7772400" y="2521789"/>
                  <a:ext cx="609600" cy="642809"/>
                </a:xfrm>
                <a:prstGeom prst="parallelogram">
                  <a:avLst>
                    <a:gd name="adj" fmla="val 4467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Parallelogram 131">
                  <a:extLst>
                    <a:ext uri="{FF2B5EF4-FFF2-40B4-BE49-F238E27FC236}">
                      <a16:creationId xmlns:a16="http://schemas.microsoft.com/office/drawing/2014/main" id="{AA8A14DE-4A52-8747-97DD-FAC29A5AECFB}"/>
                    </a:ext>
                  </a:extLst>
                </p:cNvPr>
                <p:cNvSpPr/>
                <p:nvPr/>
              </p:nvSpPr>
              <p:spPr>
                <a:xfrm flipH="1">
                  <a:off x="7769120" y="3175290"/>
                  <a:ext cx="609600" cy="642809"/>
                </a:xfrm>
                <a:prstGeom prst="parallelogram">
                  <a:avLst>
                    <a:gd name="adj" fmla="val 44672"/>
                  </a:avLst>
                </a:prstGeom>
                <a:solidFill>
                  <a:schemeClr val="bg1"/>
                </a:solidFill>
                <a:ln cap="flat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Parallelogram 132">
                  <a:extLst>
                    <a:ext uri="{FF2B5EF4-FFF2-40B4-BE49-F238E27FC236}">
                      <a16:creationId xmlns:a16="http://schemas.microsoft.com/office/drawing/2014/main" id="{82D3904E-7D1E-FD4F-BC29-F7901A66FC67}"/>
                    </a:ext>
                  </a:extLst>
                </p:cNvPr>
                <p:cNvSpPr/>
                <p:nvPr/>
              </p:nvSpPr>
              <p:spPr>
                <a:xfrm flipH="1">
                  <a:off x="7777005" y="3170969"/>
                  <a:ext cx="601715" cy="677291"/>
                </a:xfrm>
                <a:prstGeom prst="parallelogram">
                  <a:avLst>
                    <a:gd name="adj" fmla="val 47360"/>
                  </a:avLst>
                </a:prstGeom>
                <a:solidFill>
                  <a:schemeClr val="bg1"/>
                </a:solidFill>
                <a:ln cap="flat">
                  <a:solidFill>
                    <a:schemeClr val="bg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Parallelogram 133">
                  <a:extLst>
                    <a:ext uri="{FF2B5EF4-FFF2-40B4-BE49-F238E27FC236}">
                      <a16:creationId xmlns:a16="http://schemas.microsoft.com/office/drawing/2014/main" id="{4F97F06B-5969-9E4F-BE10-E7931460A6C8}"/>
                    </a:ext>
                  </a:extLst>
                </p:cNvPr>
                <p:cNvSpPr/>
                <p:nvPr/>
              </p:nvSpPr>
              <p:spPr>
                <a:xfrm>
                  <a:off x="7777005" y="2497362"/>
                  <a:ext cx="601715" cy="677291"/>
                </a:xfrm>
                <a:prstGeom prst="parallelogram">
                  <a:avLst>
                    <a:gd name="adj" fmla="val 47360"/>
                  </a:avLst>
                </a:prstGeom>
                <a:solidFill>
                  <a:schemeClr val="bg1"/>
                </a:solidFill>
                <a:ln cap="flat">
                  <a:solidFill>
                    <a:schemeClr val="bg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756A242-AE5D-204C-B0AC-98DBAD6558D2}"/>
                  </a:ext>
                </a:extLst>
              </p:cNvPr>
              <p:cNvGrpSpPr/>
              <p:nvPr/>
            </p:nvGrpSpPr>
            <p:grpSpPr>
              <a:xfrm>
                <a:off x="4328521" y="3659005"/>
                <a:ext cx="612880" cy="1350898"/>
                <a:chOff x="7769120" y="2497362"/>
                <a:chExt cx="612880" cy="1350898"/>
              </a:xfrm>
            </p:grpSpPr>
            <p:sp>
              <p:nvSpPr>
                <p:cNvPr id="137" name="Parallelogram 136">
                  <a:extLst>
                    <a:ext uri="{FF2B5EF4-FFF2-40B4-BE49-F238E27FC236}">
                      <a16:creationId xmlns:a16="http://schemas.microsoft.com/office/drawing/2014/main" id="{84A3DB78-B7FE-5247-A9E4-83E0FA0F8078}"/>
                    </a:ext>
                  </a:extLst>
                </p:cNvPr>
                <p:cNvSpPr/>
                <p:nvPr/>
              </p:nvSpPr>
              <p:spPr>
                <a:xfrm>
                  <a:off x="7772400" y="2521789"/>
                  <a:ext cx="609600" cy="642809"/>
                </a:xfrm>
                <a:prstGeom prst="parallelogram">
                  <a:avLst>
                    <a:gd name="adj" fmla="val 4467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Parallelogram 137">
                  <a:extLst>
                    <a:ext uri="{FF2B5EF4-FFF2-40B4-BE49-F238E27FC236}">
                      <a16:creationId xmlns:a16="http://schemas.microsoft.com/office/drawing/2014/main" id="{7C7326AC-EA33-E44A-9B21-750E5C5CF70E}"/>
                    </a:ext>
                  </a:extLst>
                </p:cNvPr>
                <p:cNvSpPr/>
                <p:nvPr/>
              </p:nvSpPr>
              <p:spPr>
                <a:xfrm flipH="1">
                  <a:off x="7769120" y="3175290"/>
                  <a:ext cx="609600" cy="642809"/>
                </a:xfrm>
                <a:prstGeom prst="parallelogram">
                  <a:avLst>
                    <a:gd name="adj" fmla="val 44672"/>
                  </a:avLst>
                </a:prstGeom>
                <a:solidFill>
                  <a:schemeClr val="bg1"/>
                </a:solidFill>
                <a:ln cap="flat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Parallelogram 138">
                  <a:extLst>
                    <a:ext uri="{FF2B5EF4-FFF2-40B4-BE49-F238E27FC236}">
                      <a16:creationId xmlns:a16="http://schemas.microsoft.com/office/drawing/2014/main" id="{0641D88D-7E41-4846-BDED-6030F363EBD8}"/>
                    </a:ext>
                  </a:extLst>
                </p:cNvPr>
                <p:cNvSpPr/>
                <p:nvPr/>
              </p:nvSpPr>
              <p:spPr>
                <a:xfrm flipH="1">
                  <a:off x="7777005" y="3170969"/>
                  <a:ext cx="601715" cy="677291"/>
                </a:xfrm>
                <a:prstGeom prst="parallelogram">
                  <a:avLst>
                    <a:gd name="adj" fmla="val 47360"/>
                  </a:avLst>
                </a:prstGeom>
                <a:solidFill>
                  <a:schemeClr val="bg1"/>
                </a:solidFill>
                <a:ln cap="flat">
                  <a:solidFill>
                    <a:schemeClr val="bg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Parallelogram 139">
                  <a:extLst>
                    <a:ext uri="{FF2B5EF4-FFF2-40B4-BE49-F238E27FC236}">
                      <a16:creationId xmlns:a16="http://schemas.microsoft.com/office/drawing/2014/main" id="{0DABC123-A63F-6D47-9CA5-C569B16CD90A}"/>
                    </a:ext>
                  </a:extLst>
                </p:cNvPr>
                <p:cNvSpPr/>
                <p:nvPr/>
              </p:nvSpPr>
              <p:spPr>
                <a:xfrm>
                  <a:off x="7777005" y="2497362"/>
                  <a:ext cx="601715" cy="677291"/>
                </a:xfrm>
                <a:prstGeom prst="parallelogram">
                  <a:avLst>
                    <a:gd name="adj" fmla="val 47360"/>
                  </a:avLst>
                </a:prstGeom>
                <a:solidFill>
                  <a:schemeClr val="bg1"/>
                </a:solidFill>
                <a:ln cap="flat">
                  <a:solidFill>
                    <a:schemeClr val="bg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0F082098-5B28-D447-A343-3C70CE0093E3}"/>
                  </a:ext>
                </a:extLst>
              </p:cNvPr>
              <p:cNvGrpSpPr/>
              <p:nvPr/>
            </p:nvGrpSpPr>
            <p:grpSpPr>
              <a:xfrm>
                <a:off x="4326524" y="4961509"/>
                <a:ext cx="609600" cy="677291"/>
                <a:chOff x="7772400" y="2497362"/>
                <a:chExt cx="609600" cy="677291"/>
              </a:xfrm>
            </p:grpSpPr>
            <p:sp>
              <p:nvSpPr>
                <p:cNvPr id="142" name="Parallelogram 141">
                  <a:extLst>
                    <a:ext uri="{FF2B5EF4-FFF2-40B4-BE49-F238E27FC236}">
                      <a16:creationId xmlns:a16="http://schemas.microsoft.com/office/drawing/2014/main" id="{E67A97B2-B68F-424D-92D0-252C4ABCC9E0}"/>
                    </a:ext>
                  </a:extLst>
                </p:cNvPr>
                <p:cNvSpPr/>
                <p:nvPr/>
              </p:nvSpPr>
              <p:spPr>
                <a:xfrm>
                  <a:off x="7772400" y="2521789"/>
                  <a:ext cx="609600" cy="642809"/>
                </a:xfrm>
                <a:prstGeom prst="parallelogram">
                  <a:avLst>
                    <a:gd name="adj" fmla="val 4467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Parallelogram 144">
                  <a:extLst>
                    <a:ext uri="{FF2B5EF4-FFF2-40B4-BE49-F238E27FC236}">
                      <a16:creationId xmlns:a16="http://schemas.microsoft.com/office/drawing/2014/main" id="{125B4D8E-C291-8B4E-A7F0-E66B6900433B}"/>
                    </a:ext>
                  </a:extLst>
                </p:cNvPr>
                <p:cNvSpPr/>
                <p:nvPr/>
              </p:nvSpPr>
              <p:spPr>
                <a:xfrm>
                  <a:off x="7777005" y="2497362"/>
                  <a:ext cx="601715" cy="677291"/>
                </a:xfrm>
                <a:prstGeom prst="parallelogram">
                  <a:avLst>
                    <a:gd name="adj" fmla="val 47360"/>
                  </a:avLst>
                </a:prstGeom>
                <a:solidFill>
                  <a:schemeClr val="bg1"/>
                </a:solidFill>
                <a:ln cap="flat">
                  <a:solidFill>
                    <a:schemeClr val="bg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687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F06D-7764-D8F3-6F53-F1B8B7CE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636F-2F87-8F94-20DC-4A6E0867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3F7FE-3CFA-C135-8D19-55E9E45C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14</a:t>
            </a:fld>
            <a:endParaRPr lang="en-GB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B747A6-4CAE-CF6F-A470-80B1D15596FE}"/>
              </a:ext>
            </a:extLst>
          </p:cNvPr>
          <p:cNvGrpSpPr/>
          <p:nvPr/>
        </p:nvGrpSpPr>
        <p:grpSpPr>
          <a:xfrm>
            <a:off x="0" y="1703389"/>
            <a:ext cx="6005100" cy="4310637"/>
            <a:chOff x="1552575" y="2209800"/>
            <a:chExt cx="6005100" cy="43106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2FED4A-4601-264B-A4EF-1A9ED5F75633}"/>
                </a:ext>
              </a:extLst>
            </p:cNvPr>
            <p:cNvGrpSpPr/>
            <p:nvPr/>
          </p:nvGrpSpPr>
          <p:grpSpPr>
            <a:xfrm>
              <a:off x="2057400" y="2438400"/>
              <a:ext cx="457200" cy="2855112"/>
              <a:chOff x="2057400" y="2438400"/>
              <a:chExt cx="457200" cy="285511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721C04B-FF19-DF07-71FC-4F6444AA3A94}"/>
                  </a:ext>
                </a:extLst>
              </p:cNvPr>
              <p:cNvSpPr/>
              <p:nvPr/>
            </p:nvSpPr>
            <p:spPr>
              <a:xfrm>
                <a:off x="2057400" y="24384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7B81075-0459-F992-B1CD-2206B76D436E}"/>
                  </a:ext>
                </a:extLst>
              </p:cNvPr>
              <p:cNvSpPr/>
              <p:nvPr/>
            </p:nvSpPr>
            <p:spPr>
              <a:xfrm>
                <a:off x="2057400" y="3048731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2777816-7465-8666-BA02-AF647B7935A3}"/>
                  </a:ext>
                </a:extLst>
              </p:cNvPr>
              <p:cNvSpPr/>
              <p:nvPr/>
            </p:nvSpPr>
            <p:spPr>
              <a:xfrm>
                <a:off x="2057400" y="3659125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C2F2F20-EE5B-0940-C2ED-131530ED5F79}"/>
                  </a:ext>
                </a:extLst>
              </p:cNvPr>
              <p:cNvSpPr/>
              <p:nvPr/>
            </p:nvSpPr>
            <p:spPr>
              <a:xfrm>
                <a:off x="2057400" y="483631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4AA2409-D94E-7D08-450E-081DA04AE34D}"/>
                </a:ext>
              </a:extLst>
            </p:cNvPr>
            <p:cNvGrpSpPr/>
            <p:nvPr/>
          </p:nvGrpSpPr>
          <p:grpSpPr>
            <a:xfrm>
              <a:off x="5202825" y="2559052"/>
              <a:ext cx="465007" cy="2681735"/>
              <a:chOff x="5202825" y="2559052"/>
              <a:chExt cx="465007" cy="2681735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887FDEE-47D9-7999-AAB2-C9815F8E3945}"/>
                  </a:ext>
                </a:extLst>
              </p:cNvPr>
              <p:cNvSpPr/>
              <p:nvPr/>
            </p:nvSpPr>
            <p:spPr>
              <a:xfrm>
                <a:off x="5202825" y="255905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FF4FDC2-1FEB-0B95-8782-038CDFF351ED}"/>
                  </a:ext>
                </a:extLst>
              </p:cNvPr>
              <p:cNvSpPr/>
              <p:nvPr/>
            </p:nvSpPr>
            <p:spPr>
              <a:xfrm>
                <a:off x="5202825" y="316459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C2581EE-73AB-25BD-06C5-5A01A81D564D}"/>
                  </a:ext>
                </a:extLst>
              </p:cNvPr>
              <p:cNvSpPr/>
              <p:nvPr/>
            </p:nvSpPr>
            <p:spPr>
              <a:xfrm>
                <a:off x="5210632" y="3841749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B7776B4-CA92-0E8F-21FB-B8E98DBBCC45}"/>
                  </a:ext>
                </a:extLst>
              </p:cNvPr>
              <p:cNvSpPr/>
              <p:nvPr/>
            </p:nvSpPr>
            <p:spPr>
              <a:xfrm>
                <a:off x="5202825" y="4783587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214D09-0FB6-05A0-8843-34E6673EDD83}"/>
                </a:ext>
              </a:extLst>
            </p:cNvPr>
            <p:cNvGrpSpPr/>
            <p:nvPr/>
          </p:nvGrpSpPr>
          <p:grpSpPr>
            <a:xfrm>
              <a:off x="6595649" y="2700942"/>
              <a:ext cx="962026" cy="2046127"/>
              <a:chOff x="6595649" y="2700942"/>
              <a:chExt cx="962026" cy="2046127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BA791A4-7373-3B55-12F2-C9CEACFB6A64}"/>
                  </a:ext>
                </a:extLst>
              </p:cNvPr>
              <p:cNvSpPr/>
              <p:nvPr/>
            </p:nvSpPr>
            <p:spPr>
              <a:xfrm>
                <a:off x="6595649" y="2700942"/>
                <a:ext cx="962026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-1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FDF1408-528A-0D75-E857-BA67C8D2F120}"/>
                  </a:ext>
                </a:extLst>
              </p:cNvPr>
              <p:cNvSpPr/>
              <p:nvPr/>
            </p:nvSpPr>
            <p:spPr>
              <a:xfrm>
                <a:off x="6622050" y="3528571"/>
                <a:ext cx="935625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2.5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1FC3028-949F-3013-D845-53DD5FE7744D}"/>
                  </a:ext>
                </a:extLst>
              </p:cNvPr>
              <p:cNvSpPr/>
              <p:nvPr/>
            </p:nvSpPr>
            <p:spPr>
              <a:xfrm>
                <a:off x="6595650" y="4289869"/>
                <a:ext cx="935624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0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FB5A18-33A6-8359-1FC0-2C901DC2A2B5}"/>
                </a:ext>
              </a:extLst>
            </p:cNvPr>
            <p:cNvSpPr txBox="1"/>
            <p:nvPr/>
          </p:nvSpPr>
          <p:spPr>
            <a:xfrm rot="5400000">
              <a:off x="2163372" y="4236509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233203-D909-44CA-606D-CFC2D863A634}"/>
                </a:ext>
              </a:extLst>
            </p:cNvPr>
            <p:cNvSpPr txBox="1"/>
            <p:nvPr/>
          </p:nvSpPr>
          <p:spPr>
            <a:xfrm rot="5400000">
              <a:off x="3686956" y="405105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B75C27-2071-A8D4-30B2-BC9AAB75F15A}"/>
                </a:ext>
              </a:extLst>
            </p:cNvPr>
            <p:cNvGrpSpPr/>
            <p:nvPr/>
          </p:nvGrpSpPr>
          <p:grpSpPr>
            <a:xfrm>
              <a:off x="3581400" y="2209800"/>
              <a:ext cx="457200" cy="3575172"/>
              <a:chOff x="3581400" y="2209800"/>
              <a:chExt cx="457200" cy="357517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33FB7DD-FF90-FCBB-442B-F05FEB85D6F7}"/>
                  </a:ext>
                </a:extLst>
              </p:cNvPr>
              <p:cNvSpPr/>
              <p:nvPr/>
            </p:nvSpPr>
            <p:spPr>
              <a:xfrm>
                <a:off x="3581400" y="2209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F3505B2-4BC1-70CB-D8FD-AB0A9442791D}"/>
                  </a:ext>
                </a:extLst>
              </p:cNvPr>
              <p:cNvSpPr/>
              <p:nvPr/>
            </p:nvSpPr>
            <p:spPr>
              <a:xfrm>
                <a:off x="3581400" y="283600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9B22D1E-EF30-5BB2-4A55-39A0457C5707}"/>
                  </a:ext>
                </a:extLst>
              </p:cNvPr>
              <p:cNvSpPr/>
              <p:nvPr/>
            </p:nvSpPr>
            <p:spPr>
              <a:xfrm>
                <a:off x="3581400" y="470592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3B41583-96C2-9CF1-DA64-CE00CD555ADF}"/>
                  </a:ext>
                </a:extLst>
              </p:cNvPr>
              <p:cNvSpPr/>
              <p:nvPr/>
            </p:nvSpPr>
            <p:spPr>
              <a:xfrm>
                <a:off x="3581400" y="532777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452FC70-C219-02A7-22FF-280162B28D00}"/>
                  </a:ext>
                </a:extLst>
              </p:cNvPr>
              <p:cNvSpPr/>
              <p:nvPr/>
            </p:nvSpPr>
            <p:spPr>
              <a:xfrm>
                <a:off x="3581400" y="3462216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E3B490-EC34-97DF-C8B4-5887328DF856}"/>
                </a:ext>
              </a:extLst>
            </p:cNvPr>
            <p:cNvSpPr txBox="1"/>
            <p:nvPr/>
          </p:nvSpPr>
          <p:spPr>
            <a:xfrm rot="5400000">
              <a:off x="5301742" y="427965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90ACC3-28A6-AAB4-57D6-74890673FDB3}"/>
                </a:ext>
              </a:extLst>
            </p:cNvPr>
            <p:cNvSpPr txBox="1"/>
            <p:nvPr/>
          </p:nvSpPr>
          <p:spPr>
            <a:xfrm>
              <a:off x="1552575" y="5636846"/>
              <a:ext cx="14668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Input layer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48DE55-B8BF-4C6D-AFE0-B8F8DF9D7206}"/>
                </a:ext>
              </a:extLst>
            </p:cNvPr>
            <p:cNvSpPr txBox="1"/>
            <p:nvPr/>
          </p:nvSpPr>
          <p:spPr>
            <a:xfrm>
              <a:off x="3399711" y="6058772"/>
              <a:ext cx="2677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Hidden layers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AA4B02-32E6-6CF5-6B69-54388043A50D}"/>
                </a:ext>
              </a:extLst>
            </p:cNvPr>
            <p:cNvSpPr txBox="1"/>
            <p:nvPr/>
          </p:nvSpPr>
          <p:spPr>
            <a:xfrm>
              <a:off x="6090825" y="5636845"/>
              <a:ext cx="14668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Output layer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797C2C-F96F-93C8-B705-2903ADFC17B0}"/>
                </a:ext>
              </a:extLst>
            </p:cNvPr>
            <p:cNvGrpSpPr/>
            <p:nvPr/>
          </p:nvGrpSpPr>
          <p:grpSpPr>
            <a:xfrm>
              <a:off x="2514600" y="2438400"/>
              <a:ext cx="1133755" cy="3117972"/>
              <a:chOff x="2514600" y="2438400"/>
              <a:chExt cx="1133755" cy="3117972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09C1204-AC32-B84B-A539-F2E4EF06B42B}"/>
                  </a:ext>
                </a:extLst>
              </p:cNvPr>
              <p:cNvCxnSpPr>
                <a:cxnSpLocks/>
                <a:stCxn id="70" idx="6"/>
                <a:endCxn id="58" idx="2"/>
              </p:cNvCxnSpPr>
              <p:nvPr/>
            </p:nvCxnSpPr>
            <p:spPr>
              <a:xfrm flipV="1">
                <a:off x="2514600" y="2438400"/>
                <a:ext cx="1066800" cy="22860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9D2DF4C-D625-199D-A3EF-663881D18C61}"/>
                  </a:ext>
                </a:extLst>
              </p:cNvPr>
              <p:cNvCxnSpPr>
                <a:cxnSpLocks/>
                <a:stCxn id="71" idx="6"/>
                <a:endCxn id="59" idx="2"/>
              </p:cNvCxnSpPr>
              <p:nvPr/>
            </p:nvCxnSpPr>
            <p:spPr>
              <a:xfrm flipV="1">
                <a:off x="2514600" y="3064608"/>
                <a:ext cx="1066800" cy="212723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2040FE4-0072-F97B-07B1-7D69A9D4FF9B}"/>
                  </a:ext>
                </a:extLst>
              </p:cNvPr>
              <p:cNvCxnSpPr>
                <a:cxnSpLocks/>
                <a:stCxn id="73" idx="6"/>
                <a:endCxn id="61" idx="2"/>
              </p:cNvCxnSpPr>
              <p:nvPr/>
            </p:nvCxnSpPr>
            <p:spPr>
              <a:xfrm>
                <a:off x="2514600" y="5064912"/>
                <a:ext cx="1066800" cy="49146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97F38A5-FAD0-2FF9-7090-A21DB05B1769}"/>
                  </a:ext>
                </a:extLst>
              </p:cNvPr>
              <p:cNvCxnSpPr>
                <a:cxnSpLocks/>
                <a:stCxn id="73" idx="6"/>
                <a:endCxn id="60" idx="2"/>
              </p:cNvCxnSpPr>
              <p:nvPr/>
            </p:nvCxnSpPr>
            <p:spPr>
              <a:xfrm flipV="1">
                <a:off x="2514600" y="4934520"/>
                <a:ext cx="1066800" cy="130392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4E2BBFC-26BD-3369-4C08-3C36D8718B9D}"/>
                  </a:ext>
                </a:extLst>
              </p:cNvPr>
              <p:cNvCxnSpPr>
                <a:cxnSpLocks/>
                <a:stCxn id="70" idx="6"/>
                <a:endCxn id="59" idx="1"/>
              </p:cNvCxnSpPr>
              <p:nvPr/>
            </p:nvCxnSpPr>
            <p:spPr>
              <a:xfrm>
                <a:off x="2514600" y="2667000"/>
                <a:ext cx="1133755" cy="235963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E30B764-EE1A-39F3-743A-235B353DBEFE}"/>
                  </a:ext>
                </a:extLst>
              </p:cNvPr>
              <p:cNvCxnSpPr>
                <a:cxnSpLocks/>
                <a:stCxn id="72" idx="6"/>
                <a:endCxn id="62" idx="2"/>
              </p:cNvCxnSpPr>
              <p:nvPr/>
            </p:nvCxnSpPr>
            <p:spPr>
              <a:xfrm flipV="1">
                <a:off x="2514600" y="3690816"/>
                <a:ext cx="1066800" cy="196909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08AE554-B124-9CFF-F869-1F97DD58968D}"/>
                  </a:ext>
                </a:extLst>
              </p:cNvPr>
              <p:cNvCxnSpPr>
                <a:cxnSpLocks/>
                <a:stCxn id="72" idx="6"/>
                <a:endCxn id="59" idx="3"/>
              </p:cNvCxnSpPr>
              <p:nvPr/>
            </p:nvCxnSpPr>
            <p:spPr>
              <a:xfrm flipV="1">
                <a:off x="2514600" y="3226253"/>
                <a:ext cx="1133755" cy="661472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41D0EE1-5799-E60C-DDE6-8D13B2A786AA}"/>
                </a:ext>
              </a:extLst>
            </p:cNvPr>
            <p:cNvGrpSpPr/>
            <p:nvPr/>
          </p:nvGrpSpPr>
          <p:grpSpPr>
            <a:xfrm>
              <a:off x="5660025" y="2787652"/>
              <a:ext cx="1099044" cy="2224535"/>
              <a:chOff x="5660025" y="2787652"/>
              <a:chExt cx="1099044" cy="2224535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14C7310-73F6-CEDD-426A-139BC423A0FF}"/>
                  </a:ext>
                </a:extLst>
              </p:cNvPr>
              <p:cNvCxnSpPr>
                <a:cxnSpLocks/>
                <a:stCxn id="66" idx="6"/>
                <a:endCxn id="63" idx="2"/>
              </p:cNvCxnSpPr>
              <p:nvPr/>
            </p:nvCxnSpPr>
            <p:spPr>
              <a:xfrm>
                <a:off x="5660025" y="2787652"/>
                <a:ext cx="935624" cy="14189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36E55B1-057C-5C49-ACA1-2CFCCE26EA02}"/>
                  </a:ext>
                </a:extLst>
              </p:cNvPr>
              <p:cNvCxnSpPr>
                <a:cxnSpLocks/>
                <a:stCxn id="67" idx="6"/>
                <a:endCxn id="64" idx="2"/>
              </p:cNvCxnSpPr>
              <p:nvPr/>
            </p:nvCxnSpPr>
            <p:spPr>
              <a:xfrm>
                <a:off x="5660025" y="3393198"/>
                <a:ext cx="962025" cy="36397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6841724-2481-92AD-4A23-D2C982324EA2}"/>
                  </a:ext>
                </a:extLst>
              </p:cNvPr>
              <p:cNvCxnSpPr>
                <a:cxnSpLocks/>
                <a:stCxn id="68" idx="6"/>
                <a:endCxn id="64" idx="3"/>
              </p:cNvCxnSpPr>
              <p:nvPr/>
            </p:nvCxnSpPr>
            <p:spPr>
              <a:xfrm flipV="1">
                <a:off x="5667832" y="3918816"/>
                <a:ext cx="1091237" cy="1515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07E19E8-0BE0-6D2F-E90C-8A26B4133E65}"/>
                  </a:ext>
                </a:extLst>
              </p:cNvPr>
              <p:cNvCxnSpPr>
                <a:cxnSpLocks/>
                <a:stCxn id="66" idx="6"/>
                <a:endCxn id="64" idx="1"/>
              </p:cNvCxnSpPr>
              <p:nvPr/>
            </p:nvCxnSpPr>
            <p:spPr>
              <a:xfrm>
                <a:off x="5660025" y="2787652"/>
                <a:ext cx="1099044" cy="807874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AACC9D3-1002-09AA-08EB-996FEB7FB413}"/>
                  </a:ext>
                </a:extLst>
              </p:cNvPr>
              <p:cNvCxnSpPr>
                <a:cxnSpLocks/>
                <a:stCxn id="67" idx="6"/>
                <a:endCxn id="63" idx="3"/>
              </p:cNvCxnSpPr>
              <p:nvPr/>
            </p:nvCxnSpPr>
            <p:spPr>
              <a:xfrm flipV="1">
                <a:off x="5660025" y="3091187"/>
                <a:ext cx="1076509" cy="30201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7DBF370D-E748-F32D-ED0F-D7704857E0E0}"/>
                  </a:ext>
                </a:extLst>
              </p:cNvPr>
              <p:cNvCxnSpPr>
                <a:cxnSpLocks/>
                <a:stCxn id="69" idx="6"/>
                <a:endCxn id="65" idx="2"/>
              </p:cNvCxnSpPr>
              <p:nvPr/>
            </p:nvCxnSpPr>
            <p:spPr>
              <a:xfrm flipV="1">
                <a:off x="5660025" y="4518469"/>
                <a:ext cx="935625" cy="49371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766D96C-511B-8910-ACC1-AE44C090109B}"/>
                </a:ext>
              </a:extLst>
            </p:cNvPr>
            <p:cNvGrpSpPr/>
            <p:nvPr/>
          </p:nvGrpSpPr>
          <p:grpSpPr>
            <a:xfrm>
              <a:off x="4038600" y="2438400"/>
              <a:ext cx="1231180" cy="3117972"/>
              <a:chOff x="4038600" y="2438400"/>
              <a:chExt cx="1231180" cy="3117972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08C9CD5-6628-74F6-3A0E-74BAF1A3E399}"/>
                  </a:ext>
                </a:extLst>
              </p:cNvPr>
              <p:cNvCxnSpPr>
                <a:cxnSpLocks/>
                <a:stCxn id="58" idx="6"/>
                <a:endCxn id="66" idx="1"/>
              </p:cNvCxnSpPr>
              <p:nvPr/>
            </p:nvCxnSpPr>
            <p:spPr>
              <a:xfrm>
                <a:off x="4038600" y="2438400"/>
                <a:ext cx="1231180" cy="187607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A30F13B-B30E-57FE-2B9A-61B49EB126DF}"/>
                  </a:ext>
                </a:extLst>
              </p:cNvPr>
              <p:cNvCxnSpPr>
                <a:cxnSpLocks/>
                <a:stCxn id="59" idx="6"/>
                <a:endCxn id="66" idx="2"/>
              </p:cNvCxnSpPr>
              <p:nvPr/>
            </p:nvCxnSpPr>
            <p:spPr>
              <a:xfrm flipV="1">
                <a:off x="4038600" y="2787652"/>
                <a:ext cx="1164225" cy="27695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31910E9-556E-EE5E-130D-91B75DF7DE2A}"/>
                  </a:ext>
                </a:extLst>
              </p:cNvPr>
              <p:cNvCxnSpPr>
                <a:cxnSpLocks/>
                <a:stCxn id="62" idx="6"/>
                <a:endCxn id="66" idx="3"/>
              </p:cNvCxnSpPr>
              <p:nvPr/>
            </p:nvCxnSpPr>
            <p:spPr>
              <a:xfrm flipV="1">
                <a:off x="4038600" y="2949297"/>
                <a:ext cx="1231180" cy="74151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C39D739-C976-B05D-7141-157567C386D4}"/>
                  </a:ext>
                </a:extLst>
              </p:cNvPr>
              <p:cNvCxnSpPr>
                <a:cxnSpLocks/>
                <a:stCxn id="58" idx="6"/>
                <a:endCxn id="67" idx="2"/>
              </p:cNvCxnSpPr>
              <p:nvPr/>
            </p:nvCxnSpPr>
            <p:spPr>
              <a:xfrm>
                <a:off x="4038600" y="2438400"/>
                <a:ext cx="1164225" cy="95479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ED84C5B-677C-2883-DD8C-2C6CE91997EF}"/>
                  </a:ext>
                </a:extLst>
              </p:cNvPr>
              <p:cNvCxnSpPr>
                <a:cxnSpLocks/>
                <a:stCxn id="62" idx="6"/>
                <a:endCxn id="67" idx="3"/>
              </p:cNvCxnSpPr>
              <p:nvPr/>
            </p:nvCxnSpPr>
            <p:spPr>
              <a:xfrm flipV="1">
                <a:off x="4038600" y="3554843"/>
                <a:ext cx="1231180" cy="13597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F9D015D-40FA-79C5-F0A9-22FD68B5DAF8}"/>
                  </a:ext>
                </a:extLst>
              </p:cNvPr>
              <p:cNvCxnSpPr>
                <a:cxnSpLocks/>
                <a:stCxn id="60" idx="6"/>
                <a:endCxn id="69" idx="2"/>
              </p:cNvCxnSpPr>
              <p:nvPr/>
            </p:nvCxnSpPr>
            <p:spPr>
              <a:xfrm>
                <a:off x="4038600" y="4934520"/>
                <a:ext cx="1164225" cy="77667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F7301CB-84AA-2A54-98D9-D7BB8065C533}"/>
                  </a:ext>
                </a:extLst>
              </p:cNvPr>
              <p:cNvCxnSpPr>
                <a:cxnSpLocks/>
                <a:stCxn id="62" idx="6"/>
                <a:endCxn id="68" idx="2"/>
              </p:cNvCxnSpPr>
              <p:nvPr/>
            </p:nvCxnSpPr>
            <p:spPr>
              <a:xfrm>
                <a:off x="4038600" y="3690816"/>
                <a:ext cx="1172032" cy="3795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C832A31-619A-1F8D-715F-3CE4E96E3040}"/>
                  </a:ext>
                </a:extLst>
              </p:cNvPr>
              <p:cNvCxnSpPr>
                <a:cxnSpLocks/>
                <a:stCxn id="61" idx="6"/>
                <a:endCxn id="69" idx="3"/>
              </p:cNvCxnSpPr>
              <p:nvPr/>
            </p:nvCxnSpPr>
            <p:spPr>
              <a:xfrm flipV="1">
                <a:off x="4038600" y="5173832"/>
                <a:ext cx="1231180" cy="38254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B48E5A0-30D4-6E8F-F36C-388944D27A56}"/>
                </a:ext>
              </a:extLst>
            </p:cNvPr>
            <p:cNvGrpSpPr/>
            <p:nvPr/>
          </p:nvGrpSpPr>
          <p:grpSpPr>
            <a:xfrm>
              <a:off x="4326524" y="2343985"/>
              <a:ext cx="619340" cy="3294815"/>
              <a:chOff x="4326524" y="2343985"/>
              <a:chExt cx="619340" cy="329481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D03A8A4-8C56-7A5D-C207-20C468CF740A}"/>
                  </a:ext>
                </a:extLst>
              </p:cNvPr>
              <p:cNvGrpSpPr/>
              <p:nvPr/>
            </p:nvGrpSpPr>
            <p:grpSpPr>
              <a:xfrm>
                <a:off x="4332984" y="2343985"/>
                <a:ext cx="612880" cy="1350898"/>
                <a:chOff x="7769120" y="2497362"/>
                <a:chExt cx="612880" cy="1350898"/>
              </a:xfrm>
            </p:grpSpPr>
            <p:sp>
              <p:nvSpPr>
                <p:cNvPr id="33" name="Parallelogram 32">
                  <a:extLst>
                    <a:ext uri="{FF2B5EF4-FFF2-40B4-BE49-F238E27FC236}">
                      <a16:creationId xmlns:a16="http://schemas.microsoft.com/office/drawing/2014/main" id="{51D13493-11DA-4DD8-D4B8-4B33A6641840}"/>
                    </a:ext>
                  </a:extLst>
                </p:cNvPr>
                <p:cNvSpPr/>
                <p:nvPr/>
              </p:nvSpPr>
              <p:spPr>
                <a:xfrm>
                  <a:off x="7772400" y="2521789"/>
                  <a:ext cx="609600" cy="642809"/>
                </a:xfrm>
                <a:prstGeom prst="parallelogram">
                  <a:avLst>
                    <a:gd name="adj" fmla="val 4467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Parallelogram 33">
                  <a:extLst>
                    <a:ext uri="{FF2B5EF4-FFF2-40B4-BE49-F238E27FC236}">
                      <a16:creationId xmlns:a16="http://schemas.microsoft.com/office/drawing/2014/main" id="{CCB9A369-614D-E8E8-1BC4-AFA020C85FE0}"/>
                    </a:ext>
                  </a:extLst>
                </p:cNvPr>
                <p:cNvSpPr/>
                <p:nvPr/>
              </p:nvSpPr>
              <p:spPr>
                <a:xfrm flipH="1">
                  <a:off x="7769120" y="3175290"/>
                  <a:ext cx="609600" cy="642809"/>
                </a:xfrm>
                <a:prstGeom prst="parallelogram">
                  <a:avLst>
                    <a:gd name="adj" fmla="val 44672"/>
                  </a:avLst>
                </a:prstGeom>
                <a:solidFill>
                  <a:schemeClr val="bg1"/>
                </a:solidFill>
                <a:ln cap="flat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Parallelogram 34">
                  <a:extLst>
                    <a:ext uri="{FF2B5EF4-FFF2-40B4-BE49-F238E27FC236}">
                      <a16:creationId xmlns:a16="http://schemas.microsoft.com/office/drawing/2014/main" id="{E8AD17CC-6113-01C0-568C-8A9179093E7A}"/>
                    </a:ext>
                  </a:extLst>
                </p:cNvPr>
                <p:cNvSpPr/>
                <p:nvPr/>
              </p:nvSpPr>
              <p:spPr>
                <a:xfrm flipH="1">
                  <a:off x="7777005" y="3170969"/>
                  <a:ext cx="601715" cy="677291"/>
                </a:xfrm>
                <a:prstGeom prst="parallelogram">
                  <a:avLst>
                    <a:gd name="adj" fmla="val 47360"/>
                  </a:avLst>
                </a:prstGeom>
                <a:solidFill>
                  <a:schemeClr val="bg1"/>
                </a:solidFill>
                <a:ln cap="flat">
                  <a:solidFill>
                    <a:schemeClr val="bg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Parallelogram 35">
                  <a:extLst>
                    <a:ext uri="{FF2B5EF4-FFF2-40B4-BE49-F238E27FC236}">
                      <a16:creationId xmlns:a16="http://schemas.microsoft.com/office/drawing/2014/main" id="{2488D815-949E-780D-1486-EF207E227C19}"/>
                    </a:ext>
                  </a:extLst>
                </p:cNvPr>
                <p:cNvSpPr/>
                <p:nvPr/>
              </p:nvSpPr>
              <p:spPr>
                <a:xfrm>
                  <a:off x="7777005" y="2497362"/>
                  <a:ext cx="601715" cy="677291"/>
                </a:xfrm>
                <a:prstGeom prst="parallelogram">
                  <a:avLst>
                    <a:gd name="adj" fmla="val 47360"/>
                  </a:avLst>
                </a:prstGeom>
                <a:solidFill>
                  <a:schemeClr val="bg1"/>
                </a:solidFill>
                <a:ln cap="flat">
                  <a:solidFill>
                    <a:schemeClr val="bg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FB7E688-8FA9-1E39-B7FF-0242A5009C06}"/>
                  </a:ext>
                </a:extLst>
              </p:cNvPr>
              <p:cNvGrpSpPr/>
              <p:nvPr/>
            </p:nvGrpSpPr>
            <p:grpSpPr>
              <a:xfrm>
                <a:off x="4328521" y="3659005"/>
                <a:ext cx="612880" cy="1350898"/>
                <a:chOff x="7769120" y="2497362"/>
                <a:chExt cx="612880" cy="1350898"/>
              </a:xfrm>
            </p:grpSpPr>
            <p:sp>
              <p:nvSpPr>
                <p:cNvPr id="29" name="Parallelogram 28">
                  <a:extLst>
                    <a:ext uri="{FF2B5EF4-FFF2-40B4-BE49-F238E27FC236}">
                      <a16:creationId xmlns:a16="http://schemas.microsoft.com/office/drawing/2014/main" id="{55B06AD5-6F3A-1CC1-3E36-20D57B9B90F1}"/>
                    </a:ext>
                  </a:extLst>
                </p:cNvPr>
                <p:cNvSpPr/>
                <p:nvPr/>
              </p:nvSpPr>
              <p:spPr>
                <a:xfrm>
                  <a:off x="7772400" y="2521789"/>
                  <a:ext cx="609600" cy="642809"/>
                </a:xfrm>
                <a:prstGeom prst="parallelogram">
                  <a:avLst>
                    <a:gd name="adj" fmla="val 4467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Parallelogram 29">
                  <a:extLst>
                    <a:ext uri="{FF2B5EF4-FFF2-40B4-BE49-F238E27FC236}">
                      <a16:creationId xmlns:a16="http://schemas.microsoft.com/office/drawing/2014/main" id="{B865AF43-4C33-8FD1-A038-C4180DA8F14C}"/>
                    </a:ext>
                  </a:extLst>
                </p:cNvPr>
                <p:cNvSpPr/>
                <p:nvPr/>
              </p:nvSpPr>
              <p:spPr>
                <a:xfrm flipH="1">
                  <a:off x="7769120" y="3175290"/>
                  <a:ext cx="609600" cy="642809"/>
                </a:xfrm>
                <a:prstGeom prst="parallelogram">
                  <a:avLst>
                    <a:gd name="adj" fmla="val 44672"/>
                  </a:avLst>
                </a:prstGeom>
                <a:solidFill>
                  <a:schemeClr val="bg1"/>
                </a:solidFill>
                <a:ln cap="flat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Parallelogram 30">
                  <a:extLst>
                    <a:ext uri="{FF2B5EF4-FFF2-40B4-BE49-F238E27FC236}">
                      <a16:creationId xmlns:a16="http://schemas.microsoft.com/office/drawing/2014/main" id="{CA81480C-F351-CB22-E68A-EBC799ABC2BE}"/>
                    </a:ext>
                  </a:extLst>
                </p:cNvPr>
                <p:cNvSpPr/>
                <p:nvPr/>
              </p:nvSpPr>
              <p:spPr>
                <a:xfrm flipH="1">
                  <a:off x="7777005" y="3170969"/>
                  <a:ext cx="601715" cy="677291"/>
                </a:xfrm>
                <a:prstGeom prst="parallelogram">
                  <a:avLst>
                    <a:gd name="adj" fmla="val 47360"/>
                  </a:avLst>
                </a:prstGeom>
                <a:solidFill>
                  <a:schemeClr val="bg1"/>
                </a:solidFill>
                <a:ln cap="flat">
                  <a:solidFill>
                    <a:schemeClr val="bg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Parallelogram 31">
                  <a:extLst>
                    <a:ext uri="{FF2B5EF4-FFF2-40B4-BE49-F238E27FC236}">
                      <a16:creationId xmlns:a16="http://schemas.microsoft.com/office/drawing/2014/main" id="{4BD600D5-9AC7-E22D-94B4-7088CB7C3C30}"/>
                    </a:ext>
                  </a:extLst>
                </p:cNvPr>
                <p:cNvSpPr/>
                <p:nvPr/>
              </p:nvSpPr>
              <p:spPr>
                <a:xfrm>
                  <a:off x="7777005" y="2497362"/>
                  <a:ext cx="601715" cy="677291"/>
                </a:xfrm>
                <a:prstGeom prst="parallelogram">
                  <a:avLst>
                    <a:gd name="adj" fmla="val 47360"/>
                  </a:avLst>
                </a:prstGeom>
                <a:solidFill>
                  <a:schemeClr val="bg1"/>
                </a:solidFill>
                <a:ln cap="flat">
                  <a:solidFill>
                    <a:schemeClr val="bg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DE33B53-89BE-BE16-D959-19381A19A101}"/>
                  </a:ext>
                </a:extLst>
              </p:cNvPr>
              <p:cNvGrpSpPr/>
              <p:nvPr/>
            </p:nvGrpSpPr>
            <p:grpSpPr>
              <a:xfrm>
                <a:off x="4326524" y="4961509"/>
                <a:ext cx="609600" cy="677291"/>
                <a:chOff x="7772400" y="2497362"/>
                <a:chExt cx="609600" cy="677291"/>
              </a:xfrm>
            </p:grpSpPr>
            <p:sp>
              <p:nvSpPr>
                <p:cNvPr id="27" name="Parallelogram 26">
                  <a:extLst>
                    <a:ext uri="{FF2B5EF4-FFF2-40B4-BE49-F238E27FC236}">
                      <a16:creationId xmlns:a16="http://schemas.microsoft.com/office/drawing/2014/main" id="{521E8472-6872-CBC3-DBEC-7EF203766EE5}"/>
                    </a:ext>
                  </a:extLst>
                </p:cNvPr>
                <p:cNvSpPr/>
                <p:nvPr/>
              </p:nvSpPr>
              <p:spPr>
                <a:xfrm>
                  <a:off x="7772400" y="2521789"/>
                  <a:ext cx="609600" cy="642809"/>
                </a:xfrm>
                <a:prstGeom prst="parallelogram">
                  <a:avLst>
                    <a:gd name="adj" fmla="val 4467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Parallelogram 27">
                  <a:extLst>
                    <a:ext uri="{FF2B5EF4-FFF2-40B4-BE49-F238E27FC236}">
                      <a16:creationId xmlns:a16="http://schemas.microsoft.com/office/drawing/2014/main" id="{713B847A-BD2E-2B01-450C-90F48C62C743}"/>
                    </a:ext>
                  </a:extLst>
                </p:cNvPr>
                <p:cNvSpPr/>
                <p:nvPr/>
              </p:nvSpPr>
              <p:spPr>
                <a:xfrm>
                  <a:off x="7777005" y="2497362"/>
                  <a:ext cx="601715" cy="677291"/>
                </a:xfrm>
                <a:prstGeom prst="parallelogram">
                  <a:avLst>
                    <a:gd name="adj" fmla="val 47360"/>
                  </a:avLst>
                </a:prstGeom>
                <a:solidFill>
                  <a:schemeClr val="bg1"/>
                </a:solidFill>
                <a:ln cap="flat">
                  <a:solidFill>
                    <a:schemeClr val="bg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AC7FB6A-0CE1-A723-1F9D-22DECE083598}"/>
              </a:ext>
            </a:extLst>
          </p:cNvPr>
          <p:cNvSpPr txBox="1"/>
          <p:nvPr/>
        </p:nvSpPr>
        <p:spPr>
          <a:xfrm>
            <a:off x="6269650" y="2134942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Faculty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CB4F19-CD3D-BEE8-736A-5C60B49C2920}"/>
              </a:ext>
            </a:extLst>
          </p:cNvPr>
          <p:cNvSpPr txBox="1"/>
          <p:nvPr/>
        </p:nvSpPr>
        <p:spPr>
          <a:xfrm>
            <a:off x="6269650" y="2975205"/>
            <a:ext cx="2741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Graduate student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E57BFD-7D9D-AE91-FA4F-EBD82E372513}"/>
              </a:ext>
            </a:extLst>
          </p:cNvPr>
          <p:cNvSpPr txBox="1"/>
          <p:nvPr/>
        </p:nvSpPr>
        <p:spPr>
          <a:xfrm>
            <a:off x="6269650" y="3735697"/>
            <a:ext cx="2741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Undergraduate student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B8589FA-B599-B297-00FA-95ECA88A7FDF}"/>
              </a:ext>
            </a:extLst>
          </p:cNvPr>
          <p:cNvSpPr txBox="1"/>
          <p:nvPr/>
        </p:nvSpPr>
        <p:spPr>
          <a:xfrm>
            <a:off x="7120673" y="5486878"/>
            <a:ext cx="1394677" cy="5232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ArgMax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254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8" grpId="0"/>
      <p:bldP spid="89" grpId="0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10D3-E25C-874B-8D84-C64657FE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output for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5994-1B7C-EE41-B205-9F47A7738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𝑆𝑜𝑓𝑡𝑀𝑎𝑥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sz="2800" dirty="0"/>
                  <a:t>Output vector: [ -1, 2.5, 0]	</a:t>
                </a:r>
              </a:p>
              <a:p>
                <a:pPr marL="0" indent="0">
                  <a:buNone/>
                </a:pPr>
                <a:r>
                  <a:rPr lang="en-US" sz="2800" dirty="0"/>
                  <a:t>SoftMax vector: [0.027, 0.899, 0.074]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800" dirty="0"/>
                  <a:t>Derivative of SoftMax:</a:t>
                </a:r>
              </a:p>
              <a:p>
                <a:pPr marL="0" indent="0" algn="ctr">
                  <a:spcBef>
                    <a:spcPts val="195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𝑆𝑜𝑓𝑡𝑀𝑎𝑥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𝑆𝑜𝑓𝑡𝑀𝑎𝑥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)∗(1−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𝑆𝑜𝑓𝑡𝑀𝑎𝑥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ctr">
                  <a:spcBef>
                    <a:spcPts val="1950"/>
                  </a:spcBef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𝑆𝑜𝑓𝑡𝑀𝑎𝑥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𝑆𝑜𝑓𝑡𝑀𝑎𝑥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𝑆𝑜𝑓𝑡𝑀𝑎𝑥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5994-1B7C-EE41-B205-9F47A7738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AE56-D6FF-304D-803F-72FEA563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57469-BBE4-E44C-9C46-22F19F0F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339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6827-CB70-364C-A103-3F2FE832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53351-3220-4745-89C1-A4DAA16F2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Cross entropy of Q from 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To use as a loss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𝑂𝑏𝑠𝑒𝑟𝑣𝑒𝑑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𝑃𝑟𝑒𝑑𝑖𝑐𝑡𝑒𝑑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SoftMax vector: </a:t>
                </a:r>
              </a:p>
              <a:p>
                <a:pPr marL="0" indent="0">
                  <a:buNone/>
                </a:pPr>
                <a:r>
                  <a:rPr lang="en-US" sz="2800" dirty="0"/>
                  <a:t>[0.027, 0.899, 0.074]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53351-3220-4745-89C1-A4DAA16F2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7326" b="-13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4C36A-9E98-4C4A-B8CE-FB1917E9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92B37-0F0E-DB47-8F01-C0FE5CB7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16</a:t>
            </a:fld>
            <a:endParaRPr lang="en-GB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A41614-6C3A-F940-9195-301CF5CA8969}"/>
              </a:ext>
            </a:extLst>
          </p:cNvPr>
          <p:cNvGrpSpPr/>
          <p:nvPr/>
        </p:nvGrpSpPr>
        <p:grpSpPr>
          <a:xfrm>
            <a:off x="4446820" y="4254446"/>
            <a:ext cx="3798654" cy="2603554"/>
            <a:chOff x="4904020" y="4114800"/>
            <a:chExt cx="3798654" cy="260355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7BB11-03DE-4D49-AB5A-6138F09E31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364"/>
            <a:stretch/>
          </p:blipFill>
          <p:spPr>
            <a:xfrm>
              <a:off x="4904020" y="4416478"/>
              <a:ext cx="3639453" cy="230187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3C8CA2-EC53-3E42-A103-834CCCCAD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12"/>
            <a:stretch/>
          </p:blipFill>
          <p:spPr>
            <a:xfrm>
              <a:off x="6553199" y="4114800"/>
              <a:ext cx="2149475" cy="187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893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004A-D6D6-D246-AC6D-3A752553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0D84-40DB-B34D-A1E8-876B4AFE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Artificial Neural Networks</a:t>
            </a:r>
          </a:p>
          <a:p>
            <a:pPr lvl="1"/>
            <a:r>
              <a:rPr lang="en-US" sz="2500" dirty="0"/>
              <a:t>Components</a:t>
            </a:r>
          </a:p>
          <a:p>
            <a:pPr lvl="1"/>
            <a:r>
              <a:rPr lang="en-US" sz="2500" dirty="0"/>
              <a:t>Activation functions</a:t>
            </a:r>
          </a:p>
          <a:p>
            <a:pPr lvl="1"/>
            <a:r>
              <a:rPr lang="en-US" sz="2500" dirty="0"/>
              <a:t>How to use</a:t>
            </a:r>
          </a:p>
          <a:p>
            <a:pPr marL="342900" lvl="1" indent="0">
              <a:buNone/>
            </a:pPr>
            <a:endParaRPr lang="en-US" sz="2500" dirty="0"/>
          </a:p>
          <a:p>
            <a:r>
              <a:rPr lang="en-US" sz="2800" dirty="0"/>
              <a:t>Biological parallel</a:t>
            </a:r>
          </a:p>
          <a:p>
            <a:endParaRPr lang="en-US" sz="2800" dirty="0"/>
          </a:p>
          <a:p>
            <a:r>
              <a:rPr lang="en-US" sz="2800" dirty="0"/>
              <a:t>ANN for classification</a:t>
            </a:r>
          </a:p>
          <a:p>
            <a:pPr lvl="1"/>
            <a:r>
              <a:rPr lang="en-US" sz="2500" dirty="0" err="1"/>
              <a:t>ArgMax</a:t>
            </a:r>
            <a:r>
              <a:rPr lang="en-US" sz="2500" dirty="0"/>
              <a:t> vs. SoftMax output function</a:t>
            </a:r>
          </a:p>
          <a:p>
            <a:pPr lvl="1"/>
            <a:r>
              <a:rPr lang="en-US" sz="2500" dirty="0"/>
              <a:t>Cross-entropy loss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8FC6-5FFF-1645-BB56-A0A5EAC6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B0ECC-920D-5640-8371-2670B74C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10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C438-2D9C-5341-A5AA-87FA9B7F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C7D8-7349-3147-9E12-617DA0E2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HW2 will be released at 4pm</a:t>
            </a:r>
          </a:p>
          <a:p>
            <a:endParaRPr lang="en-US" sz="2400" dirty="0"/>
          </a:p>
          <a:p>
            <a:r>
              <a:rPr lang="en-US" sz="2400" dirty="0"/>
              <a:t>Programming Assignment 1 due October 12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93D7-D807-9B49-B104-EF1D846A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8EC7D-581B-E44E-B5AC-237D4DA9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958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C889-C360-BF42-808F-19B597C0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468E-DF2A-2243-9F07-67C5021F1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Homework 1 </a:t>
            </a:r>
          </a:p>
          <a:p>
            <a:pPr lvl="1"/>
            <a:r>
              <a:rPr lang="en-US" sz="2500" dirty="0"/>
              <a:t>Grades are out on </a:t>
            </a:r>
            <a:r>
              <a:rPr lang="en-US" sz="2500" dirty="0" err="1"/>
              <a:t>Gradescope</a:t>
            </a:r>
            <a:r>
              <a:rPr lang="en-US" sz="2500" dirty="0"/>
              <a:t> for on time submissions</a:t>
            </a:r>
          </a:p>
          <a:p>
            <a:pPr lvl="1"/>
            <a:r>
              <a:rPr lang="en-US" sz="2500" dirty="0"/>
              <a:t>Canvas grades are more likely out of date</a:t>
            </a:r>
          </a:p>
          <a:p>
            <a:pPr lvl="1"/>
            <a:r>
              <a:rPr lang="en-US" sz="2500" dirty="0"/>
              <a:t>Regrade requests are open from 4pm today to midnight next Tuesday</a:t>
            </a:r>
          </a:p>
          <a:p>
            <a:pPr lvl="1"/>
            <a:r>
              <a:rPr lang="en-US" sz="2500" dirty="0"/>
              <a:t>Late penalties are not yet applied</a:t>
            </a:r>
          </a:p>
          <a:p>
            <a:pPr lvl="1"/>
            <a:endParaRPr lang="en-US" sz="2500" dirty="0"/>
          </a:p>
          <a:p>
            <a:endParaRPr lang="en-US" sz="2800" dirty="0"/>
          </a:p>
          <a:p>
            <a:pPr lvl="1"/>
            <a:endParaRPr lang="en-US" sz="25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6334-020D-7B46-BE26-773C2393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7782A-AF29-B74B-B1EA-1EBB796F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26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6B9F-18C4-904F-8574-EB48AF5F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and PR curve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56E5C-28C6-1B4A-AAFD-554BC5EB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9DFAB-2B42-624D-A590-D235D45E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3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B430F-808E-E148-A932-1E3AC13C28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2"/>
          <a:stretch/>
        </p:blipFill>
        <p:spPr>
          <a:xfrm>
            <a:off x="1657350" y="1600200"/>
            <a:ext cx="6172200" cy="43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What is an artificial neural network?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9A7642D-1982-8340-B2B1-F820C66AD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8210550" cy="6428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A model comprised of connected layers of nodes</a:t>
            </a:r>
            <a:endParaRPr lang="en-US" sz="2800" dirty="0">
              <a:effectLst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06" name="Group 7205">
            <a:extLst>
              <a:ext uri="{FF2B5EF4-FFF2-40B4-BE49-F238E27FC236}">
                <a16:creationId xmlns:a16="http://schemas.microsoft.com/office/drawing/2014/main" id="{CB39B562-7DE4-8D48-8489-6B3B3F5D1C4C}"/>
              </a:ext>
            </a:extLst>
          </p:cNvPr>
          <p:cNvGrpSpPr/>
          <p:nvPr/>
        </p:nvGrpSpPr>
        <p:grpSpPr>
          <a:xfrm>
            <a:off x="2057400" y="2438400"/>
            <a:ext cx="457200" cy="2855112"/>
            <a:chOff x="2057400" y="2438400"/>
            <a:chExt cx="457200" cy="285511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8473676-390E-B145-AF30-4707FAF156BB}"/>
                </a:ext>
              </a:extLst>
            </p:cNvPr>
            <p:cNvSpPr/>
            <p:nvPr/>
          </p:nvSpPr>
          <p:spPr>
            <a:xfrm>
              <a:off x="2057400" y="2438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01DFF0-08D0-B842-BAF0-FA7D7EBE8DB0}"/>
                </a:ext>
              </a:extLst>
            </p:cNvPr>
            <p:cNvSpPr/>
            <p:nvPr/>
          </p:nvSpPr>
          <p:spPr>
            <a:xfrm>
              <a:off x="2057400" y="304873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67698B-6312-A148-BAB6-70EBBF5CA322}"/>
                </a:ext>
              </a:extLst>
            </p:cNvPr>
            <p:cNvSpPr/>
            <p:nvPr/>
          </p:nvSpPr>
          <p:spPr>
            <a:xfrm>
              <a:off x="2057400" y="365912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7BEF8B-4F1D-4C49-B91A-4E8E973C9679}"/>
                </a:ext>
              </a:extLst>
            </p:cNvPr>
            <p:cNvSpPr/>
            <p:nvPr/>
          </p:nvSpPr>
          <p:spPr>
            <a:xfrm>
              <a:off x="2057400" y="483631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FBED134C-BA0E-8544-B239-EEA663C82E59}"/>
              </a:ext>
            </a:extLst>
          </p:cNvPr>
          <p:cNvGrpSpPr/>
          <p:nvPr/>
        </p:nvGrpSpPr>
        <p:grpSpPr>
          <a:xfrm>
            <a:off x="5202825" y="2559052"/>
            <a:ext cx="465007" cy="2681735"/>
            <a:chOff x="5202825" y="2559052"/>
            <a:chExt cx="465007" cy="268173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704ED3-AF50-8044-BA9E-ABE35F2096B1}"/>
                </a:ext>
              </a:extLst>
            </p:cNvPr>
            <p:cNvSpPr/>
            <p:nvPr/>
          </p:nvSpPr>
          <p:spPr>
            <a:xfrm>
              <a:off x="5202825" y="2559052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A0069B-D3DD-F948-B233-5BC3B7DE42E3}"/>
                </a:ext>
              </a:extLst>
            </p:cNvPr>
            <p:cNvSpPr/>
            <p:nvPr/>
          </p:nvSpPr>
          <p:spPr>
            <a:xfrm>
              <a:off x="5202825" y="3164598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E732FE2-B58E-FE44-AC14-EAD65315BE3C}"/>
                </a:ext>
              </a:extLst>
            </p:cNvPr>
            <p:cNvSpPr/>
            <p:nvPr/>
          </p:nvSpPr>
          <p:spPr>
            <a:xfrm>
              <a:off x="5210632" y="3841749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C042846-B7AC-384F-8E7E-74EBE591174D}"/>
                </a:ext>
              </a:extLst>
            </p:cNvPr>
            <p:cNvSpPr/>
            <p:nvPr/>
          </p:nvSpPr>
          <p:spPr>
            <a:xfrm>
              <a:off x="5202825" y="4783587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10" name="Group 7209">
            <a:extLst>
              <a:ext uri="{FF2B5EF4-FFF2-40B4-BE49-F238E27FC236}">
                <a16:creationId xmlns:a16="http://schemas.microsoft.com/office/drawing/2014/main" id="{D0527257-B12B-A040-85DB-0A8149C20160}"/>
              </a:ext>
            </a:extLst>
          </p:cNvPr>
          <p:cNvGrpSpPr/>
          <p:nvPr/>
        </p:nvGrpSpPr>
        <p:grpSpPr>
          <a:xfrm>
            <a:off x="6595650" y="2700942"/>
            <a:ext cx="457200" cy="2046127"/>
            <a:chOff x="6595650" y="2700942"/>
            <a:chExt cx="457200" cy="204612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BD275C-F9F6-0C47-9BAE-72E0D04C2BC2}"/>
                </a:ext>
              </a:extLst>
            </p:cNvPr>
            <p:cNvSpPr/>
            <p:nvPr/>
          </p:nvSpPr>
          <p:spPr>
            <a:xfrm>
              <a:off x="6595650" y="2700942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10C002-483C-A649-B3C1-23E8C2B0A2F5}"/>
                </a:ext>
              </a:extLst>
            </p:cNvPr>
            <p:cNvSpPr/>
            <p:nvPr/>
          </p:nvSpPr>
          <p:spPr>
            <a:xfrm>
              <a:off x="6595650" y="3299971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65B304E-6CAC-BF43-B304-BDA14C6A1B64}"/>
                </a:ext>
              </a:extLst>
            </p:cNvPr>
            <p:cNvSpPr/>
            <p:nvPr/>
          </p:nvSpPr>
          <p:spPr>
            <a:xfrm>
              <a:off x="6595650" y="4289869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EEEB53-6B97-8D41-AB8D-EACABA5C2AFB}"/>
              </a:ext>
            </a:extLst>
          </p:cNvPr>
          <p:cNvSpPr txBox="1"/>
          <p:nvPr/>
        </p:nvSpPr>
        <p:spPr>
          <a:xfrm rot="5400000">
            <a:off x="2163372" y="423650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6F9164-65CA-7D4C-9CA7-F37FB45AD96E}"/>
              </a:ext>
            </a:extLst>
          </p:cNvPr>
          <p:cNvSpPr txBox="1"/>
          <p:nvPr/>
        </p:nvSpPr>
        <p:spPr>
          <a:xfrm rot="5400000">
            <a:off x="3686956" y="405105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pSp>
        <p:nvGrpSpPr>
          <p:cNvPr id="7207" name="Group 7206">
            <a:extLst>
              <a:ext uri="{FF2B5EF4-FFF2-40B4-BE49-F238E27FC236}">
                <a16:creationId xmlns:a16="http://schemas.microsoft.com/office/drawing/2014/main" id="{D4787F92-6E3F-1543-8E1D-EE7D248C70F2}"/>
              </a:ext>
            </a:extLst>
          </p:cNvPr>
          <p:cNvGrpSpPr/>
          <p:nvPr/>
        </p:nvGrpSpPr>
        <p:grpSpPr>
          <a:xfrm>
            <a:off x="3581400" y="2209800"/>
            <a:ext cx="457200" cy="3575172"/>
            <a:chOff x="3581400" y="2209800"/>
            <a:chExt cx="457200" cy="357517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70AE5D-445C-464E-9C78-9DDB16BCECDE}"/>
                </a:ext>
              </a:extLst>
            </p:cNvPr>
            <p:cNvSpPr/>
            <p:nvPr/>
          </p:nvSpPr>
          <p:spPr>
            <a:xfrm>
              <a:off x="3581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C85256-E424-4644-AF9E-88675DDF1CA4}"/>
                </a:ext>
              </a:extLst>
            </p:cNvPr>
            <p:cNvSpPr/>
            <p:nvPr/>
          </p:nvSpPr>
          <p:spPr>
            <a:xfrm>
              <a:off x="3581400" y="2836008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76167B-5A4E-F747-BF75-47922B8FAF30}"/>
                </a:ext>
              </a:extLst>
            </p:cNvPr>
            <p:cNvSpPr/>
            <p:nvPr/>
          </p:nvSpPr>
          <p:spPr>
            <a:xfrm>
              <a:off x="3581400" y="4705920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BD7477-3DA0-CC4A-BD5F-0A203FCBEC87}"/>
                </a:ext>
              </a:extLst>
            </p:cNvPr>
            <p:cNvSpPr/>
            <p:nvPr/>
          </p:nvSpPr>
          <p:spPr>
            <a:xfrm>
              <a:off x="3581400" y="5327772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5C1D66-A67A-1742-84F6-5C7598A75D71}"/>
                </a:ext>
              </a:extLst>
            </p:cNvPr>
            <p:cNvSpPr/>
            <p:nvPr/>
          </p:nvSpPr>
          <p:spPr>
            <a:xfrm>
              <a:off x="3581400" y="3462216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B49AF3-87C6-9641-9811-9C44B4D64FCA}"/>
              </a:ext>
            </a:extLst>
          </p:cNvPr>
          <p:cNvSpPr txBox="1"/>
          <p:nvPr/>
        </p:nvSpPr>
        <p:spPr>
          <a:xfrm rot="5400000">
            <a:off x="5301742" y="427965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B7C86-198E-F54C-B222-A944D327367D}"/>
              </a:ext>
            </a:extLst>
          </p:cNvPr>
          <p:cNvSpPr txBox="1"/>
          <p:nvPr/>
        </p:nvSpPr>
        <p:spPr>
          <a:xfrm rot="5400000">
            <a:off x="6691767" y="37769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22C04-E0DB-2A4B-A8D3-41CAE254DE09}"/>
              </a:ext>
            </a:extLst>
          </p:cNvPr>
          <p:cNvSpPr txBox="1"/>
          <p:nvPr/>
        </p:nvSpPr>
        <p:spPr>
          <a:xfrm>
            <a:off x="1552575" y="5636846"/>
            <a:ext cx="146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DCA01A-4473-E840-AD9B-5E1DC2A1322F}"/>
              </a:ext>
            </a:extLst>
          </p:cNvPr>
          <p:cNvSpPr txBox="1"/>
          <p:nvPr/>
        </p:nvSpPr>
        <p:spPr>
          <a:xfrm>
            <a:off x="3399711" y="6058772"/>
            <a:ext cx="267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Hidden layers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AF597-A510-7F49-B57B-A3DDE9B925CF}"/>
              </a:ext>
            </a:extLst>
          </p:cNvPr>
          <p:cNvSpPr txBox="1"/>
          <p:nvPr/>
        </p:nvSpPr>
        <p:spPr>
          <a:xfrm>
            <a:off x="6090825" y="5636845"/>
            <a:ext cx="146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 layer</a:t>
            </a:r>
          </a:p>
        </p:txBody>
      </p:sp>
      <p:grpSp>
        <p:nvGrpSpPr>
          <p:cNvPr id="7211" name="Group 7210">
            <a:extLst>
              <a:ext uri="{FF2B5EF4-FFF2-40B4-BE49-F238E27FC236}">
                <a16:creationId xmlns:a16="http://schemas.microsoft.com/office/drawing/2014/main" id="{194714AE-6C3E-0D42-8CDA-3AE8162AF1BA}"/>
              </a:ext>
            </a:extLst>
          </p:cNvPr>
          <p:cNvGrpSpPr/>
          <p:nvPr/>
        </p:nvGrpSpPr>
        <p:grpSpPr>
          <a:xfrm>
            <a:off x="2514600" y="2438400"/>
            <a:ext cx="1133755" cy="3117972"/>
            <a:chOff x="2514600" y="2438400"/>
            <a:chExt cx="1133755" cy="311797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DD073B-C5FC-E142-8AA4-F33E55DE3482}"/>
                </a:ext>
              </a:extLst>
            </p:cNvPr>
            <p:cNvCxnSpPr>
              <a:cxnSpLocks/>
              <a:stCxn id="2" idx="6"/>
              <a:endCxn id="11" idx="2"/>
            </p:cNvCxnSpPr>
            <p:nvPr/>
          </p:nvCxnSpPr>
          <p:spPr>
            <a:xfrm flipV="1">
              <a:off x="2514600" y="2438400"/>
              <a:ext cx="1066800" cy="2286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79BAA2D-3F87-2A44-8C57-A1B58567DFD2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514600" y="3064608"/>
              <a:ext cx="1066800" cy="21272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0502681-985B-334C-9BD5-A22300A1EF40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>
              <a:off x="2514600" y="5064912"/>
              <a:ext cx="1066800" cy="49146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FA98FFB-2FD7-3440-BA5C-B4EF55E72026}"/>
                </a:ext>
              </a:extLst>
            </p:cNvPr>
            <p:cNvCxnSpPr>
              <a:cxnSpLocks/>
              <a:stCxn id="18" idx="6"/>
              <a:endCxn id="13" idx="2"/>
            </p:cNvCxnSpPr>
            <p:nvPr/>
          </p:nvCxnSpPr>
          <p:spPr>
            <a:xfrm flipV="1">
              <a:off x="2514600" y="4934520"/>
              <a:ext cx="1066800" cy="13039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D1E9963-3083-AF4C-813B-180AA26BA245}"/>
                </a:ext>
              </a:extLst>
            </p:cNvPr>
            <p:cNvCxnSpPr>
              <a:cxnSpLocks/>
              <a:stCxn id="2" idx="6"/>
              <a:endCxn id="12" idx="1"/>
            </p:cNvCxnSpPr>
            <p:nvPr/>
          </p:nvCxnSpPr>
          <p:spPr>
            <a:xfrm>
              <a:off x="2514600" y="2667000"/>
              <a:ext cx="1133755" cy="23596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55BEFA4-6F8F-3543-9D6E-4EF0224D1B11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 flipV="1">
              <a:off x="2514600" y="3690816"/>
              <a:ext cx="1066800" cy="19690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7AEC1A-1D8A-2B42-B83D-8F59E183A74D}"/>
                </a:ext>
              </a:extLst>
            </p:cNvPr>
            <p:cNvCxnSpPr>
              <a:cxnSpLocks/>
              <a:stCxn id="10" idx="6"/>
              <a:endCxn id="12" idx="3"/>
            </p:cNvCxnSpPr>
            <p:nvPr/>
          </p:nvCxnSpPr>
          <p:spPr>
            <a:xfrm flipV="1">
              <a:off x="2514600" y="3226253"/>
              <a:ext cx="1133755" cy="66147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13" name="Group 7212">
            <a:extLst>
              <a:ext uri="{FF2B5EF4-FFF2-40B4-BE49-F238E27FC236}">
                <a16:creationId xmlns:a16="http://schemas.microsoft.com/office/drawing/2014/main" id="{5ECBC54F-12F0-BD49-AE53-3B10196A075C}"/>
              </a:ext>
            </a:extLst>
          </p:cNvPr>
          <p:cNvGrpSpPr/>
          <p:nvPr/>
        </p:nvGrpSpPr>
        <p:grpSpPr>
          <a:xfrm>
            <a:off x="5660025" y="2787652"/>
            <a:ext cx="1002580" cy="2224535"/>
            <a:chOff x="5660025" y="2787652"/>
            <a:chExt cx="1002580" cy="222453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CDA1FFF-134A-1840-A165-C2ED51BF676F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>
              <a:off x="5660025" y="2787652"/>
              <a:ext cx="935625" cy="14189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0278A3-A13E-784F-A8AB-87A4CDBBA21D}"/>
                </a:ext>
              </a:extLst>
            </p:cNvPr>
            <p:cNvCxnSpPr>
              <a:cxnSpLocks/>
              <a:stCxn id="15" idx="6"/>
              <a:endCxn id="21" idx="2"/>
            </p:cNvCxnSpPr>
            <p:nvPr/>
          </p:nvCxnSpPr>
          <p:spPr>
            <a:xfrm>
              <a:off x="5660025" y="3393198"/>
              <a:ext cx="935625" cy="13537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2940D0D-6943-2F44-B453-94EFE472EECE}"/>
                </a:ext>
              </a:extLst>
            </p:cNvPr>
            <p:cNvCxnSpPr>
              <a:cxnSpLocks/>
              <a:stCxn id="16" idx="6"/>
              <a:endCxn id="21" idx="3"/>
            </p:cNvCxnSpPr>
            <p:nvPr/>
          </p:nvCxnSpPr>
          <p:spPr>
            <a:xfrm flipV="1">
              <a:off x="5667832" y="3690216"/>
              <a:ext cx="994773" cy="38013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A6762D1-8F52-2245-96FD-CB387F467D5F}"/>
                </a:ext>
              </a:extLst>
            </p:cNvPr>
            <p:cNvCxnSpPr>
              <a:cxnSpLocks/>
              <a:stCxn id="14" idx="6"/>
              <a:endCxn id="21" idx="1"/>
            </p:cNvCxnSpPr>
            <p:nvPr/>
          </p:nvCxnSpPr>
          <p:spPr>
            <a:xfrm>
              <a:off x="5660025" y="2787652"/>
              <a:ext cx="1002580" cy="57927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75BD41D-9848-064C-9D4E-E5CAC3F0F097}"/>
                </a:ext>
              </a:extLst>
            </p:cNvPr>
            <p:cNvCxnSpPr>
              <a:cxnSpLocks/>
              <a:stCxn id="15" idx="6"/>
              <a:endCxn id="17" idx="3"/>
            </p:cNvCxnSpPr>
            <p:nvPr/>
          </p:nvCxnSpPr>
          <p:spPr>
            <a:xfrm flipV="1">
              <a:off x="5660025" y="3091187"/>
              <a:ext cx="1002580" cy="30201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7A844EF-120D-CD47-A462-DD457264C204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 flipV="1">
              <a:off x="5660025" y="4518469"/>
              <a:ext cx="935625" cy="49371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12" name="Group 7211">
            <a:extLst>
              <a:ext uri="{FF2B5EF4-FFF2-40B4-BE49-F238E27FC236}">
                <a16:creationId xmlns:a16="http://schemas.microsoft.com/office/drawing/2014/main" id="{A63A8F4A-AF97-A840-B68C-F7E15E6EF534}"/>
              </a:ext>
            </a:extLst>
          </p:cNvPr>
          <p:cNvGrpSpPr/>
          <p:nvPr/>
        </p:nvGrpSpPr>
        <p:grpSpPr>
          <a:xfrm>
            <a:off x="4038600" y="2438400"/>
            <a:ext cx="1231180" cy="3117972"/>
            <a:chOff x="4038600" y="2438400"/>
            <a:chExt cx="1231180" cy="3117972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9802329-86E2-9143-9683-861CC88FC718}"/>
                </a:ext>
              </a:extLst>
            </p:cNvPr>
            <p:cNvCxnSpPr>
              <a:cxnSpLocks/>
              <a:stCxn id="11" idx="6"/>
              <a:endCxn id="14" idx="1"/>
            </p:cNvCxnSpPr>
            <p:nvPr/>
          </p:nvCxnSpPr>
          <p:spPr>
            <a:xfrm>
              <a:off x="4038600" y="2438400"/>
              <a:ext cx="1231180" cy="18760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944EDF3-C413-584F-B461-308703F9C238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4038600" y="2787652"/>
              <a:ext cx="1164225" cy="27695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477CB2E-FCA0-3444-B022-8AAE61034D48}"/>
                </a:ext>
              </a:extLst>
            </p:cNvPr>
            <p:cNvCxnSpPr>
              <a:cxnSpLocks/>
              <a:stCxn id="25" idx="6"/>
              <a:endCxn id="14" idx="3"/>
            </p:cNvCxnSpPr>
            <p:nvPr/>
          </p:nvCxnSpPr>
          <p:spPr>
            <a:xfrm flipV="1">
              <a:off x="4038600" y="2949297"/>
              <a:ext cx="1231180" cy="74151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D0AA15B-E536-E54A-A5B8-5956971B251E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4038600" y="2438400"/>
              <a:ext cx="1164225" cy="95479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052AB46-C971-3E42-B5AE-5D3EE15AFC1A}"/>
                </a:ext>
              </a:extLst>
            </p:cNvPr>
            <p:cNvCxnSpPr>
              <a:cxnSpLocks/>
              <a:stCxn id="25" idx="6"/>
              <a:endCxn id="15" idx="3"/>
            </p:cNvCxnSpPr>
            <p:nvPr/>
          </p:nvCxnSpPr>
          <p:spPr>
            <a:xfrm flipV="1">
              <a:off x="4038600" y="3554843"/>
              <a:ext cx="1231180" cy="13597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F894E50-146C-EC43-A0DC-9B69161798BB}"/>
                </a:ext>
              </a:extLst>
            </p:cNvPr>
            <p:cNvCxnSpPr>
              <a:cxnSpLocks/>
              <a:stCxn id="13" idx="6"/>
              <a:endCxn id="20" idx="2"/>
            </p:cNvCxnSpPr>
            <p:nvPr/>
          </p:nvCxnSpPr>
          <p:spPr>
            <a:xfrm>
              <a:off x="4038600" y="4934520"/>
              <a:ext cx="1164225" cy="7766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A422BEF-46F0-6642-8A45-B3CD4A909A07}"/>
                </a:ext>
              </a:extLst>
            </p:cNvPr>
            <p:cNvCxnSpPr>
              <a:cxnSpLocks/>
              <a:stCxn id="25" idx="6"/>
              <a:endCxn id="16" idx="2"/>
            </p:cNvCxnSpPr>
            <p:nvPr/>
          </p:nvCxnSpPr>
          <p:spPr>
            <a:xfrm>
              <a:off x="4038600" y="3690816"/>
              <a:ext cx="1172032" cy="37953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FE4D3DC-6E61-D248-9A0C-1118B3BFDC1A}"/>
                </a:ext>
              </a:extLst>
            </p:cNvPr>
            <p:cNvCxnSpPr>
              <a:cxnSpLocks/>
              <a:stCxn id="19" idx="6"/>
              <a:endCxn id="20" idx="3"/>
            </p:cNvCxnSpPr>
            <p:nvPr/>
          </p:nvCxnSpPr>
          <p:spPr>
            <a:xfrm flipV="1">
              <a:off x="4038600" y="5173832"/>
              <a:ext cx="1231180" cy="38254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09" name="Group 7208">
            <a:extLst>
              <a:ext uri="{FF2B5EF4-FFF2-40B4-BE49-F238E27FC236}">
                <a16:creationId xmlns:a16="http://schemas.microsoft.com/office/drawing/2014/main" id="{25EE7824-D2ED-964D-96E2-15E5C3111C26}"/>
              </a:ext>
            </a:extLst>
          </p:cNvPr>
          <p:cNvGrpSpPr/>
          <p:nvPr/>
        </p:nvGrpSpPr>
        <p:grpSpPr>
          <a:xfrm>
            <a:off x="4326524" y="2343985"/>
            <a:ext cx="619340" cy="3294815"/>
            <a:chOff x="4326524" y="2343985"/>
            <a:chExt cx="619340" cy="3294815"/>
          </a:xfrm>
        </p:grpSpPr>
        <p:grpSp>
          <p:nvGrpSpPr>
            <p:cNvPr id="7205" name="Group 7204">
              <a:extLst>
                <a:ext uri="{FF2B5EF4-FFF2-40B4-BE49-F238E27FC236}">
                  <a16:creationId xmlns:a16="http://schemas.microsoft.com/office/drawing/2014/main" id="{D8E4D08B-5B38-5442-8004-D2FE0BC18779}"/>
                </a:ext>
              </a:extLst>
            </p:cNvPr>
            <p:cNvGrpSpPr/>
            <p:nvPr/>
          </p:nvGrpSpPr>
          <p:grpSpPr>
            <a:xfrm>
              <a:off x="4332984" y="2343985"/>
              <a:ext cx="612880" cy="1350898"/>
              <a:chOff x="7769120" y="2497362"/>
              <a:chExt cx="612880" cy="1350898"/>
            </a:xfrm>
          </p:grpSpPr>
          <p:sp>
            <p:nvSpPr>
              <p:cNvPr id="7204" name="Parallelogram 7203">
                <a:extLst>
                  <a:ext uri="{FF2B5EF4-FFF2-40B4-BE49-F238E27FC236}">
                    <a16:creationId xmlns:a16="http://schemas.microsoft.com/office/drawing/2014/main" id="{CF09EC12-D9D5-AA4F-9DC5-4F0BF3BF0FFB}"/>
                  </a:ext>
                </a:extLst>
              </p:cNvPr>
              <p:cNvSpPr/>
              <p:nvPr/>
            </p:nvSpPr>
            <p:spPr>
              <a:xfrm>
                <a:off x="7772400" y="2521789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Parallelogram 131">
                <a:extLst>
                  <a:ext uri="{FF2B5EF4-FFF2-40B4-BE49-F238E27FC236}">
                    <a16:creationId xmlns:a16="http://schemas.microsoft.com/office/drawing/2014/main" id="{AA8A14DE-4A52-8747-97DD-FAC29A5AECFB}"/>
                  </a:ext>
                </a:extLst>
              </p:cNvPr>
              <p:cNvSpPr/>
              <p:nvPr/>
            </p:nvSpPr>
            <p:spPr>
              <a:xfrm flipH="1">
                <a:off x="7769120" y="3175290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 cap="flat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Parallelogram 132">
                <a:extLst>
                  <a:ext uri="{FF2B5EF4-FFF2-40B4-BE49-F238E27FC236}">
                    <a16:creationId xmlns:a16="http://schemas.microsoft.com/office/drawing/2014/main" id="{82D3904E-7D1E-FD4F-BC29-F7901A66FC67}"/>
                  </a:ext>
                </a:extLst>
              </p:cNvPr>
              <p:cNvSpPr/>
              <p:nvPr/>
            </p:nvSpPr>
            <p:spPr>
              <a:xfrm flipH="1">
                <a:off x="7777005" y="3170969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Parallelogram 133">
                <a:extLst>
                  <a:ext uri="{FF2B5EF4-FFF2-40B4-BE49-F238E27FC236}">
                    <a16:creationId xmlns:a16="http://schemas.microsoft.com/office/drawing/2014/main" id="{4F97F06B-5969-9E4F-BE10-E7931460A6C8}"/>
                  </a:ext>
                </a:extLst>
              </p:cNvPr>
              <p:cNvSpPr/>
              <p:nvPr/>
            </p:nvSpPr>
            <p:spPr>
              <a:xfrm>
                <a:off x="7777005" y="2497362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756A242-AE5D-204C-B0AC-98DBAD6558D2}"/>
                </a:ext>
              </a:extLst>
            </p:cNvPr>
            <p:cNvGrpSpPr/>
            <p:nvPr/>
          </p:nvGrpSpPr>
          <p:grpSpPr>
            <a:xfrm>
              <a:off x="4328521" y="3659005"/>
              <a:ext cx="612880" cy="1350898"/>
              <a:chOff x="7769120" y="2497362"/>
              <a:chExt cx="612880" cy="1350898"/>
            </a:xfrm>
          </p:grpSpPr>
          <p:sp>
            <p:nvSpPr>
              <p:cNvPr id="137" name="Parallelogram 136">
                <a:extLst>
                  <a:ext uri="{FF2B5EF4-FFF2-40B4-BE49-F238E27FC236}">
                    <a16:creationId xmlns:a16="http://schemas.microsoft.com/office/drawing/2014/main" id="{84A3DB78-B7FE-5247-A9E4-83E0FA0F8078}"/>
                  </a:ext>
                </a:extLst>
              </p:cNvPr>
              <p:cNvSpPr/>
              <p:nvPr/>
            </p:nvSpPr>
            <p:spPr>
              <a:xfrm>
                <a:off x="7772400" y="2521789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Parallelogram 137">
                <a:extLst>
                  <a:ext uri="{FF2B5EF4-FFF2-40B4-BE49-F238E27FC236}">
                    <a16:creationId xmlns:a16="http://schemas.microsoft.com/office/drawing/2014/main" id="{7C7326AC-EA33-E44A-9B21-750E5C5CF70E}"/>
                  </a:ext>
                </a:extLst>
              </p:cNvPr>
              <p:cNvSpPr/>
              <p:nvPr/>
            </p:nvSpPr>
            <p:spPr>
              <a:xfrm flipH="1">
                <a:off x="7769120" y="3175290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 cap="flat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Parallelogram 138">
                <a:extLst>
                  <a:ext uri="{FF2B5EF4-FFF2-40B4-BE49-F238E27FC236}">
                    <a16:creationId xmlns:a16="http://schemas.microsoft.com/office/drawing/2014/main" id="{0641D88D-7E41-4846-BDED-6030F363EBD8}"/>
                  </a:ext>
                </a:extLst>
              </p:cNvPr>
              <p:cNvSpPr/>
              <p:nvPr/>
            </p:nvSpPr>
            <p:spPr>
              <a:xfrm flipH="1">
                <a:off x="7777005" y="3170969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Parallelogram 139">
                <a:extLst>
                  <a:ext uri="{FF2B5EF4-FFF2-40B4-BE49-F238E27FC236}">
                    <a16:creationId xmlns:a16="http://schemas.microsoft.com/office/drawing/2014/main" id="{0DABC123-A63F-6D47-9CA5-C569B16CD90A}"/>
                  </a:ext>
                </a:extLst>
              </p:cNvPr>
              <p:cNvSpPr/>
              <p:nvPr/>
            </p:nvSpPr>
            <p:spPr>
              <a:xfrm>
                <a:off x="7777005" y="2497362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F082098-5B28-D447-A343-3C70CE0093E3}"/>
                </a:ext>
              </a:extLst>
            </p:cNvPr>
            <p:cNvGrpSpPr/>
            <p:nvPr/>
          </p:nvGrpSpPr>
          <p:grpSpPr>
            <a:xfrm>
              <a:off x="4326524" y="4961509"/>
              <a:ext cx="609600" cy="677291"/>
              <a:chOff x="7772400" y="2497362"/>
              <a:chExt cx="609600" cy="677291"/>
            </a:xfrm>
          </p:grpSpPr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E67A97B2-B68F-424D-92D0-252C4ABCC9E0}"/>
                  </a:ext>
                </a:extLst>
              </p:cNvPr>
              <p:cNvSpPr/>
              <p:nvPr/>
            </p:nvSpPr>
            <p:spPr>
              <a:xfrm>
                <a:off x="7772400" y="2521789"/>
                <a:ext cx="609600" cy="642809"/>
              </a:xfrm>
              <a:prstGeom prst="parallelogram">
                <a:avLst>
                  <a:gd name="adj" fmla="val 4467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125B4D8E-C291-8B4E-A7F0-E66B6900433B}"/>
                  </a:ext>
                </a:extLst>
              </p:cNvPr>
              <p:cNvSpPr/>
              <p:nvPr/>
            </p:nvSpPr>
            <p:spPr>
              <a:xfrm>
                <a:off x="7777005" y="2497362"/>
                <a:ext cx="601715" cy="677291"/>
              </a:xfrm>
              <a:prstGeom prst="parallelogram">
                <a:avLst>
                  <a:gd name="adj" fmla="val 47360"/>
                </a:avLst>
              </a:prstGeom>
              <a:solidFill>
                <a:schemeClr val="bg1"/>
              </a:solidFill>
              <a:ln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bldLvl="2"/>
      <p:bldP spid="4" grpId="0"/>
      <p:bldP spid="24" grpId="0"/>
      <p:bldP spid="26" grpId="0"/>
      <p:bldP spid="27" grpId="0"/>
      <p:bldP spid="5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A18A-0B45-8149-96FC-C76D721B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AA99-091F-004C-BA90-50D2C0C8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Input nodes: predictor variable values</a:t>
            </a:r>
          </a:p>
          <a:p>
            <a:endParaRPr lang="en-US" sz="2800" dirty="0"/>
          </a:p>
          <a:p>
            <a:r>
              <a:rPr lang="en-US" sz="2800" dirty="0"/>
              <a:t>Edges: 	for incoming node value x</a:t>
            </a:r>
          </a:p>
          <a:p>
            <a:pPr marL="0" indent="0">
              <a:buNone/>
            </a:pPr>
            <a:r>
              <a:rPr lang="en-US" sz="2800" dirty="0"/>
              <a:t>		outgoing node gets weight*x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Hidden layer nodes: 	transforms incoming values 			with an activation function and a bias term</a:t>
            </a:r>
          </a:p>
          <a:p>
            <a:endParaRPr lang="en-US" sz="2800" dirty="0"/>
          </a:p>
          <a:p>
            <a:r>
              <a:rPr lang="en-US" sz="2800" dirty="0"/>
              <a:t>Output nodes: may have an additional function</a:t>
            </a:r>
          </a:p>
          <a:p>
            <a:pPr marL="0" indent="0">
              <a:buNone/>
            </a:pPr>
            <a:r>
              <a:rPr lang="en-US" sz="2800" dirty="0"/>
              <a:t>		before final model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F4B7-47E7-C147-89FB-26348DCB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53ACE-8744-0944-A48D-9E3EF5DA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994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A18A-0B45-8149-96FC-C76D721B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FAA99-091F-004C-BA90-50D2C0C8D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ReLU 			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sz="2800" dirty="0"/>
                  <a:t>Leaky </a:t>
                </a:r>
                <a:r>
                  <a:rPr lang="en-US" sz="2800" dirty="0" err="1"/>
                  <a:t>ReLU</a:t>
                </a:r>
                <a:r>
                  <a:rPr lang="en-US" sz="2800" dirty="0"/>
                  <a:t>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sz="2800" dirty="0"/>
                  <a:t>Sigmoid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sz="2800" dirty="0"/>
                  <a:t>Tanh			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endParaRPr lang="en-US" sz="1200" dirty="0"/>
              </a:p>
              <a:p>
                <a:r>
                  <a:rPr lang="en-US" sz="2800" dirty="0"/>
                  <a:t>Linear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FAA99-091F-004C-BA90-50D2C0C8D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F4B7-47E7-C147-89FB-26348DCB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53ACE-8744-0944-A48D-9E3EF5DA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766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9C05-6363-F54C-A165-A2126BA2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52C2-F2B8-674C-8EF2-8B0B357D8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350858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Action potentials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Inter-neuron connections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1F8E-8757-B24F-B927-A58F344E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61083-9042-4B4D-AED3-F3A72D78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59398" name="Picture 6" descr="enter image description here">
            <a:extLst>
              <a:ext uri="{FF2B5EF4-FFF2-40B4-BE49-F238E27FC236}">
                <a16:creationId xmlns:a16="http://schemas.microsoft.com/office/drawing/2014/main" id="{CD586DD4-055B-A840-8E17-41F6F704D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08" y="3819269"/>
            <a:ext cx="5943600" cy="268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4" name="Picture 2">
            <a:extLst>
              <a:ext uri="{FF2B5EF4-FFF2-40B4-BE49-F238E27FC236}">
                <a16:creationId xmlns:a16="http://schemas.microsoft.com/office/drawing/2014/main" id="{679142E3-158F-214F-824D-C5B81AF4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126"/>
            <a:ext cx="3714750" cy="36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D33F-F694-01E3-0C61-DDD529F4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9260-91E0-3FA0-DFD5-6BD591FAC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Range of activation</a:t>
            </a:r>
          </a:p>
          <a:p>
            <a:pPr lvl="1"/>
            <a:r>
              <a:rPr lang="en-US" sz="2500" dirty="0"/>
              <a:t>Are there limits to the output values?</a:t>
            </a:r>
          </a:p>
          <a:p>
            <a:pPr lvl="1"/>
            <a:r>
              <a:rPr lang="en-US" sz="2500" dirty="0"/>
              <a:t>Does it have negative output? Is it zero centered?</a:t>
            </a:r>
          </a:p>
          <a:p>
            <a:pPr lvl="1"/>
            <a:r>
              <a:rPr lang="en-US" sz="2500" dirty="0"/>
              <a:t>Can it model non-linear behavior?</a:t>
            </a:r>
          </a:p>
          <a:p>
            <a:pPr lvl="1"/>
            <a:endParaRPr lang="en-US" sz="2500" dirty="0"/>
          </a:p>
          <a:p>
            <a:r>
              <a:rPr lang="en-US" sz="2800" dirty="0"/>
              <a:t>Derivative for parameter optimization</a:t>
            </a:r>
          </a:p>
          <a:p>
            <a:pPr lvl="1"/>
            <a:r>
              <a:rPr lang="en-US" sz="2500" dirty="0"/>
              <a:t>Do the input values matter?</a:t>
            </a:r>
          </a:p>
          <a:p>
            <a:pPr lvl="1"/>
            <a:endParaRPr lang="en-US" sz="2500" dirty="0"/>
          </a:p>
          <a:p>
            <a:r>
              <a:rPr lang="en-US" sz="2800" dirty="0"/>
              <a:t>Computational cost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FEEC-2912-F28D-1C8C-20627325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247F4-EB2C-A59C-15C5-E186538C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799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6CB0-FCD5-8162-B96F-8F36F60E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F90F-9BB6-398F-702E-C5B8EB71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Dying </a:t>
            </a:r>
            <a:r>
              <a:rPr lang="en-US" sz="2800" dirty="0" err="1"/>
              <a:t>ReLu</a:t>
            </a:r>
            <a:r>
              <a:rPr lang="en-US" sz="2800" dirty="0"/>
              <a:t>: for activations of the x &lt; 0 region of </a:t>
            </a:r>
            <a:r>
              <a:rPr lang="en-US" sz="2800" dirty="0" err="1"/>
              <a:t>ReLU</a:t>
            </a:r>
            <a:r>
              <a:rPr lang="en-US" sz="2800" dirty="0"/>
              <a:t>, the gradient will be 0 and the weights will not be adjusted</a:t>
            </a:r>
          </a:p>
          <a:p>
            <a:endParaRPr lang="en-US" sz="2800" dirty="0"/>
          </a:p>
          <a:p>
            <a:r>
              <a:rPr lang="en-US" sz="2800" dirty="0"/>
              <a:t>Vanishing gradient problem: the limited range of Sigmoid and Tanh derivatives results in dramatically decreased error being back-propagated through deep networks</a:t>
            </a:r>
          </a:p>
          <a:p>
            <a:endParaRPr lang="en-US" sz="2800" dirty="0"/>
          </a:p>
          <a:p>
            <a:r>
              <a:rPr lang="en-US" sz="2800" dirty="0"/>
              <a:t>Exploding gradient problem: when activation functions with large derivatives are 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FF841-EEE3-C09C-42EE-8FDFC4E4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7DEEA-339F-0801-2EED-E034F95C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944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22812</TotalTime>
  <Words>970</Words>
  <Application>Microsoft Office PowerPoint</Application>
  <PresentationFormat>화면 슬라이드 쇼(4:3)</PresentationFormat>
  <Paragraphs>233</Paragraphs>
  <Slides>18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Garamond</vt:lpstr>
      <vt:lpstr>Times New Roman</vt:lpstr>
      <vt:lpstr>Office Theme</vt:lpstr>
      <vt:lpstr>CSE514 – Datamining  Fall 2022  Artificial Neural Networks</vt:lpstr>
      <vt:lpstr>Quick admin follow-up</vt:lpstr>
      <vt:lpstr>ROC and PR curve example</vt:lpstr>
      <vt:lpstr>What is an artificial neural network?</vt:lpstr>
      <vt:lpstr>Component details</vt:lpstr>
      <vt:lpstr>Activation functions</vt:lpstr>
      <vt:lpstr>Biological parallel</vt:lpstr>
      <vt:lpstr>Choosing an Activation Function</vt:lpstr>
      <vt:lpstr>Named problems</vt:lpstr>
      <vt:lpstr>Using a “trained” ANN</vt:lpstr>
      <vt:lpstr>Additional ANN terminology</vt:lpstr>
      <vt:lpstr>Backpropagation</vt:lpstr>
      <vt:lpstr>ANN classification</vt:lpstr>
      <vt:lpstr>Interpreting the output</vt:lpstr>
      <vt:lpstr>SoftMax output for classifiers</vt:lpstr>
      <vt:lpstr>Cross entropy loss function</vt:lpstr>
      <vt:lpstr>Review</vt:lpstr>
      <vt:lpstr>Homework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 of Alzheimer'sdisease identifies links to cardiovascular disease</dc:title>
  <dc:creator>mray</dc:creator>
  <cp:lastModifiedBy>bcgwak</cp:lastModifiedBy>
  <cp:revision>727</cp:revision>
  <dcterms:created xsi:type="dcterms:W3CDTF">2008-04-07T05:39:13Z</dcterms:created>
  <dcterms:modified xsi:type="dcterms:W3CDTF">2022-09-19T19:57:02Z</dcterms:modified>
</cp:coreProperties>
</file>