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1"/>
  </p:notesMasterIdLst>
  <p:handoutMasterIdLst>
    <p:handoutMasterId r:id="rId22"/>
  </p:handoutMasterIdLst>
  <p:sldIdLst>
    <p:sldId id="398" r:id="rId2"/>
    <p:sldId id="459" r:id="rId3"/>
    <p:sldId id="384" r:id="rId4"/>
    <p:sldId id="425" r:id="rId5"/>
    <p:sldId id="440" r:id="rId6"/>
    <p:sldId id="441" r:id="rId7"/>
    <p:sldId id="444" r:id="rId8"/>
    <p:sldId id="465" r:id="rId9"/>
    <p:sldId id="464" r:id="rId10"/>
    <p:sldId id="467" r:id="rId11"/>
    <p:sldId id="466" r:id="rId12"/>
    <p:sldId id="442" r:id="rId13"/>
    <p:sldId id="443" r:id="rId14"/>
    <p:sldId id="455" r:id="rId15"/>
    <p:sldId id="461" r:id="rId16"/>
    <p:sldId id="453" r:id="rId17"/>
    <p:sldId id="462" r:id="rId18"/>
    <p:sldId id="412" r:id="rId19"/>
    <p:sldId id="401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72522" autoAdjust="0"/>
  </p:normalViewPr>
  <p:slideViewPr>
    <p:cSldViewPr>
      <p:cViewPr varScale="1">
        <p:scale>
          <a:sx n="66" d="100"/>
          <a:sy n="66" d="100"/>
        </p:scale>
        <p:origin x="158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9/21/2022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1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9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44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을 </a:t>
            </a:r>
            <a:r>
              <a:rPr lang="ko-KR" altLang="en-US" dirty="0" err="1"/>
              <a:t>학습시키는것이</a:t>
            </a:r>
            <a:r>
              <a:rPr lang="ko-KR" altLang="en-US" dirty="0"/>
              <a:t> 어렵기 때문에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Autoencode</a:t>
            </a:r>
            <a:r>
              <a:rPr lang="en-US" altLang="ko-KR" dirty="0"/>
              <a:t> </a:t>
            </a:r>
            <a:r>
              <a:rPr lang="ko-KR" altLang="en-US" dirty="0"/>
              <a:t>를 학습에 </a:t>
            </a:r>
            <a:r>
              <a:rPr lang="ko-KR" altLang="en-US" dirty="0" err="1"/>
              <a:t>활용하겠다는것이</a:t>
            </a:r>
            <a:r>
              <a:rPr lang="ko-KR" altLang="en-US" dirty="0"/>
              <a:t> 이 페이지의 요약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98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98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8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컨볼류선이</a:t>
            </a:r>
            <a:r>
              <a:rPr lang="ko-KR" altLang="en-US" dirty="0"/>
              <a:t> 주로 이미지에 적용이 되고 있음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6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dirty="0"/>
              <a:t>.. </a:t>
            </a:r>
            <a:r>
              <a:rPr lang="ko-KR" altLang="en-US" dirty="0"/>
              <a:t>가장자리 데이터도 중간에 </a:t>
            </a:r>
            <a:r>
              <a:rPr lang="ko-KR" altLang="en-US" dirty="0" err="1"/>
              <a:t>올수</a:t>
            </a:r>
            <a:r>
              <a:rPr lang="ko-KR" altLang="en-US" dirty="0"/>
              <a:t> 있는 기회를 준다</a:t>
            </a:r>
            <a:r>
              <a:rPr lang="en-US" altLang="ko-KR" dirty="0"/>
              <a:t>. </a:t>
            </a:r>
            <a:r>
              <a:rPr lang="ko-KR" altLang="en-US" dirty="0" err="1"/>
              <a:t>필터될때</a:t>
            </a:r>
            <a:r>
              <a:rPr lang="ko-KR" altLang="en-US" dirty="0"/>
              <a:t> 맨날 가장자리에 있으니까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Stride: </a:t>
            </a:r>
            <a:r>
              <a:rPr lang="ko-KR" altLang="en-US" dirty="0"/>
              <a:t>필터 적용시 </a:t>
            </a:r>
            <a:r>
              <a:rPr lang="ko-KR" altLang="en-US" dirty="0" err="1"/>
              <a:t>이동하는거리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96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</a:rPr>
              <a:t>병찬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N: size of input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F: size of our filter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P: size of padding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S: stride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이걸 수평으로 </a:t>
            </a:r>
            <a:r>
              <a:rPr lang="ko-KR" altLang="en-US" dirty="0" err="1">
                <a:latin typeface="Times New Roman" panose="02020603050405020304" pitchFamily="18" charset="0"/>
              </a:rPr>
              <a:t>갈때</a:t>
            </a:r>
            <a:r>
              <a:rPr lang="ko-KR" altLang="en-US" dirty="0">
                <a:latin typeface="Times New Roman" panose="02020603050405020304" pitchFamily="18" charset="0"/>
              </a:rPr>
              <a:t> 계산해보면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N:7, F:3, P:0 S:1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=&gt; 5</a:t>
            </a:r>
          </a:p>
          <a:p>
            <a:r>
              <a:rPr lang="ko-KR" altLang="en-US" dirty="0">
                <a:latin typeface="Times New Roman" panose="02020603050405020304" pitchFamily="18" charset="0"/>
              </a:rPr>
              <a:t>이걸 수직으로 </a:t>
            </a:r>
            <a:r>
              <a:rPr lang="ko-KR" altLang="en-US" dirty="0" err="1">
                <a:latin typeface="Times New Roman" panose="02020603050405020304" pitchFamily="18" charset="0"/>
              </a:rPr>
              <a:t>갈때</a:t>
            </a:r>
            <a:r>
              <a:rPr lang="ko-KR" altLang="en-US" dirty="0">
                <a:latin typeface="Times New Roman" panose="02020603050405020304" pitchFamily="18" charset="0"/>
              </a:rPr>
              <a:t> 계산해보면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N:5,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F:3, P:0, S:1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en-US" dirty="0">
                <a:latin typeface="Times New Roman" panose="02020603050405020304" pitchFamily="18" charset="0"/>
              </a:rPr>
              <a:t>3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 err="1">
                <a:latin typeface="Times New Roman" panose="02020603050405020304" pitchFamily="18" charset="0"/>
              </a:rPr>
              <a:t>계산할때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filter </a:t>
            </a:r>
            <a:r>
              <a:rPr lang="ko-KR" altLang="en-US" dirty="0">
                <a:latin typeface="Times New Roman" panose="02020603050405020304" pitchFamily="18" charset="0"/>
              </a:rPr>
              <a:t>를 덧씌운 다음에 곱해서 더하면 됨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</a:rPr>
              <a:t>직관적임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Feature map </a:t>
            </a:r>
            <a:r>
              <a:rPr lang="ko-KR" altLang="en-US" dirty="0">
                <a:latin typeface="Times New Roman" panose="02020603050405020304" pitchFamily="18" charset="0"/>
              </a:rPr>
              <a:t>에서 결과를 </a:t>
            </a:r>
            <a:r>
              <a:rPr lang="ko-KR" altLang="en-US" dirty="0" err="1">
                <a:latin typeface="Times New Roman" panose="02020603050405020304" pitchFamily="18" charset="0"/>
              </a:rPr>
              <a:t>해석할때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>
                <a:latin typeface="Times New Roman" panose="02020603050405020304" pitchFamily="18" charset="0"/>
              </a:rPr>
              <a:t>값이 </a:t>
            </a:r>
            <a:r>
              <a:rPr lang="en-US" altLang="ko-KR" dirty="0">
                <a:latin typeface="Times New Roman" panose="02020603050405020304" pitchFamily="18" charset="0"/>
              </a:rPr>
              <a:t>0 </a:t>
            </a:r>
            <a:r>
              <a:rPr lang="ko-KR" altLang="en-US" dirty="0">
                <a:latin typeface="Times New Roman" panose="02020603050405020304" pitchFamily="18" charset="0"/>
              </a:rPr>
              <a:t>이 아닌 방향으로 크다면 찾았다고 본다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</a:rPr>
              <a:t>절대값 크기로 선택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</a:rPr>
              <a:t>패딩을 </a:t>
            </a:r>
            <a:r>
              <a:rPr lang="ko-KR" altLang="en-US" dirty="0" err="1">
                <a:latin typeface="Times New Roman" panose="02020603050405020304" pitchFamily="18" charset="0"/>
              </a:rPr>
              <a:t>붙일때에는</a:t>
            </a:r>
            <a:r>
              <a:rPr lang="ko-KR" altLang="en-US" dirty="0">
                <a:latin typeface="Times New Roman" panose="02020603050405020304" pitchFamily="18" charset="0"/>
              </a:rPr>
              <a:t> 양쪽에 동일하게 붙인다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</a:p>
          <a:p>
            <a:r>
              <a:rPr lang="ko-KR" altLang="en-US" dirty="0">
                <a:latin typeface="Times New Roman" panose="02020603050405020304" pitchFamily="18" charset="0"/>
              </a:rPr>
              <a:t>그래서 저 계산식에서 </a:t>
            </a:r>
            <a:r>
              <a:rPr lang="en-US" altLang="ko-KR" dirty="0">
                <a:latin typeface="Times New Roman" panose="02020603050405020304" pitchFamily="18" charset="0"/>
              </a:rPr>
              <a:t>2</a:t>
            </a:r>
            <a:r>
              <a:rPr lang="ko-KR" altLang="en-US" dirty="0">
                <a:latin typeface="Times New Roman" panose="02020603050405020304" pitchFamily="18" charset="0"/>
              </a:rPr>
              <a:t>를 곱하는 이유가 패딩이 </a:t>
            </a:r>
            <a:r>
              <a:rPr lang="en-US" altLang="ko-KR" dirty="0">
                <a:latin typeface="Times New Roman" panose="02020603050405020304" pitchFamily="18" charset="0"/>
              </a:rPr>
              <a:t>1</a:t>
            </a:r>
            <a:r>
              <a:rPr lang="ko-KR" altLang="en-US" dirty="0">
                <a:latin typeface="Times New Roman" panose="02020603050405020304" pitchFamily="18" charset="0"/>
              </a:rPr>
              <a:t>개를 붙이면 양쪽에 붙으니 곱하기 </a:t>
            </a:r>
            <a:r>
              <a:rPr lang="en-US" altLang="ko-KR" dirty="0">
                <a:latin typeface="Times New Roman" panose="02020603050405020304" pitchFamily="18" charset="0"/>
              </a:rPr>
              <a:t>2</a:t>
            </a:r>
            <a:r>
              <a:rPr lang="ko-KR" altLang="en-US" dirty="0">
                <a:latin typeface="Times New Roman" panose="02020603050405020304" pitchFamily="18" charset="0"/>
              </a:rPr>
              <a:t>를 한다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근데 여기서 패딩 </a:t>
            </a:r>
            <a:r>
              <a:rPr lang="ko-KR" altLang="en-US" dirty="0" err="1">
                <a:latin typeface="Times New Roman" panose="02020603050405020304" pitchFamily="18" charset="0"/>
              </a:rPr>
              <a:t>붙인대로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1</a:t>
            </a:r>
            <a:r>
              <a:rPr lang="ko-KR" altLang="en-US" dirty="0" err="1">
                <a:latin typeface="Times New Roman" panose="02020603050405020304" pitchFamily="18" charset="0"/>
              </a:rPr>
              <a:t>줄씩</a:t>
            </a:r>
            <a:r>
              <a:rPr lang="ko-KR" altLang="en-US" dirty="0">
                <a:latin typeface="Times New Roman" panose="02020603050405020304" pitchFamily="18" charset="0"/>
              </a:rPr>
              <a:t> 만 붙이면 저기 표에서 처럼 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</a:rPr>
              <a:t>오른쪽 가장자리 </a:t>
            </a:r>
            <a:r>
              <a:rPr lang="en-US" altLang="ko-KR" dirty="0">
                <a:latin typeface="Times New Roman" panose="02020603050405020304" pitchFamily="18" charset="0"/>
              </a:rPr>
              <a:t>-1, -2, -2) </a:t>
            </a:r>
            <a:r>
              <a:rPr lang="ko-KR" altLang="en-US" dirty="0">
                <a:latin typeface="Times New Roman" panose="02020603050405020304" pitchFamily="18" charset="0"/>
              </a:rPr>
              <a:t>값이 </a:t>
            </a:r>
            <a:r>
              <a:rPr lang="ko-KR" altLang="en-US" dirty="0" err="1">
                <a:latin typeface="Times New Roman" panose="02020603050405020304" pitchFamily="18" charset="0"/>
              </a:rPr>
              <a:t>안나온다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패딩을 </a:t>
            </a:r>
            <a:r>
              <a:rPr lang="en-US" altLang="ko-KR" dirty="0">
                <a:latin typeface="Times New Roman" panose="02020603050405020304" pitchFamily="18" charset="0"/>
              </a:rPr>
              <a:t>2</a:t>
            </a:r>
            <a:r>
              <a:rPr lang="ko-KR" altLang="en-US" dirty="0">
                <a:latin typeface="Times New Roman" panose="02020603050405020304" pitchFamily="18" charset="0"/>
              </a:rPr>
              <a:t>개를 줘야 함</a:t>
            </a:r>
            <a:r>
              <a:rPr lang="en-US" altLang="ko-KR" dirty="0">
                <a:latin typeface="Times New Roman" panose="02020603050405020304" pitchFamily="18" charset="0"/>
              </a:rPr>
              <a:t>. </a:t>
            </a:r>
            <a:r>
              <a:rPr lang="ko-KR" altLang="en-US" dirty="0">
                <a:latin typeface="Times New Roman" panose="02020603050405020304" pitchFamily="18" charset="0"/>
              </a:rPr>
              <a:t>그리고 </a:t>
            </a:r>
            <a:r>
              <a:rPr lang="en-US" altLang="ko-KR" dirty="0">
                <a:latin typeface="Times New Roman" panose="02020603050405020304" pitchFamily="18" charset="0"/>
              </a:rPr>
              <a:t>Feature map </a:t>
            </a:r>
            <a:r>
              <a:rPr lang="ko-KR" altLang="en-US" dirty="0">
                <a:latin typeface="Times New Roman" panose="02020603050405020304" pitchFamily="18" charset="0"/>
              </a:rPr>
              <a:t>도 </a:t>
            </a:r>
            <a:r>
              <a:rPr lang="ko-KR" altLang="en-US" dirty="0" err="1">
                <a:latin typeface="Times New Roman" panose="02020603050405020304" pitchFamily="18" charset="0"/>
              </a:rPr>
              <a:t>다시그려야</a:t>
            </a:r>
            <a:r>
              <a:rPr lang="ko-KR" altLang="en-US" dirty="0">
                <a:latin typeface="Times New Roman" panose="02020603050405020304" pitchFamily="18" charset="0"/>
              </a:rPr>
              <a:t> 함</a:t>
            </a:r>
            <a:r>
              <a:rPr lang="en-US" altLang="ko-KR" dirty="0">
                <a:latin typeface="Times New Roman" panose="02020603050405020304" pitchFamily="18" charset="0"/>
              </a:rPr>
              <a:t>.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8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Hw3 </a:t>
            </a:r>
            <a:r>
              <a:rPr lang="ko-KR" altLang="en-US" dirty="0">
                <a:latin typeface="Times New Roman" panose="02020603050405020304" pitchFamily="18" charset="0"/>
              </a:rPr>
              <a:t>에 엑스트라 크레딧 </a:t>
            </a:r>
            <a:r>
              <a:rPr lang="en-US" altLang="ko-KR" dirty="0">
                <a:latin typeface="Times New Roman" panose="02020603050405020304" pitchFamily="18" charset="0"/>
              </a:rPr>
              <a:t>2</a:t>
            </a:r>
            <a:r>
              <a:rPr lang="ko-KR" altLang="en-US" dirty="0">
                <a:latin typeface="Times New Roman" panose="02020603050405020304" pitchFamily="18" charset="0"/>
              </a:rPr>
              <a:t>개 패딩을 붙여서 계산</a:t>
            </a:r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4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5" Type="http://schemas.openxmlformats.org/officeDocument/2006/relationships/customXml" Target="../ink/ink18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Deep Learning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69CED7-608D-75C2-3AD9-4E8CAF879008}"/>
              </a:ext>
            </a:extLst>
          </p:cNvPr>
          <p:cNvCxnSpPr>
            <a:cxnSpLocks/>
            <a:stCxn id="37" idx="6"/>
            <a:endCxn id="150" idx="2"/>
          </p:cNvCxnSpPr>
          <p:nvPr/>
        </p:nvCxnSpPr>
        <p:spPr>
          <a:xfrm flipV="1">
            <a:off x="7287057" y="4575359"/>
            <a:ext cx="995211" cy="994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77F73859-C847-A78E-3992-C318C5A12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34710"/>
              </p:ext>
            </p:extLst>
          </p:nvPr>
        </p:nvGraphicFramePr>
        <p:xfrm>
          <a:off x="2039860" y="4234820"/>
          <a:ext cx="3253369" cy="1922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4767">
                  <a:extLst>
                    <a:ext uri="{9D8B030D-6E8A-4147-A177-3AD203B41FA5}">
                      <a16:colId xmlns:a16="http://schemas.microsoft.com/office/drawing/2014/main" val="64028202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2892372102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664690791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2731405708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17227672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115060236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837011479"/>
                    </a:ext>
                  </a:extLst>
                </a:gridCol>
              </a:tblGrid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22232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847419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507642"/>
                  </a:ext>
                </a:extLst>
              </a:tr>
            </a:tbl>
          </a:graphicData>
        </a:graphic>
      </p:graphicFrame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0D181B-8C02-814C-98D9-A8BE0245356F}"/>
              </a:ext>
            </a:extLst>
          </p:cNvPr>
          <p:cNvGrpSpPr/>
          <p:nvPr/>
        </p:nvGrpSpPr>
        <p:grpSpPr>
          <a:xfrm>
            <a:off x="7269974" y="2369728"/>
            <a:ext cx="1461609" cy="2840244"/>
            <a:chOff x="7255339" y="2368379"/>
            <a:chExt cx="1461609" cy="2840244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889E004-4237-324B-B7EC-EB91671C31A2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>
              <a:off x="7289693" y="2368379"/>
              <a:ext cx="1037010" cy="67759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FF88751-C007-FE4E-ABD6-C0E4491E6125}"/>
                </a:ext>
              </a:extLst>
            </p:cNvPr>
            <p:cNvCxnSpPr>
              <a:cxnSpLocks/>
              <a:stCxn id="49" idx="6"/>
              <a:endCxn id="118" idx="2"/>
            </p:cNvCxnSpPr>
            <p:nvPr/>
          </p:nvCxnSpPr>
          <p:spPr>
            <a:xfrm>
              <a:off x="7255339" y="3186884"/>
              <a:ext cx="1004409" cy="2073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54B9C9F-CBA9-1046-9F8A-40856F7A1DAF}"/>
                </a:ext>
              </a:extLst>
            </p:cNvPr>
            <p:cNvSpPr/>
            <p:nvPr/>
          </p:nvSpPr>
          <p:spPr>
            <a:xfrm>
              <a:off x="8259748" y="2979022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2CE3146-5FDB-CD49-A25F-F04EA482CE9C}"/>
                </a:ext>
              </a:extLst>
            </p:cNvPr>
            <p:cNvCxnSpPr>
              <a:cxnSpLocks/>
              <a:stCxn id="182" idx="6"/>
              <a:endCxn id="118" idx="3"/>
            </p:cNvCxnSpPr>
            <p:nvPr/>
          </p:nvCxnSpPr>
          <p:spPr>
            <a:xfrm flipV="1">
              <a:off x="7274305" y="3369267"/>
              <a:ext cx="1052398" cy="7513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4885291-2D08-C145-A46C-99A624B9A1B6}"/>
                </a:ext>
              </a:extLst>
            </p:cNvPr>
            <p:cNvCxnSpPr>
              <a:cxnSpLocks/>
              <a:endCxn id="118" idx="4"/>
            </p:cNvCxnSpPr>
            <p:nvPr/>
          </p:nvCxnSpPr>
          <p:spPr>
            <a:xfrm flipV="1">
              <a:off x="7287434" y="3436222"/>
              <a:ext cx="1200914" cy="177240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CNN example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5153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Goal: count the number of vertical edges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90AF597-A510-7F49-B57B-A3DDE9B925CF}"/>
              </a:ext>
            </a:extLst>
          </p:cNvPr>
          <p:cNvSpPr txBox="1"/>
          <p:nvPr/>
        </p:nvSpPr>
        <p:spPr>
          <a:xfrm>
            <a:off x="6147255" y="5894686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Pooling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B1187A-CFBA-4840-8C36-6DB404610F61}"/>
              </a:ext>
            </a:extLst>
          </p:cNvPr>
          <p:cNvSpPr txBox="1"/>
          <p:nvPr/>
        </p:nvSpPr>
        <p:spPr>
          <a:xfrm>
            <a:off x="2547644" y="6460891"/>
            <a:ext cx="215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 map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C4D408-BE5A-0042-A4A8-BB193FCC8A58}"/>
              </a:ext>
            </a:extLst>
          </p:cNvPr>
          <p:cNvGrpSpPr/>
          <p:nvPr/>
        </p:nvGrpSpPr>
        <p:grpSpPr>
          <a:xfrm>
            <a:off x="6477000" y="2211519"/>
            <a:ext cx="811189" cy="1500223"/>
            <a:chOff x="6692480" y="2810961"/>
            <a:chExt cx="914400" cy="218635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DAC6E1A-468F-A64F-A733-71AEF741EE9C}"/>
                </a:ext>
              </a:extLst>
            </p:cNvPr>
            <p:cNvSpPr/>
            <p:nvPr/>
          </p:nvSpPr>
          <p:spPr>
            <a:xfrm>
              <a:off x="6692480" y="2810961"/>
              <a:ext cx="914400" cy="457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D489E01-D562-C144-A5E0-B52D81402C9E}"/>
                </a:ext>
              </a:extLst>
            </p:cNvPr>
            <p:cNvSpPr/>
            <p:nvPr/>
          </p:nvSpPr>
          <p:spPr>
            <a:xfrm>
              <a:off x="6692480" y="4540111"/>
              <a:ext cx="914400" cy="457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C9F296F-EEA9-F343-BE4A-363483ED9500}"/>
              </a:ext>
            </a:extLst>
          </p:cNvPr>
          <p:cNvSpPr txBox="1"/>
          <p:nvPr/>
        </p:nvSpPr>
        <p:spPr>
          <a:xfrm>
            <a:off x="7807164" y="4956374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grpSp>
        <p:nvGrpSpPr>
          <p:cNvPr id="7183" name="Group 7182">
            <a:extLst>
              <a:ext uri="{FF2B5EF4-FFF2-40B4-BE49-F238E27FC236}">
                <a16:creationId xmlns:a16="http://schemas.microsoft.com/office/drawing/2014/main" id="{242A70E2-BEAB-8A4D-8AC4-6381D1159E76}"/>
              </a:ext>
            </a:extLst>
          </p:cNvPr>
          <p:cNvGrpSpPr/>
          <p:nvPr/>
        </p:nvGrpSpPr>
        <p:grpSpPr>
          <a:xfrm>
            <a:off x="2478583" y="2753947"/>
            <a:ext cx="3923030" cy="3720199"/>
            <a:chOff x="2478583" y="2753947"/>
            <a:chExt cx="3923030" cy="3720199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917D58EA-43F9-9A46-A13F-3A223C8DFEA6}"/>
                </a:ext>
              </a:extLst>
            </p:cNvPr>
            <p:cNvSpPr/>
            <p:nvPr/>
          </p:nvSpPr>
          <p:spPr>
            <a:xfrm rot="5400000">
              <a:off x="1581845" y="4881036"/>
              <a:ext cx="2294454" cy="50097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CD13C207-3532-494B-9576-BABD3DD740E3}"/>
                </a:ext>
              </a:extLst>
            </p:cNvPr>
            <p:cNvSpPr/>
            <p:nvPr/>
          </p:nvSpPr>
          <p:spPr>
            <a:xfrm rot="5400000">
              <a:off x="2510615" y="5057196"/>
              <a:ext cx="2332920" cy="500979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15CAF77-42B6-A047-AA54-8BC8B9D1A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7388" y="2753947"/>
              <a:ext cx="2104225" cy="88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B94066A-6BB8-6B4D-8432-CF6AA374F58D}"/>
                </a:ext>
              </a:extLst>
            </p:cNvPr>
            <p:cNvCxnSpPr>
              <a:cxnSpLocks/>
            </p:cNvCxnSpPr>
            <p:nvPr/>
          </p:nvCxnSpPr>
          <p:spPr>
            <a:xfrm>
              <a:off x="5648410" y="3551540"/>
              <a:ext cx="75239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2" name="Group 7181">
            <a:extLst>
              <a:ext uri="{FF2B5EF4-FFF2-40B4-BE49-F238E27FC236}">
                <a16:creationId xmlns:a16="http://schemas.microsoft.com/office/drawing/2014/main" id="{029C7B27-66BA-A643-ADE0-C27F958DBF74}"/>
              </a:ext>
            </a:extLst>
          </p:cNvPr>
          <p:cNvGrpSpPr/>
          <p:nvPr/>
        </p:nvGrpSpPr>
        <p:grpSpPr>
          <a:xfrm>
            <a:off x="3892839" y="4032423"/>
            <a:ext cx="2525842" cy="2467735"/>
            <a:chOff x="5077837" y="3977893"/>
            <a:chExt cx="2525842" cy="2467735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3ADB6871-9F81-8940-A196-86917355F0A5}"/>
                </a:ext>
              </a:extLst>
            </p:cNvPr>
            <p:cNvSpPr/>
            <p:nvPr/>
          </p:nvSpPr>
          <p:spPr>
            <a:xfrm rot="5400000">
              <a:off x="4175972" y="4879758"/>
              <a:ext cx="2309566" cy="50583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8D20857D-6018-EB47-8CD9-36DC07C34391}"/>
                </a:ext>
              </a:extLst>
            </p:cNvPr>
            <p:cNvSpPr/>
            <p:nvPr/>
          </p:nvSpPr>
          <p:spPr>
            <a:xfrm rot="5400000">
              <a:off x="5094844" y="5037927"/>
              <a:ext cx="2309566" cy="505836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AC2B6668-0AE5-594B-81B3-2391264CB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558" y="4051675"/>
              <a:ext cx="2012121" cy="97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34C121C-4991-114A-A583-91F81BB3F6DC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478227" y="5141679"/>
              <a:ext cx="1033365" cy="1241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93A9B2E-53A8-6E4F-A1DA-FBEC52D83708}"/>
              </a:ext>
            </a:extLst>
          </p:cNvPr>
          <p:cNvGrpSpPr/>
          <p:nvPr/>
        </p:nvGrpSpPr>
        <p:grpSpPr>
          <a:xfrm>
            <a:off x="6476245" y="3965120"/>
            <a:ext cx="812695" cy="1400363"/>
            <a:chOff x="6692480" y="2956492"/>
            <a:chExt cx="916098" cy="2040819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20D10CA-56EB-1045-9B3B-F1C61E2E9B6C}"/>
                </a:ext>
              </a:extLst>
            </p:cNvPr>
            <p:cNvSpPr/>
            <p:nvPr/>
          </p:nvSpPr>
          <p:spPr>
            <a:xfrm>
              <a:off x="6694178" y="2956492"/>
              <a:ext cx="914400" cy="457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1D130E3-EAC6-CA41-BA5A-1C82E1C08385}"/>
                </a:ext>
              </a:extLst>
            </p:cNvPr>
            <p:cNvSpPr/>
            <p:nvPr/>
          </p:nvSpPr>
          <p:spPr>
            <a:xfrm>
              <a:off x="6692480" y="4540111"/>
              <a:ext cx="914400" cy="457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84" name="Group 7183">
            <a:extLst>
              <a:ext uri="{FF2B5EF4-FFF2-40B4-BE49-F238E27FC236}">
                <a16:creationId xmlns:a16="http://schemas.microsoft.com/office/drawing/2014/main" id="{5E5D1C15-2A39-9B43-AD6D-0DBAE61FE42F}"/>
              </a:ext>
            </a:extLst>
          </p:cNvPr>
          <p:cNvGrpSpPr/>
          <p:nvPr/>
        </p:nvGrpSpPr>
        <p:grpSpPr>
          <a:xfrm>
            <a:off x="7269974" y="2752334"/>
            <a:ext cx="1469494" cy="2456289"/>
            <a:chOff x="7269974" y="2752334"/>
            <a:chExt cx="1469494" cy="2456289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2EF27BE-D51F-5141-AA1E-30ACBBD1A96C}"/>
                </a:ext>
              </a:extLst>
            </p:cNvPr>
            <p:cNvCxnSpPr>
              <a:cxnSpLocks/>
              <a:stCxn id="48" idx="6"/>
              <a:endCxn id="150" idx="0"/>
            </p:cNvCxnSpPr>
            <p:nvPr/>
          </p:nvCxnSpPr>
          <p:spPr>
            <a:xfrm>
              <a:off x="7269974" y="2752334"/>
              <a:ext cx="1240894" cy="159442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18DF33C-215E-1C46-98DE-3B9658A321ED}"/>
                </a:ext>
              </a:extLst>
            </p:cNvPr>
            <p:cNvCxnSpPr>
              <a:cxnSpLocks/>
              <a:stCxn id="147" idx="6"/>
              <a:endCxn id="150" idx="1"/>
            </p:cNvCxnSpPr>
            <p:nvPr/>
          </p:nvCxnSpPr>
          <p:spPr>
            <a:xfrm>
              <a:off x="7288187" y="3554882"/>
              <a:ext cx="1061036" cy="85883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0676728-9600-F547-894F-24804E7B3F32}"/>
                </a:ext>
              </a:extLst>
            </p:cNvPr>
            <p:cNvSpPr/>
            <p:nvPr/>
          </p:nvSpPr>
          <p:spPr>
            <a:xfrm>
              <a:off x="8282268" y="4346759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47A8840-FA96-4440-B060-F0650B5E0ADB}"/>
                </a:ext>
              </a:extLst>
            </p:cNvPr>
            <p:cNvCxnSpPr>
              <a:cxnSpLocks/>
              <a:stCxn id="182" idx="6"/>
              <a:endCxn id="205" idx="0"/>
            </p:cNvCxnSpPr>
            <p:nvPr/>
          </p:nvCxnSpPr>
          <p:spPr>
            <a:xfrm>
              <a:off x="7288940" y="4121980"/>
              <a:ext cx="416916" cy="10139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8E09D6F-65E6-0D42-A222-9052FA232CE0}"/>
                </a:ext>
              </a:extLst>
            </p:cNvPr>
            <p:cNvCxnSpPr>
              <a:cxnSpLocks/>
              <a:stCxn id="183" idx="6"/>
              <a:endCxn id="150" idx="3"/>
            </p:cNvCxnSpPr>
            <p:nvPr/>
          </p:nvCxnSpPr>
          <p:spPr>
            <a:xfrm flipV="1">
              <a:off x="7287434" y="4737004"/>
              <a:ext cx="1061789" cy="47161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EE6A3F0-02A9-9940-834C-D3FD95A34334}"/>
              </a:ext>
            </a:extLst>
          </p:cNvPr>
          <p:cNvGrpSpPr/>
          <p:nvPr/>
        </p:nvGrpSpPr>
        <p:grpSpPr>
          <a:xfrm>
            <a:off x="7395117" y="2234746"/>
            <a:ext cx="619340" cy="3294815"/>
            <a:chOff x="4326524" y="2343985"/>
            <a:chExt cx="619340" cy="3294815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5A2A9E2-D22C-7D4B-BC4D-BA024CB863DB}"/>
                </a:ext>
              </a:extLst>
            </p:cNvPr>
            <p:cNvGrpSpPr/>
            <p:nvPr/>
          </p:nvGrpSpPr>
          <p:grpSpPr>
            <a:xfrm>
              <a:off x="4332984" y="2343985"/>
              <a:ext cx="612880" cy="1350898"/>
              <a:chOff x="7769120" y="2497362"/>
              <a:chExt cx="612880" cy="1350898"/>
            </a:xfrm>
          </p:grpSpPr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1EBF7635-5872-E54E-9502-8AEC0293D7BD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Parallelogram 207">
                <a:extLst>
                  <a:ext uri="{FF2B5EF4-FFF2-40B4-BE49-F238E27FC236}">
                    <a16:creationId xmlns:a16="http://schemas.microsoft.com/office/drawing/2014/main" id="{3F5B4201-E537-C94E-B653-7EFFD73EC82B}"/>
                  </a:ext>
                </a:extLst>
              </p:cNvPr>
              <p:cNvSpPr/>
              <p:nvPr/>
            </p:nvSpPr>
            <p:spPr>
              <a:xfrm flipH="1">
                <a:off x="7769120" y="3175290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 cap="flat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Parallelogram 208">
                <a:extLst>
                  <a:ext uri="{FF2B5EF4-FFF2-40B4-BE49-F238E27FC236}">
                    <a16:creationId xmlns:a16="http://schemas.microsoft.com/office/drawing/2014/main" id="{99797FEB-2A8F-E54C-80B8-247FF34502DC}"/>
                  </a:ext>
                </a:extLst>
              </p:cNvPr>
              <p:cNvSpPr/>
              <p:nvPr/>
            </p:nvSpPr>
            <p:spPr>
              <a:xfrm flipH="1">
                <a:off x="7777005" y="3170969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Parallelogram 209">
                <a:extLst>
                  <a:ext uri="{FF2B5EF4-FFF2-40B4-BE49-F238E27FC236}">
                    <a16:creationId xmlns:a16="http://schemas.microsoft.com/office/drawing/2014/main" id="{E3F737DA-3B47-3640-A18D-31688744B45C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A299493-61F2-C840-B7B1-25B8F384A074}"/>
                </a:ext>
              </a:extLst>
            </p:cNvPr>
            <p:cNvGrpSpPr/>
            <p:nvPr/>
          </p:nvGrpSpPr>
          <p:grpSpPr>
            <a:xfrm>
              <a:off x="4328521" y="3659005"/>
              <a:ext cx="612880" cy="1350898"/>
              <a:chOff x="7769120" y="2497362"/>
              <a:chExt cx="612880" cy="1350898"/>
            </a:xfrm>
          </p:grpSpPr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3701C03C-6C09-D747-A702-0BB40AAF5CAA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00ADF788-B5B8-0A48-B862-7481DA072DD0}"/>
                  </a:ext>
                </a:extLst>
              </p:cNvPr>
              <p:cNvSpPr/>
              <p:nvPr/>
            </p:nvSpPr>
            <p:spPr>
              <a:xfrm flipH="1">
                <a:off x="7769120" y="3175290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 cap="flat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320E3C58-3279-AE45-9C9C-977C6C28801B}"/>
                  </a:ext>
                </a:extLst>
              </p:cNvPr>
              <p:cNvSpPr/>
              <p:nvPr/>
            </p:nvSpPr>
            <p:spPr>
              <a:xfrm flipH="1">
                <a:off x="7777005" y="3170969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454E4693-BE6B-B242-8D3A-ED6C12C2B910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497E1E8-1C38-AD42-931A-310CF9C706F8}"/>
                </a:ext>
              </a:extLst>
            </p:cNvPr>
            <p:cNvGrpSpPr/>
            <p:nvPr/>
          </p:nvGrpSpPr>
          <p:grpSpPr>
            <a:xfrm>
              <a:off x="4326524" y="4961509"/>
              <a:ext cx="609600" cy="677291"/>
              <a:chOff x="7772400" y="2497362"/>
              <a:chExt cx="609600" cy="677291"/>
            </a:xfrm>
          </p:grpSpPr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20C0851C-C1A2-8646-9D57-E57290580868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5D30C161-A29A-E846-94FF-39CEBF008441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E17FF9B7-36CE-7997-E765-860DF11785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>
          <a:xfrm>
            <a:off x="54262" y="2166020"/>
            <a:ext cx="2706420" cy="17626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2611DC-4A5A-37FF-FBF7-CCAB48DB1E38}"/>
              </a:ext>
            </a:extLst>
          </p:cNvPr>
          <p:cNvSpPr txBox="1"/>
          <p:nvPr/>
        </p:nvSpPr>
        <p:spPr>
          <a:xfrm>
            <a:off x="198582" y="3933440"/>
            <a:ext cx="192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9BBEC9-3C7D-3E74-E115-31A2A9E21A38}"/>
              </a:ext>
            </a:extLst>
          </p:cNvPr>
          <p:cNvSpPr/>
          <p:nvPr/>
        </p:nvSpPr>
        <p:spPr>
          <a:xfrm>
            <a:off x="6416248" y="4365700"/>
            <a:ext cx="870809" cy="618144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Abs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0415C09-131E-79CE-814C-505223671664}"/>
              </a:ext>
            </a:extLst>
          </p:cNvPr>
          <p:cNvSpPr/>
          <p:nvPr/>
        </p:nvSpPr>
        <p:spPr>
          <a:xfrm rot="5400000">
            <a:off x="3452341" y="5053190"/>
            <a:ext cx="2309566" cy="50583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D4F0BC-D087-592C-2747-E80E1EE7B9CC}"/>
              </a:ext>
            </a:extLst>
          </p:cNvPr>
          <p:cNvCxnSpPr>
            <a:cxnSpLocks/>
          </p:cNvCxnSpPr>
          <p:nvPr/>
        </p:nvCxnSpPr>
        <p:spPr>
          <a:xfrm>
            <a:off x="5649223" y="4647099"/>
            <a:ext cx="75239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032D6B6-6669-0128-7BBE-8996CE7FBADB}"/>
              </a:ext>
            </a:extLst>
          </p:cNvPr>
          <p:cNvSpPr/>
          <p:nvPr/>
        </p:nvSpPr>
        <p:spPr>
          <a:xfrm rot="5400000">
            <a:off x="2032043" y="4957054"/>
            <a:ext cx="2309566" cy="50583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3F99477-B7F7-55B0-D5F4-D0E88E70C60F}"/>
              </a:ext>
            </a:extLst>
          </p:cNvPr>
          <p:cNvSpPr/>
          <p:nvPr/>
        </p:nvSpPr>
        <p:spPr>
          <a:xfrm rot="5400000">
            <a:off x="1113171" y="4971591"/>
            <a:ext cx="2309566" cy="50583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86EEC50-A733-C2CA-6AC1-06C3BD4F73AE}"/>
              </a:ext>
            </a:extLst>
          </p:cNvPr>
          <p:cNvSpPr/>
          <p:nvPr/>
        </p:nvSpPr>
        <p:spPr>
          <a:xfrm>
            <a:off x="6458785" y="2595474"/>
            <a:ext cx="811189" cy="313720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40093B4-A085-0C88-C85A-AA309F0FF2FB}"/>
              </a:ext>
            </a:extLst>
          </p:cNvPr>
          <p:cNvSpPr/>
          <p:nvPr/>
        </p:nvSpPr>
        <p:spPr>
          <a:xfrm>
            <a:off x="6458785" y="3031373"/>
            <a:ext cx="811189" cy="313720"/>
          </a:xfrm>
          <a:prstGeom prst="ellipse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25353C-3506-674B-2CBD-9C80D9D8D867}"/>
              </a:ext>
            </a:extLst>
          </p:cNvPr>
          <p:cNvCxnSpPr>
            <a:cxnSpLocks/>
          </p:cNvCxnSpPr>
          <p:nvPr/>
        </p:nvCxnSpPr>
        <p:spPr>
          <a:xfrm>
            <a:off x="5666291" y="3198602"/>
            <a:ext cx="75239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8C1CE6-47D9-B3A3-789D-7C2459ECF94C}"/>
              </a:ext>
            </a:extLst>
          </p:cNvPr>
          <p:cNvCxnSpPr>
            <a:cxnSpLocks/>
          </p:cNvCxnSpPr>
          <p:nvPr/>
        </p:nvCxnSpPr>
        <p:spPr>
          <a:xfrm>
            <a:off x="5648410" y="2368379"/>
            <a:ext cx="75239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What if I shift the image?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Will I still detect the same edges?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9E22C04-E0DB-2A4B-A8D3-41CAE254DE09}"/>
              </a:ext>
            </a:extLst>
          </p:cNvPr>
          <p:cNvSpPr txBox="1"/>
          <p:nvPr/>
        </p:nvSpPr>
        <p:spPr>
          <a:xfrm>
            <a:off x="1721924" y="6031209"/>
            <a:ext cx="192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473676-390E-B145-AF30-4707FAF156BB}"/>
              </a:ext>
            </a:extLst>
          </p:cNvPr>
          <p:cNvSpPr/>
          <p:nvPr/>
        </p:nvSpPr>
        <p:spPr>
          <a:xfrm rot="5400000">
            <a:off x="3139452" y="3986211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01DFF0-08D0-B842-BAF0-FA7D7EBE8DB0}"/>
              </a:ext>
            </a:extLst>
          </p:cNvPr>
          <p:cNvSpPr/>
          <p:nvPr/>
        </p:nvSpPr>
        <p:spPr>
          <a:xfrm rot="5400000">
            <a:off x="3139452" y="4719637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67698B-6312-A148-BAB6-70EBBF5CA322}"/>
              </a:ext>
            </a:extLst>
          </p:cNvPr>
          <p:cNvSpPr/>
          <p:nvPr/>
        </p:nvSpPr>
        <p:spPr>
          <a:xfrm rot="5400000">
            <a:off x="2510620" y="325811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7BEF8B-4F1D-4C49-B91A-4E8E973C9679}"/>
              </a:ext>
            </a:extLst>
          </p:cNvPr>
          <p:cNvSpPr/>
          <p:nvPr/>
        </p:nvSpPr>
        <p:spPr>
          <a:xfrm rot="5400000">
            <a:off x="4393382" y="39808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34974B3-B8C7-E044-B4EE-5567AA9CFFAB}"/>
              </a:ext>
            </a:extLst>
          </p:cNvPr>
          <p:cNvSpPr/>
          <p:nvPr/>
        </p:nvSpPr>
        <p:spPr>
          <a:xfrm rot="5400000">
            <a:off x="4393382" y="47263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AFDA293-DB82-664A-A0E7-E185BFC7E710}"/>
              </a:ext>
            </a:extLst>
          </p:cNvPr>
          <p:cNvSpPr/>
          <p:nvPr/>
        </p:nvSpPr>
        <p:spPr>
          <a:xfrm>
            <a:off x="605126" y="3253004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E44D689-CC9B-D44B-A29E-3613E1557E29}"/>
              </a:ext>
            </a:extLst>
          </p:cNvPr>
          <p:cNvSpPr/>
          <p:nvPr/>
        </p:nvSpPr>
        <p:spPr>
          <a:xfrm>
            <a:off x="1233803" y="39856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8672DC-54FE-DE4E-8D86-253F4093B902}"/>
              </a:ext>
            </a:extLst>
          </p:cNvPr>
          <p:cNvSpPr/>
          <p:nvPr/>
        </p:nvSpPr>
        <p:spPr>
          <a:xfrm rot="5400000">
            <a:off x="1233803" y="469973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BF5518-F654-7B4A-A485-9CDA53D56944}"/>
              </a:ext>
            </a:extLst>
          </p:cNvPr>
          <p:cNvSpPr/>
          <p:nvPr/>
        </p:nvSpPr>
        <p:spPr>
          <a:xfrm rot="5400000">
            <a:off x="3139452" y="32527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376CBBB-827F-4C4F-9F6F-EB932E793D53}"/>
              </a:ext>
            </a:extLst>
          </p:cNvPr>
          <p:cNvSpPr/>
          <p:nvPr/>
        </p:nvSpPr>
        <p:spPr>
          <a:xfrm>
            <a:off x="604971" y="3980868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F91B6D-7B50-A647-8F1D-CE2412C98A5E}"/>
              </a:ext>
            </a:extLst>
          </p:cNvPr>
          <p:cNvSpPr/>
          <p:nvPr/>
        </p:nvSpPr>
        <p:spPr>
          <a:xfrm rot="5400000">
            <a:off x="604971" y="469973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CB9E91D-AEE3-1D41-B0B1-79886E6DFCCE}"/>
              </a:ext>
            </a:extLst>
          </p:cNvPr>
          <p:cNvSpPr/>
          <p:nvPr/>
        </p:nvSpPr>
        <p:spPr>
          <a:xfrm>
            <a:off x="1881633" y="39760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144954-4EAE-F141-8DA4-CD27751FBB9A}"/>
              </a:ext>
            </a:extLst>
          </p:cNvPr>
          <p:cNvSpPr/>
          <p:nvPr/>
        </p:nvSpPr>
        <p:spPr>
          <a:xfrm rot="5400000">
            <a:off x="1882873" y="47006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7DEB7B-A0A0-2140-B087-C6EDDFF9CD83}"/>
              </a:ext>
            </a:extLst>
          </p:cNvPr>
          <p:cNvSpPr/>
          <p:nvPr/>
        </p:nvSpPr>
        <p:spPr>
          <a:xfrm>
            <a:off x="1864743" y="32435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0DCF35-5E3A-294F-8FC3-809D1B51228A}"/>
              </a:ext>
            </a:extLst>
          </p:cNvPr>
          <p:cNvSpPr/>
          <p:nvPr/>
        </p:nvSpPr>
        <p:spPr>
          <a:xfrm>
            <a:off x="1233803" y="3248025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7810157-8E41-FA49-9FD2-BFD8FB5B2714}"/>
              </a:ext>
            </a:extLst>
          </p:cNvPr>
          <p:cNvSpPr/>
          <p:nvPr/>
        </p:nvSpPr>
        <p:spPr>
          <a:xfrm rot="5400000">
            <a:off x="2510775" y="25246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B7B911-DFE7-5347-BCC4-93C138213E62}"/>
              </a:ext>
            </a:extLst>
          </p:cNvPr>
          <p:cNvSpPr/>
          <p:nvPr/>
        </p:nvSpPr>
        <p:spPr>
          <a:xfrm>
            <a:off x="1883028" y="25193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49EFEB1-37CD-B149-A98B-B793E4F72D80}"/>
              </a:ext>
            </a:extLst>
          </p:cNvPr>
          <p:cNvSpPr/>
          <p:nvPr/>
        </p:nvSpPr>
        <p:spPr>
          <a:xfrm rot="5400000">
            <a:off x="3139607" y="25193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72CC8D6-9011-8E4F-8342-3718101631FD}"/>
              </a:ext>
            </a:extLst>
          </p:cNvPr>
          <p:cNvSpPr/>
          <p:nvPr/>
        </p:nvSpPr>
        <p:spPr>
          <a:xfrm>
            <a:off x="605126" y="25199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7C6563-5B04-1E42-AB60-4718266254E2}"/>
              </a:ext>
            </a:extLst>
          </p:cNvPr>
          <p:cNvSpPr/>
          <p:nvPr/>
        </p:nvSpPr>
        <p:spPr>
          <a:xfrm>
            <a:off x="1233958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1466A-A192-6140-8FB4-983E6FC029E6}"/>
              </a:ext>
            </a:extLst>
          </p:cNvPr>
          <p:cNvGrpSpPr/>
          <p:nvPr/>
        </p:nvGrpSpPr>
        <p:grpSpPr>
          <a:xfrm>
            <a:off x="5576681" y="150483"/>
            <a:ext cx="3100594" cy="1276684"/>
            <a:chOff x="7134225" y="2438245"/>
            <a:chExt cx="3100594" cy="12766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0AF597-A510-7F49-B57B-A3DDE9B925CF}"/>
                </a:ext>
              </a:extLst>
            </p:cNvPr>
            <p:cNvSpPr txBox="1"/>
            <p:nvPr/>
          </p:nvSpPr>
          <p:spPr>
            <a:xfrm>
              <a:off x="7182616" y="2514600"/>
              <a:ext cx="12858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-1   1   0</a:t>
              </a:r>
            </a:p>
            <a:p>
              <a:pPr algn="ctr"/>
              <a:r>
                <a:rPr lang="en-US" sz="2400" dirty="0"/>
                <a:t>-1   1   0</a:t>
              </a:r>
            </a:p>
            <a:p>
              <a:pPr algn="ctr"/>
              <a:r>
                <a:rPr lang="en-US" sz="2400" dirty="0"/>
                <a:t>-1   1   0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6930AE-2065-D542-A6E1-7AE6AAD95084}"/>
                </a:ext>
              </a:extLst>
            </p:cNvPr>
            <p:cNvSpPr/>
            <p:nvPr/>
          </p:nvSpPr>
          <p:spPr>
            <a:xfrm>
              <a:off x="7134225" y="2438245"/>
              <a:ext cx="1381125" cy="124958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0C16333-6F4C-2E4E-A1B1-C297D5A54F04}"/>
                </a:ext>
              </a:extLst>
            </p:cNvPr>
            <p:cNvSpPr txBox="1"/>
            <p:nvPr/>
          </p:nvSpPr>
          <p:spPr>
            <a:xfrm>
              <a:off x="8563183" y="2679004"/>
              <a:ext cx="16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Vertical edge filter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B868770-D4BD-1E43-81E2-CD185DCE3312}"/>
              </a:ext>
            </a:extLst>
          </p:cNvPr>
          <p:cNvSpPr/>
          <p:nvPr/>
        </p:nvSpPr>
        <p:spPr>
          <a:xfrm rot="5400000">
            <a:off x="3787437" y="39856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17BED1-3914-9347-8E54-B20FB0FE2866}"/>
              </a:ext>
            </a:extLst>
          </p:cNvPr>
          <p:cNvSpPr/>
          <p:nvPr/>
        </p:nvSpPr>
        <p:spPr>
          <a:xfrm rot="5400000">
            <a:off x="3787437" y="471907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114CA9-FE4D-CD4E-A2E0-787F1ADF49EA}"/>
              </a:ext>
            </a:extLst>
          </p:cNvPr>
          <p:cNvSpPr/>
          <p:nvPr/>
        </p:nvSpPr>
        <p:spPr>
          <a:xfrm rot="5400000">
            <a:off x="3787437" y="3252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57E3A93-8478-7148-9FD9-CB9447F42DD5}"/>
              </a:ext>
            </a:extLst>
          </p:cNvPr>
          <p:cNvSpPr/>
          <p:nvPr/>
        </p:nvSpPr>
        <p:spPr>
          <a:xfrm rot="5400000">
            <a:off x="3787592" y="25188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7E04C09-DEDB-2145-AF3F-839D2B8C0399}"/>
              </a:ext>
            </a:extLst>
          </p:cNvPr>
          <p:cNvSpPr/>
          <p:nvPr/>
        </p:nvSpPr>
        <p:spPr>
          <a:xfrm rot="5400000">
            <a:off x="2514968" y="39856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3DA852-E67E-6E44-A85F-529FCD5F864A}"/>
              </a:ext>
            </a:extLst>
          </p:cNvPr>
          <p:cNvSpPr/>
          <p:nvPr/>
        </p:nvSpPr>
        <p:spPr>
          <a:xfrm rot="5400000">
            <a:off x="2516052" y="471907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156AA8E-349C-084C-A357-92552500AB73}"/>
              </a:ext>
            </a:extLst>
          </p:cNvPr>
          <p:cNvSpPr/>
          <p:nvPr/>
        </p:nvSpPr>
        <p:spPr>
          <a:xfrm rot="5400000">
            <a:off x="4419445" y="3252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4CC1522-DE89-344C-A27B-C2CC37801CA9}"/>
              </a:ext>
            </a:extLst>
          </p:cNvPr>
          <p:cNvSpPr/>
          <p:nvPr/>
        </p:nvSpPr>
        <p:spPr>
          <a:xfrm rot="5400000">
            <a:off x="4419600" y="25188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CC7CBF3-9E84-6D41-B744-197F9A33BDF1}"/>
              </a:ext>
            </a:extLst>
          </p:cNvPr>
          <p:cNvSpPr/>
          <p:nvPr/>
        </p:nvSpPr>
        <p:spPr>
          <a:xfrm rot="5400000">
            <a:off x="3139452" y="546035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D10674D-2268-B94D-AB4C-3379B48BEB6B}"/>
              </a:ext>
            </a:extLst>
          </p:cNvPr>
          <p:cNvSpPr/>
          <p:nvPr/>
        </p:nvSpPr>
        <p:spPr>
          <a:xfrm rot="5400000">
            <a:off x="2510775" y="54550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29C5D4-2644-664A-9B24-400DCD4CBB1A}"/>
              </a:ext>
            </a:extLst>
          </p:cNvPr>
          <p:cNvSpPr/>
          <p:nvPr/>
        </p:nvSpPr>
        <p:spPr>
          <a:xfrm rot="5400000">
            <a:off x="1882873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79FFF9A-E3EA-0945-A931-70DFB7ADBD7A}"/>
              </a:ext>
            </a:extLst>
          </p:cNvPr>
          <p:cNvSpPr/>
          <p:nvPr/>
        </p:nvSpPr>
        <p:spPr>
          <a:xfrm rot="5400000">
            <a:off x="1233803" y="545559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C0FCA6-7D06-804B-8807-67966F2186BA}"/>
              </a:ext>
            </a:extLst>
          </p:cNvPr>
          <p:cNvSpPr/>
          <p:nvPr/>
        </p:nvSpPr>
        <p:spPr>
          <a:xfrm rot="5400000">
            <a:off x="605126" y="54502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0C7E7C-9640-2144-8DD2-C40C1550E38A}"/>
              </a:ext>
            </a:extLst>
          </p:cNvPr>
          <p:cNvSpPr/>
          <p:nvPr/>
        </p:nvSpPr>
        <p:spPr>
          <a:xfrm rot="5400000">
            <a:off x="3787437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BB8DBF0-114E-2841-93DE-EE9CC0655950}"/>
              </a:ext>
            </a:extLst>
          </p:cNvPr>
          <p:cNvSpPr/>
          <p:nvPr/>
        </p:nvSpPr>
        <p:spPr>
          <a:xfrm rot="5400000">
            <a:off x="4419445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1A147-C98E-A0C4-5079-A342CB1F3ED5}"/>
                  </a:ext>
                </a:extLst>
              </p:cNvPr>
              <p:cNvSpPr txBox="1"/>
              <p:nvPr/>
            </p:nvSpPr>
            <p:spPr>
              <a:xfrm>
                <a:off x="5957275" y="2295318"/>
                <a:ext cx="2057400" cy="1166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Size of feature map: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1A147-C98E-A0C4-5079-A342CB1F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75" y="2295318"/>
                <a:ext cx="2057400" cy="1166794"/>
              </a:xfrm>
              <a:prstGeom prst="rect">
                <a:avLst/>
              </a:prstGeom>
              <a:blipFill>
                <a:blip r:embed="rId7"/>
                <a:stretch>
                  <a:fillRect l="-1829" t="-2128" r="-1220" b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E9287B1-68DB-70DB-EC72-54B055FF7459}"/>
              </a:ext>
            </a:extLst>
          </p:cNvPr>
          <p:cNvGrpSpPr/>
          <p:nvPr/>
        </p:nvGrpSpPr>
        <p:grpSpPr>
          <a:xfrm>
            <a:off x="36880" y="2529447"/>
            <a:ext cx="457355" cy="3387551"/>
            <a:chOff x="432806" y="2327644"/>
            <a:chExt cx="457355" cy="33875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45BF7A-6395-A5D7-6ACF-AF5B0849106A}"/>
                </a:ext>
              </a:extLst>
            </p:cNvPr>
            <p:cNvSpPr/>
            <p:nvPr/>
          </p:nvSpPr>
          <p:spPr>
            <a:xfrm>
              <a:off x="432806" y="3061069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2F18A8-1632-95AD-345E-6E3471A5FAB4}"/>
                </a:ext>
              </a:extLst>
            </p:cNvPr>
            <p:cNvSpPr/>
            <p:nvPr/>
          </p:nvSpPr>
          <p:spPr>
            <a:xfrm rot="5400000">
              <a:off x="432961" y="451727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AD1BB6-8474-7C4A-944C-3CE3C365034D}"/>
                </a:ext>
              </a:extLst>
            </p:cNvPr>
            <p:cNvSpPr/>
            <p:nvPr/>
          </p:nvSpPr>
          <p:spPr>
            <a:xfrm>
              <a:off x="432961" y="3789171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2BBE69-3BFC-E62B-403E-18EB583A2E2F}"/>
                </a:ext>
              </a:extLst>
            </p:cNvPr>
            <p:cNvSpPr/>
            <p:nvPr/>
          </p:nvSpPr>
          <p:spPr>
            <a:xfrm>
              <a:off x="432961" y="232764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52CBF2-127E-D17C-F222-CDED0DB36A10}"/>
                </a:ext>
              </a:extLst>
            </p:cNvPr>
            <p:cNvSpPr/>
            <p:nvPr/>
          </p:nvSpPr>
          <p:spPr>
            <a:xfrm rot="5400000">
              <a:off x="432961" y="5257995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E12001-A56F-8DDA-5EA9-3CBDCCB8233C}"/>
              </a:ext>
            </a:extLst>
          </p:cNvPr>
          <p:cNvGrpSpPr/>
          <p:nvPr/>
        </p:nvGrpSpPr>
        <p:grpSpPr>
          <a:xfrm>
            <a:off x="4993064" y="2510107"/>
            <a:ext cx="457355" cy="3387551"/>
            <a:chOff x="432806" y="2327644"/>
            <a:chExt cx="457355" cy="338755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43D3A3-205B-FD32-CAA7-ED665106267F}"/>
                </a:ext>
              </a:extLst>
            </p:cNvPr>
            <p:cNvSpPr/>
            <p:nvPr/>
          </p:nvSpPr>
          <p:spPr>
            <a:xfrm rot="5400000">
              <a:off x="432806" y="3061069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4FEBD2A-CFD5-D836-4E29-B6A0DD82443F}"/>
                </a:ext>
              </a:extLst>
            </p:cNvPr>
            <p:cNvSpPr/>
            <p:nvPr/>
          </p:nvSpPr>
          <p:spPr>
            <a:xfrm rot="5400000">
              <a:off x="432961" y="451727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3EA34B-F027-2F56-3DF5-30E860E9D8E6}"/>
                </a:ext>
              </a:extLst>
            </p:cNvPr>
            <p:cNvSpPr/>
            <p:nvPr/>
          </p:nvSpPr>
          <p:spPr>
            <a:xfrm rot="5400000">
              <a:off x="432961" y="3789171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3CF1C6-1E72-8794-0C55-B271819D7E6C}"/>
                </a:ext>
              </a:extLst>
            </p:cNvPr>
            <p:cNvSpPr/>
            <p:nvPr/>
          </p:nvSpPr>
          <p:spPr>
            <a:xfrm rot="5400000">
              <a:off x="432961" y="232764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FA7ECB9-1CAA-09B1-BD9D-AC94C54CA61E}"/>
                </a:ext>
              </a:extLst>
            </p:cNvPr>
            <p:cNvSpPr/>
            <p:nvPr/>
          </p:nvSpPr>
          <p:spPr>
            <a:xfrm rot="5400000">
              <a:off x="432961" y="5257995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Recurrent neurons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Feeds output as input backwards in the network 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90AF597-A510-7F49-B57B-A3DDE9B925CF}"/>
              </a:ext>
            </a:extLst>
          </p:cNvPr>
          <p:cNvSpPr txBox="1"/>
          <p:nvPr/>
        </p:nvSpPr>
        <p:spPr>
          <a:xfrm>
            <a:off x="5181047" y="4960203"/>
            <a:ext cx="170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Feedback connection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B56878B-DD00-0445-B490-E1D55AA055A6}"/>
              </a:ext>
            </a:extLst>
          </p:cNvPr>
          <p:cNvCxnSpPr>
            <a:cxnSpLocks/>
            <a:stCxn id="36" idx="6"/>
            <a:endCxn id="36" idx="2"/>
          </p:cNvCxnSpPr>
          <p:nvPr/>
        </p:nvCxnSpPr>
        <p:spPr>
          <a:xfrm flipH="1">
            <a:off x="3414853" y="3350910"/>
            <a:ext cx="457200" cy="12700"/>
          </a:xfrm>
          <a:prstGeom prst="curvedConnector5">
            <a:avLst>
              <a:gd name="adj1" fmla="val -50000"/>
              <a:gd name="adj2" fmla="val -4400000"/>
              <a:gd name="adj3" fmla="val 150000"/>
            </a:avLst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6514F7-8B8D-8D44-BD68-BCFDB52B3917}"/>
              </a:ext>
            </a:extLst>
          </p:cNvPr>
          <p:cNvGrpSpPr/>
          <p:nvPr/>
        </p:nvGrpSpPr>
        <p:grpSpPr>
          <a:xfrm>
            <a:off x="1905000" y="3122310"/>
            <a:ext cx="5152749" cy="1677868"/>
            <a:chOff x="1905000" y="3122310"/>
            <a:chExt cx="5152749" cy="167786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1D66-A67A-1742-84F6-5C7598A75D71}"/>
                </a:ext>
              </a:extLst>
            </p:cNvPr>
            <p:cNvSpPr/>
            <p:nvPr/>
          </p:nvSpPr>
          <p:spPr>
            <a:xfrm>
              <a:off x="3414853" y="434297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89801D-F31E-4E47-883B-8E3A36B4B4D6}"/>
                </a:ext>
              </a:extLst>
            </p:cNvPr>
            <p:cNvSpPr/>
            <p:nvPr/>
          </p:nvSpPr>
          <p:spPr>
            <a:xfrm>
              <a:off x="4779101" y="3712125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473676-390E-B145-AF30-4707FAF156BB}"/>
                </a:ext>
              </a:extLst>
            </p:cNvPr>
            <p:cNvSpPr/>
            <p:nvPr/>
          </p:nvSpPr>
          <p:spPr>
            <a:xfrm rot="16200000">
              <a:off x="1905000" y="37177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C85256-E424-4644-AF9E-88675DDF1CA4}"/>
                </a:ext>
              </a:extLst>
            </p:cNvPr>
            <p:cNvSpPr/>
            <p:nvPr/>
          </p:nvSpPr>
          <p:spPr>
            <a:xfrm>
              <a:off x="6600549" y="371921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AE8B8D7-2D6D-A744-8EE7-44A91D0AFCB7}"/>
                </a:ext>
              </a:extLst>
            </p:cNvPr>
            <p:cNvCxnSpPr>
              <a:cxnSpLocks/>
              <a:stCxn id="2" idx="4"/>
              <a:endCxn id="25" idx="1"/>
            </p:cNvCxnSpPr>
            <p:nvPr/>
          </p:nvCxnSpPr>
          <p:spPr>
            <a:xfrm>
              <a:off x="2362200" y="3946348"/>
              <a:ext cx="1119608" cy="46358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114BA91-6771-8747-92F2-0A8B6FBB7D53}"/>
                </a:ext>
              </a:extLst>
            </p:cNvPr>
            <p:cNvSpPr/>
            <p:nvPr/>
          </p:nvSpPr>
          <p:spPr>
            <a:xfrm>
              <a:off x="3414853" y="312231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C01948-F054-4E46-99F8-D7427D2BADEA}"/>
                </a:ext>
              </a:extLst>
            </p:cNvPr>
            <p:cNvCxnSpPr>
              <a:cxnSpLocks/>
              <a:stCxn id="2" idx="4"/>
              <a:endCxn id="36" idx="3"/>
            </p:cNvCxnSpPr>
            <p:nvPr/>
          </p:nvCxnSpPr>
          <p:spPr>
            <a:xfrm flipV="1">
              <a:off x="2362200" y="3512555"/>
              <a:ext cx="1119608" cy="4337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197F9E-7B74-AE4C-9A82-F11631F89B94}"/>
                </a:ext>
              </a:extLst>
            </p:cNvPr>
            <p:cNvCxnSpPr>
              <a:cxnSpLocks/>
              <a:stCxn id="36" idx="6"/>
              <a:endCxn id="76" idx="1"/>
            </p:cNvCxnSpPr>
            <p:nvPr/>
          </p:nvCxnSpPr>
          <p:spPr>
            <a:xfrm>
              <a:off x="3872053" y="3350910"/>
              <a:ext cx="974003" cy="42817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B13A40F-B56A-284B-9A68-DA7D4439817B}"/>
                </a:ext>
              </a:extLst>
            </p:cNvPr>
            <p:cNvCxnSpPr>
              <a:cxnSpLocks/>
              <a:stCxn id="25" idx="6"/>
              <a:endCxn id="76" idx="3"/>
            </p:cNvCxnSpPr>
            <p:nvPr/>
          </p:nvCxnSpPr>
          <p:spPr>
            <a:xfrm flipV="1">
              <a:off x="3872053" y="4102370"/>
              <a:ext cx="974003" cy="4692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605B731-D269-E846-AEA6-A1E3AD0E69DB}"/>
                </a:ext>
              </a:extLst>
            </p:cNvPr>
            <p:cNvCxnSpPr>
              <a:cxnSpLocks/>
              <a:stCxn id="76" idx="6"/>
              <a:endCxn id="12" idx="2"/>
            </p:cNvCxnSpPr>
            <p:nvPr/>
          </p:nvCxnSpPr>
          <p:spPr>
            <a:xfrm>
              <a:off x="5236301" y="3940725"/>
              <a:ext cx="1364248" cy="708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42956186-097B-4042-A6F0-C767E399C794}"/>
              </a:ext>
            </a:extLst>
          </p:cNvPr>
          <p:cNvCxnSpPr>
            <a:cxnSpLocks/>
            <a:stCxn id="76" idx="6"/>
            <a:endCxn id="25" idx="2"/>
          </p:cNvCxnSpPr>
          <p:nvPr/>
        </p:nvCxnSpPr>
        <p:spPr>
          <a:xfrm flipH="1">
            <a:off x="3414853" y="3940725"/>
            <a:ext cx="1821448" cy="630853"/>
          </a:xfrm>
          <a:prstGeom prst="curvedConnector5">
            <a:avLst>
              <a:gd name="adj1" fmla="val -20394"/>
              <a:gd name="adj2" fmla="val 217594"/>
              <a:gd name="adj3" fmla="val 116472"/>
            </a:avLst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27A7F88-5182-1744-949E-B322BBA265EA}"/>
              </a:ext>
            </a:extLst>
          </p:cNvPr>
          <p:cNvSpPr txBox="1"/>
          <p:nvPr/>
        </p:nvSpPr>
        <p:spPr>
          <a:xfrm>
            <a:off x="1552298" y="2624816"/>
            <a:ext cx="170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Feedback connection</a:t>
            </a:r>
          </a:p>
        </p:txBody>
      </p:sp>
    </p:spTree>
    <p:extLst>
      <p:ext uri="{BB962C8B-B14F-4D97-AF65-F5344CB8AC3E}">
        <p14:creationId xmlns:p14="http://schemas.microsoft.com/office/powerpoint/2010/main" val="40866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P spid="31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Recurrent neurons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Apply/optimize by unrolling the network over “time”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309306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1026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15257-DFBA-2944-A7AC-D1930C8496FA}"/>
              </a:ext>
            </a:extLst>
          </p:cNvPr>
          <p:cNvGrpSpPr/>
          <p:nvPr/>
        </p:nvGrpSpPr>
        <p:grpSpPr>
          <a:xfrm rot="5400000">
            <a:off x="1083754" y="2319383"/>
            <a:ext cx="4156537" cy="4190444"/>
            <a:chOff x="1905000" y="609734"/>
            <a:chExt cx="4156537" cy="419044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473676-390E-B145-AF30-4707FAF156BB}"/>
                </a:ext>
              </a:extLst>
            </p:cNvPr>
            <p:cNvSpPr/>
            <p:nvPr/>
          </p:nvSpPr>
          <p:spPr>
            <a:xfrm rot="16200000">
              <a:off x="1905000" y="37177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C85256-E424-4644-AF9E-88675DDF1CA4}"/>
                </a:ext>
              </a:extLst>
            </p:cNvPr>
            <p:cNvSpPr/>
            <p:nvPr/>
          </p:nvSpPr>
          <p:spPr>
            <a:xfrm>
              <a:off x="5604337" y="3708694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1D66-A67A-1742-84F6-5C7598A75D71}"/>
                </a:ext>
              </a:extLst>
            </p:cNvPr>
            <p:cNvSpPr/>
            <p:nvPr/>
          </p:nvSpPr>
          <p:spPr>
            <a:xfrm>
              <a:off x="3414853" y="434297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89801D-F31E-4E47-883B-8E3A36B4B4D6}"/>
                </a:ext>
              </a:extLst>
            </p:cNvPr>
            <p:cNvSpPr/>
            <p:nvPr/>
          </p:nvSpPr>
          <p:spPr>
            <a:xfrm>
              <a:off x="4349686" y="3729451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AE8B8D7-2D6D-A744-8EE7-44A91D0AFCB7}"/>
                </a:ext>
              </a:extLst>
            </p:cNvPr>
            <p:cNvCxnSpPr>
              <a:cxnSpLocks/>
              <a:stCxn id="2" idx="4"/>
              <a:endCxn id="25" idx="1"/>
            </p:cNvCxnSpPr>
            <p:nvPr/>
          </p:nvCxnSpPr>
          <p:spPr>
            <a:xfrm>
              <a:off x="2362200" y="3946348"/>
              <a:ext cx="1119608" cy="46358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114BA91-6771-8747-92F2-0A8B6FBB7D53}"/>
                </a:ext>
              </a:extLst>
            </p:cNvPr>
            <p:cNvSpPr/>
            <p:nvPr/>
          </p:nvSpPr>
          <p:spPr>
            <a:xfrm>
              <a:off x="3414853" y="312231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C01948-F054-4E46-99F8-D7427D2BADEA}"/>
                </a:ext>
              </a:extLst>
            </p:cNvPr>
            <p:cNvCxnSpPr>
              <a:cxnSpLocks/>
              <a:stCxn id="2" idx="4"/>
              <a:endCxn id="36" idx="3"/>
            </p:cNvCxnSpPr>
            <p:nvPr/>
          </p:nvCxnSpPr>
          <p:spPr>
            <a:xfrm flipV="1">
              <a:off x="2362200" y="3512555"/>
              <a:ext cx="1119608" cy="4337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197F9E-7B74-AE4C-9A82-F11631F89B94}"/>
                </a:ext>
              </a:extLst>
            </p:cNvPr>
            <p:cNvCxnSpPr>
              <a:cxnSpLocks/>
              <a:stCxn id="36" idx="6"/>
              <a:endCxn id="76" idx="1"/>
            </p:cNvCxnSpPr>
            <p:nvPr/>
          </p:nvCxnSpPr>
          <p:spPr>
            <a:xfrm rot="16200000" flipH="1">
              <a:off x="3921599" y="3301363"/>
              <a:ext cx="445496" cy="5445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B13A40F-B56A-284B-9A68-DA7D4439817B}"/>
                </a:ext>
              </a:extLst>
            </p:cNvPr>
            <p:cNvCxnSpPr>
              <a:cxnSpLocks/>
              <a:stCxn id="25" idx="6"/>
              <a:endCxn id="76" idx="3"/>
            </p:cNvCxnSpPr>
            <p:nvPr/>
          </p:nvCxnSpPr>
          <p:spPr>
            <a:xfrm rot="16200000">
              <a:off x="3918407" y="4073343"/>
              <a:ext cx="451882" cy="5445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605B731-D269-E846-AEA6-A1E3AD0E69DB}"/>
                </a:ext>
              </a:extLst>
            </p:cNvPr>
            <p:cNvCxnSpPr>
              <a:cxnSpLocks/>
              <a:stCxn id="76" idx="6"/>
              <a:endCxn id="12" idx="2"/>
            </p:cNvCxnSpPr>
            <p:nvPr/>
          </p:nvCxnSpPr>
          <p:spPr>
            <a:xfrm rot="16200000">
              <a:off x="5195234" y="3548947"/>
              <a:ext cx="20757" cy="79745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B56878B-DD00-0445-B490-E1D55AA055A6}"/>
                </a:ext>
              </a:extLst>
            </p:cNvPr>
            <p:cNvCxnSpPr>
              <a:cxnSpLocks/>
              <a:stCxn id="36" idx="6"/>
              <a:endCxn id="43" idx="2"/>
            </p:cNvCxnSpPr>
            <p:nvPr/>
          </p:nvCxnSpPr>
          <p:spPr>
            <a:xfrm flipH="1" flipV="1">
              <a:off x="3407254" y="609734"/>
              <a:ext cx="464800" cy="2741176"/>
            </a:xfrm>
            <a:prstGeom prst="curvedConnector5">
              <a:avLst>
                <a:gd name="adj1" fmla="val -49182"/>
                <a:gd name="adj2" fmla="val 50000"/>
                <a:gd name="adj3" fmla="val 149182"/>
              </a:avLst>
            </a:prstGeom>
            <a:ln w="381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42956186-097B-4042-A6F0-C767E399C794}"/>
                </a:ext>
              </a:extLst>
            </p:cNvPr>
            <p:cNvCxnSpPr>
              <a:cxnSpLocks/>
              <a:stCxn id="76" idx="6"/>
              <a:endCxn id="38" idx="2"/>
            </p:cNvCxnSpPr>
            <p:nvPr/>
          </p:nvCxnSpPr>
          <p:spPr>
            <a:xfrm flipH="1" flipV="1">
              <a:off x="3407253" y="1830403"/>
              <a:ext cx="1399633" cy="2127649"/>
            </a:xfrm>
            <a:prstGeom prst="curvedConnector5">
              <a:avLst>
                <a:gd name="adj1" fmla="val -16333"/>
                <a:gd name="adj2" fmla="val 50000"/>
                <a:gd name="adj3" fmla="val 116333"/>
              </a:avLst>
            </a:prstGeom>
            <a:ln w="381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13D409-0228-F047-8299-345B6CE6E944}"/>
              </a:ext>
            </a:extLst>
          </p:cNvPr>
          <p:cNvGrpSpPr/>
          <p:nvPr/>
        </p:nvGrpSpPr>
        <p:grpSpPr>
          <a:xfrm rot="5400000">
            <a:off x="3824466" y="2312247"/>
            <a:ext cx="4156537" cy="4189516"/>
            <a:chOff x="1905000" y="610662"/>
            <a:chExt cx="4156537" cy="418951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E8486BA-AD14-1C43-BADE-7C7741E257F3}"/>
                </a:ext>
              </a:extLst>
            </p:cNvPr>
            <p:cNvSpPr/>
            <p:nvPr/>
          </p:nvSpPr>
          <p:spPr>
            <a:xfrm rot="16200000">
              <a:off x="1905000" y="37177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F5F4AC-CD71-B24A-B27D-62834A7E8EAD}"/>
                </a:ext>
              </a:extLst>
            </p:cNvPr>
            <p:cNvSpPr/>
            <p:nvPr/>
          </p:nvSpPr>
          <p:spPr>
            <a:xfrm>
              <a:off x="5604337" y="3708694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F04DF9-3E8A-2E47-8810-AA9AA85F531C}"/>
                </a:ext>
              </a:extLst>
            </p:cNvPr>
            <p:cNvSpPr/>
            <p:nvPr/>
          </p:nvSpPr>
          <p:spPr>
            <a:xfrm>
              <a:off x="3414853" y="434297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868667-7BC7-8445-8498-4FBB70318B7E}"/>
                </a:ext>
              </a:extLst>
            </p:cNvPr>
            <p:cNvSpPr/>
            <p:nvPr/>
          </p:nvSpPr>
          <p:spPr>
            <a:xfrm>
              <a:off x="4349686" y="3729451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3EF3380-E63B-B94A-93C2-D1ED3E6FACF9}"/>
                </a:ext>
              </a:extLst>
            </p:cNvPr>
            <p:cNvCxnSpPr>
              <a:cxnSpLocks/>
              <a:stCxn id="35" idx="4"/>
              <a:endCxn id="38" idx="1"/>
            </p:cNvCxnSpPr>
            <p:nvPr/>
          </p:nvCxnSpPr>
          <p:spPr>
            <a:xfrm>
              <a:off x="2362200" y="3946348"/>
              <a:ext cx="1119608" cy="46358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5FA47FB-665C-4245-BAA2-2C3181983EB5}"/>
                </a:ext>
              </a:extLst>
            </p:cNvPr>
            <p:cNvSpPr/>
            <p:nvPr/>
          </p:nvSpPr>
          <p:spPr>
            <a:xfrm>
              <a:off x="3414853" y="312231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355465-7DD1-6C44-97AB-48981FC746BC}"/>
                </a:ext>
              </a:extLst>
            </p:cNvPr>
            <p:cNvCxnSpPr>
              <a:cxnSpLocks/>
              <a:stCxn id="35" idx="4"/>
              <a:endCxn id="43" idx="3"/>
            </p:cNvCxnSpPr>
            <p:nvPr/>
          </p:nvCxnSpPr>
          <p:spPr>
            <a:xfrm flipV="1">
              <a:off x="2362200" y="3512555"/>
              <a:ext cx="1119608" cy="4337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E9EBD70-BD6C-6F44-9D9A-B4EB6BB927A2}"/>
                </a:ext>
              </a:extLst>
            </p:cNvPr>
            <p:cNvCxnSpPr>
              <a:cxnSpLocks/>
              <a:stCxn id="43" idx="6"/>
              <a:endCxn id="40" idx="1"/>
            </p:cNvCxnSpPr>
            <p:nvPr/>
          </p:nvCxnSpPr>
          <p:spPr>
            <a:xfrm rot="16200000" flipH="1">
              <a:off x="3921599" y="3301363"/>
              <a:ext cx="445496" cy="5445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1D2730-6127-064A-B267-A1824FE24801}"/>
                </a:ext>
              </a:extLst>
            </p:cNvPr>
            <p:cNvCxnSpPr>
              <a:cxnSpLocks/>
              <a:stCxn id="38" idx="6"/>
              <a:endCxn id="40" idx="3"/>
            </p:cNvCxnSpPr>
            <p:nvPr/>
          </p:nvCxnSpPr>
          <p:spPr>
            <a:xfrm rot="16200000">
              <a:off x="3918407" y="4073343"/>
              <a:ext cx="451882" cy="5445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81AB942-FE31-4F40-A9E6-5C031F9DF262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 rot="16200000">
              <a:off x="5195234" y="3548947"/>
              <a:ext cx="20757" cy="79745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3AC1A150-C89D-3347-B4CC-CCD5E0DB9D67}"/>
                </a:ext>
              </a:extLst>
            </p:cNvPr>
            <p:cNvCxnSpPr>
              <a:cxnSpLocks/>
              <a:stCxn id="43" idx="6"/>
              <a:endCxn id="58" idx="2"/>
            </p:cNvCxnSpPr>
            <p:nvPr/>
          </p:nvCxnSpPr>
          <p:spPr>
            <a:xfrm flipH="1" flipV="1">
              <a:off x="3408239" y="610662"/>
              <a:ext cx="463815" cy="2740248"/>
            </a:xfrm>
            <a:prstGeom prst="curvedConnector5">
              <a:avLst>
                <a:gd name="adj1" fmla="val -49287"/>
                <a:gd name="adj2" fmla="val 50000"/>
                <a:gd name="adj3" fmla="val 149287"/>
              </a:avLst>
            </a:prstGeom>
            <a:ln w="381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3F06132E-4F06-F24B-933E-3DC5B4E32232}"/>
                </a:ext>
              </a:extLst>
            </p:cNvPr>
            <p:cNvCxnSpPr>
              <a:cxnSpLocks/>
              <a:stCxn id="40" idx="6"/>
              <a:endCxn id="55" idx="2"/>
            </p:cNvCxnSpPr>
            <p:nvPr/>
          </p:nvCxnSpPr>
          <p:spPr>
            <a:xfrm flipH="1" flipV="1">
              <a:off x="3408239" y="1831331"/>
              <a:ext cx="1398647" cy="2126721"/>
            </a:xfrm>
            <a:prstGeom prst="curvedConnector5">
              <a:avLst>
                <a:gd name="adj1" fmla="val -16344"/>
                <a:gd name="adj2" fmla="val 50000"/>
                <a:gd name="adj3" fmla="val 116344"/>
              </a:avLst>
            </a:prstGeom>
            <a:ln w="381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24C755-A968-6F46-8DB6-DA48F1A60201}"/>
              </a:ext>
            </a:extLst>
          </p:cNvPr>
          <p:cNvGrpSpPr/>
          <p:nvPr/>
        </p:nvGrpSpPr>
        <p:grpSpPr>
          <a:xfrm rot="5400000">
            <a:off x="5308890" y="3561457"/>
            <a:ext cx="4156537" cy="1677868"/>
            <a:chOff x="1905000" y="3122310"/>
            <a:chExt cx="4156537" cy="167786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075345C-68AF-1F40-AFBF-D03C04BADE46}"/>
                </a:ext>
              </a:extLst>
            </p:cNvPr>
            <p:cNvSpPr/>
            <p:nvPr/>
          </p:nvSpPr>
          <p:spPr>
            <a:xfrm rot="16200000">
              <a:off x="1905000" y="37177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942B01-43D7-324E-86E7-A009C1456ACD}"/>
                </a:ext>
              </a:extLst>
            </p:cNvPr>
            <p:cNvSpPr/>
            <p:nvPr/>
          </p:nvSpPr>
          <p:spPr>
            <a:xfrm>
              <a:off x="5604337" y="3708694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9730-6710-2F48-B4DC-841082774515}"/>
                </a:ext>
              </a:extLst>
            </p:cNvPr>
            <p:cNvSpPr/>
            <p:nvPr/>
          </p:nvSpPr>
          <p:spPr>
            <a:xfrm>
              <a:off x="3414853" y="434297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DFFC16-7C9E-1948-9CCE-B5FDF7401FCD}"/>
                </a:ext>
              </a:extLst>
            </p:cNvPr>
            <p:cNvSpPr/>
            <p:nvPr/>
          </p:nvSpPr>
          <p:spPr>
            <a:xfrm>
              <a:off x="4349686" y="3729451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8A07518-5319-0C49-9E19-2F8385D6878F}"/>
                </a:ext>
              </a:extLst>
            </p:cNvPr>
            <p:cNvCxnSpPr>
              <a:cxnSpLocks/>
              <a:stCxn id="53" idx="4"/>
              <a:endCxn id="55" idx="1"/>
            </p:cNvCxnSpPr>
            <p:nvPr/>
          </p:nvCxnSpPr>
          <p:spPr>
            <a:xfrm>
              <a:off x="2362200" y="3946348"/>
              <a:ext cx="1119608" cy="46358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8F9EC9-9F87-7E4A-8804-345087F02378}"/>
                </a:ext>
              </a:extLst>
            </p:cNvPr>
            <p:cNvSpPr/>
            <p:nvPr/>
          </p:nvSpPr>
          <p:spPr>
            <a:xfrm>
              <a:off x="3414853" y="312231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C8A8CB7-A5A8-1F41-975D-7C72B73A6580}"/>
                </a:ext>
              </a:extLst>
            </p:cNvPr>
            <p:cNvCxnSpPr>
              <a:cxnSpLocks/>
              <a:stCxn id="53" idx="4"/>
              <a:endCxn id="58" idx="3"/>
            </p:cNvCxnSpPr>
            <p:nvPr/>
          </p:nvCxnSpPr>
          <p:spPr>
            <a:xfrm flipV="1">
              <a:off x="2362200" y="3512555"/>
              <a:ext cx="1119608" cy="4337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AB7E3CB-DC60-7348-A9A6-C9A372574760}"/>
                </a:ext>
              </a:extLst>
            </p:cNvPr>
            <p:cNvCxnSpPr>
              <a:cxnSpLocks/>
              <a:stCxn id="58" idx="6"/>
              <a:endCxn id="56" idx="1"/>
            </p:cNvCxnSpPr>
            <p:nvPr/>
          </p:nvCxnSpPr>
          <p:spPr>
            <a:xfrm rot="16200000" flipH="1">
              <a:off x="3921599" y="3301363"/>
              <a:ext cx="445496" cy="5445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AEDAF21-3590-BD4C-AE4F-E96369B27100}"/>
                </a:ext>
              </a:extLst>
            </p:cNvPr>
            <p:cNvCxnSpPr>
              <a:cxnSpLocks/>
              <a:stCxn id="55" idx="6"/>
              <a:endCxn id="56" idx="3"/>
            </p:cNvCxnSpPr>
            <p:nvPr/>
          </p:nvCxnSpPr>
          <p:spPr>
            <a:xfrm rot="16200000">
              <a:off x="3918407" y="4073343"/>
              <a:ext cx="451882" cy="5445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5330AED-CEFA-8044-8CCF-3E0B36690063}"/>
                </a:ext>
              </a:extLst>
            </p:cNvPr>
            <p:cNvCxnSpPr>
              <a:cxnSpLocks/>
              <a:stCxn id="56" idx="6"/>
              <a:endCxn id="54" idx="2"/>
            </p:cNvCxnSpPr>
            <p:nvPr/>
          </p:nvCxnSpPr>
          <p:spPr>
            <a:xfrm rot="16200000">
              <a:off x="5195234" y="3548947"/>
              <a:ext cx="20757" cy="79745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5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217">
            <a:extLst>
              <a:ext uri="{FF2B5EF4-FFF2-40B4-BE49-F238E27FC236}">
                <a16:creationId xmlns:a16="http://schemas.microsoft.com/office/drawing/2014/main" id="{60BDB084-ECBF-8142-A5D1-4CA3EDCDBB81}"/>
              </a:ext>
            </a:extLst>
          </p:cNvPr>
          <p:cNvSpPr txBox="1"/>
          <p:nvPr/>
        </p:nvSpPr>
        <p:spPr>
          <a:xfrm>
            <a:off x="7478361" y="6100138"/>
            <a:ext cx="13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AA3083E6-FBE9-CA40-BE4B-D3487B465427}"/>
              </a:ext>
            </a:extLst>
          </p:cNvPr>
          <p:cNvGrpSpPr/>
          <p:nvPr/>
        </p:nvGrpSpPr>
        <p:grpSpPr>
          <a:xfrm>
            <a:off x="5216232" y="3897470"/>
            <a:ext cx="799448" cy="1933406"/>
            <a:chOff x="5216232" y="4126070"/>
            <a:chExt cx="799448" cy="1933406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F907128-5F87-2C4C-ACB5-156AB1CD3A36}"/>
                </a:ext>
              </a:extLst>
            </p:cNvPr>
            <p:cNvCxnSpPr>
              <a:cxnSpLocks/>
              <a:stCxn id="111" idx="5"/>
              <a:endCxn id="154" idx="1"/>
            </p:cNvCxnSpPr>
            <p:nvPr/>
          </p:nvCxnSpPr>
          <p:spPr>
            <a:xfrm>
              <a:off x="5228175" y="4239699"/>
              <a:ext cx="787505" cy="1458832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9CF5E768-B642-D34F-96FD-BC89C1D331DC}"/>
                </a:ext>
              </a:extLst>
            </p:cNvPr>
            <p:cNvCxnSpPr>
              <a:cxnSpLocks/>
              <a:stCxn id="111" idx="6"/>
              <a:endCxn id="161" idx="1"/>
            </p:cNvCxnSpPr>
            <p:nvPr/>
          </p:nvCxnSpPr>
          <p:spPr>
            <a:xfrm>
              <a:off x="5275242" y="4126070"/>
              <a:ext cx="730352" cy="114139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D7B913C1-D23E-FC4A-96CF-1B906130A5AA}"/>
                </a:ext>
              </a:extLst>
            </p:cNvPr>
            <p:cNvCxnSpPr>
              <a:cxnSpLocks/>
              <a:stCxn id="111" idx="6"/>
              <a:endCxn id="157" idx="1"/>
            </p:cNvCxnSpPr>
            <p:nvPr/>
          </p:nvCxnSpPr>
          <p:spPr>
            <a:xfrm>
              <a:off x="5275242" y="4126070"/>
              <a:ext cx="739464" cy="709155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33316DE-5B5B-BD43-BDE0-B414938D60E7}"/>
                </a:ext>
              </a:extLst>
            </p:cNvPr>
            <p:cNvCxnSpPr>
              <a:cxnSpLocks/>
              <a:stCxn id="110" idx="6"/>
              <a:endCxn id="161" idx="1"/>
            </p:cNvCxnSpPr>
            <p:nvPr/>
          </p:nvCxnSpPr>
          <p:spPr>
            <a:xfrm>
              <a:off x="5267158" y="4513186"/>
              <a:ext cx="738436" cy="75427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20AC1B51-F68F-624B-B011-7AECFEAF40D5}"/>
                </a:ext>
              </a:extLst>
            </p:cNvPr>
            <p:cNvCxnSpPr>
              <a:cxnSpLocks/>
              <a:stCxn id="110" idx="6"/>
              <a:endCxn id="157" idx="1"/>
            </p:cNvCxnSpPr>
            <p:nvPr/>
          </p:nvCxnSpPr>
          <p:spPr>
            <a:xfrm>
              <a:off x="5267158" y="4513186"/>
              <a:ext cx="747548" cy="32203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2C03FB0-6999-7E4D-B53E-D06AE997FE2E}"/>
                </a:ext>
              </a:extLst>
            </p:cNvPr>
            <p:cNvCxnSpPr>
              <a:cxnSpLocks/>
              <a:stCxn id="110" idx="5"/>
              <a:endCxn id="154" idx="1"/>
            </p:cNvCxnSpPr>
            <p:nvPr/>
          </p:nvCxnSpPr>
          <p:spPr>
            <a:xfrm>
              <a:off x="5220091" y="4626815"/>
              <a:ext cx="795589" cy="107171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D7AA6D30-2E2F-B24B-9F12-06B4F3B7F242}"/>
                </a:ext>
              </a:extLst>
            </p:cNvPr>
            <p:cNvCxnSpPr>
              <a:cxnSpLocks/>
              <a:stCxn id="109" idx="6"/>
              <a:endCxn id="154" idx="2"/>
            </p:cNvCxnSpPr>
            <p:nvPr/>
          </p:nvCxnSpPr>
          <p:spPr>
            <a:xfrm>
              <a:off x="5260004" y="4901389"/>
              <a:ext cx="708609" cy="910771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E46D068F-9DD5-B943-84E1-98701CEA91A7}"/>
                </a:ext>
              </a:extLst>
            </p:cNvPr>
            <p:cNvCxnSpPr>
              <a:cxnSpLocks/>
              <a:stCxn id="109" idx="6"/>
              <a:endCxn id="161" idx="2"/>
            </p:cNvCxnSpPr>
            <p:nvPr/>
          </p:nvCxnSpPr>
          <p:spPr>
            <a:xfrm>
              <a:off x="5260004" y="4901389"/>
              <a:ext cx="698523" cy="47970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F5DE8D53-9FB4-8946-98CD-16975617A854}"/>
                </a:ext>
              </a:extLst>
            </p:cNvPr>
            <p:cNvCxnSpPr>
              <a:cxnSpLocks/>
              <a:stCxn id="109" idx="6"/>
              <a:endCxn id="157" idx="2"/>
            </p:cNvCxnSpPr>
            <p:nvPr/>
          </p:nvCxnSpPr>
          <p:spPr>
            <a:xfrm>
              <a:off x="5260004" y="4901389"/>
              <a:ext cx="707635" cy="47465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6BD8D5AA-884D-E249-9F59-446B265E57BC}"/>
                </a:ext>
              </a:extLst>
            </p:cNvPr>
            <p:cNvCxnSpPr>
              <a:cxnSpLocks/>
              <a:stCxn id="106" idx="6"/>
              <a:endCxn id="154" idx="2"/>
            </p:cNvCxnSpPr>
            <p:nvPr/>
          </p:nvCxnSpPr>
          <p:spPr>
            <a:xfrm>
              <a:off x="5260005" y="5287418"/>
              <a:ext cx="708608" cy="52474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E36E8FF2-BE54-6946-A10C-1B2FD117D3A2}"/>
                </a:ext>
              </a:extLst>
            </p:cNvPr>
            <p:cNvCxnSpPr>
              <a:cxnSpLocks/>
              <a:stCxn id="106" idx="6"/>
              <a:endCxn id="157" idx="2"/>
            </p:cNvCxnSpPr>
            <p:nvPr/>
          </p:nvCxnSpPr>
          <p:spPr>
            <a:xfrm flipV="1">
              <a:off x="5260005" y="4948854"/>
              <a:ext cx="707634" cy="33856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2D12ED20-7115-744C-8E8B-6083E2FD7F09}"/>
                </a:ext>
              </a:extLst>
            </p:cNvPr>
            <p:cNvCxnSpPr>
              <a:cxnSpLocks/>
              <a:stCxn id="106" idx="6"/>
              <a:endCxn id="161" idx="2"/>
            </p:cNvCxnSpPr>
            <p:nvPr/>
          </p:nvCxnSpPr>
          <p:spPr>
            <a:xfrm>
              <a:off x="5260005" y="5287418"/>
              <a:ext cx="698522" cy="9367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EF793926-0A22-D344-844C-A113D612535F}"/>
                </a:ext>
              </a:extLst>
            </p:cNvPr>
            <p:cNvCxnSpPr>
              <a:cxnSpLocks/>
              <a:stCxn id="107" idx="6"/>
              <a:endCxn id="154" idx="3"/>
            </p:cNvCxnSpPr>
            <p:nvPr/>
          </p:nvCxnSpPr>
          <p:spPr>
            <a:xfrm>
              <a:off x="5263298" y="5675621"/>
              <a:ext cx="752382" cy="25016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95AF83EF-8446-AE4E-9B1E-410ACC8D0891}"/>
                </a:ext>
              </a:extLst>
            </p:cNvPr>
            <p:cNvCxnSpPr>
              <a:cxnSpLocks/>
              <a:stCxn id="107" idx="6"/>
              <a:endCxn id="161" idx="3"/>
            </p:cNvCxnSpPr>
            <p:nvPr/>
          </p:nvCxnSpPr>
          <p:spPr>
            <a:xfrm flipV="1">
              <a:off x="5263298" y="5494718"/>
              <a:ext cx="742296" cy="18090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CEF9E879-05A8-A949-8EA3-F29ACCA03CDA}"/>
                </a:ext>
              </a:extLst>
            </p:cNvPr>
            <p:cNvCxnSpPr>
              <a:cxnSpLocks/>
              <a:stCxn id="107" idx="6"/>
              <a:endCxn id="157" idx="3"/>
            </p:cNvCxnSpPr>
            <p:nvPr/>
          </p:nvCxnSpPr>
          <p:spPr>
            <a:xfrm flipV="1">
              <a:off x="5263298" y="5062483"/>
              <a:ext cx="751408" cy="61313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1A306E9-D081-584A-A36E-A3E493A2C5FA}"/>
                </a:ext>
              </a:extLst>
            </p:cNvPr>
            <p:cNvCxnSpPr>
              <a:cxnSpLocks/>
              <a:stCxn id="112" idx="6"/>
              <a:endCxn id="154" idx="3"/>
            </p:cNvCxnSpPr>
            <p:nvPr/>
          </p:nvCxnSpPr>
          <p:spPr>
            <a:xfrm flipV="1">
              <a:off x="5263299" y="5925789"/>
              <a:ext cx="752381" cy="13368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8F2C93FD-060A-B347-8E30-2887F649EA7A}"/>
                </a:ext>
              </a:extLst>
            </p:cNvPr>
            <p:cNvCxnSpPr>
              <a:cxnSpLocks/>
              <a:stCxn id="112" idx="6"/>
              <a:endCxn id="161" idx="3"/>
            </p:cNvCxnSpPr>
            <p:nvPr/>
          </p:nvCxnSpPr>
          <p:spPr>
            <a:xfrm flipV="1">
              <a:off x="5263299" y="5494718"/>
              <a:ext cx="742295" cy="56475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416865EC-9071-F840-8798-12959C3D577B}"/>
                </a:ext>
              </a:extLst>
            </p:cNvPr>
            <p:cNvCxnSpPr>
              <a:cxnSpLocks/>
              <a:stCxn id="112" idx="7"/>
              <a:endCxn id="157" idx="3"/>
            </p:cNvCxnSpPr>
            <p:nvPr/>
          </p:nvCxnSpPr>
          <p:spPr>
            <a:xfrm flipV="1">
              <a:off x="5216232" y="5062483"/>
              <a:ext cx="798474" cy="88336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RNN example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162138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Goal: what will a person order next?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Cynthia Ma</a:t>
            </a:r>
            <a:endParaRPr lang="en-GB" altLang="en-US" dirty="0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40475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1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4487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825" y="64404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5517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3145" y="6543435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D6A8B36A-5FBE-D448-8A68-00824C806EFB}"/>
              </a:ext>
            </a:extLst>
          </p:cNvPr>
          <p:cNvSpPr txBox="1"/>
          <p:nvPr/>
        </p:nvSpPr>
        <p:spPr>
          <a:xfrm>
            <a:off x="4353309" y="6096000"/>
            <a:ext cx="132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EBC71-5EAB-E546-B5C7-22F238DBAB33}"/>
              </a:ext>
            </a:extLst>
          </p:cNvPr>
          <p:cNvSpPr txBox="1"/>
          <p:nvPr/>
        </p:nvSpPr>
        <p:spPr>
          <a:xfrm>
            <a:off x="190860" y="2317828"/>
            <a:ext cx="1684272" cy="2554545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Menu: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Burger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Soda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Milkshake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Apple pie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Ice cream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A34D9-87F8-BA42-96F0-6A768B0CD548}"/>
              </a:ext>
            </a:extLst>
          </p:cNvPr>
          <p:cNvGrpSpPr/>
          <p:nvPr/>
        </p:nvGrpSpPr>
        <p:grpSpPr>
          <a:xfrm>
            <a:off x="4938613" y="3736775"/>
            <a:ext cx="336629" cy="2254796"/>
            <a:chOff x="2971202" y="3437540"/>
            <a:chExt cx="336629" cy="2254796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85877AA-7C9E-C044-B2BD-783B78546675}"/>
                </a:ext>
              </a:extLst>
            </p:cNvPr>
            <p:cNvSpPr/>
            <p:nvPr/>
          </p:nvSpPr>
          <p:spPr>
            <a:xfrm>
              <a:off x="2971203" y="4598888"/>
              <a:ext cx="321391" cy="321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49F8AAD-26E6-7F48-A426-3E8BFBEA445F}"/>
                </a:ext>
              </a:extLst>
            </p:cNvPr>
            <p:cNvSpPr/>
            <p:nvPr/>
          </p:nvSpPr>
          <p:spPr>
            <a:xfrm>
              <a:off x="2974496" y="4987091"/>
              <a:ext cx="321391" cy="321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DE9ECD3-7605-504C-A7A1-62F2B3C3DFCA}"/>
                </a:ext>
              </a:extLst>
            </p:cNvPr>
            <p:cNvSpPr/>
            <p:nvPr/>
          </p:nvSpPr>
          <p:spPr>
            <a:xfrm>
              <a:off x="2971202" y="4212859"/>
              <a:ext cx="321391" cy="321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B2FA2D-A245-FC48-9847-2914E7AE5CC6}"/>
                </a:ext>
              </a:extLst>
            </p:cNvPr>
            <p:cNvSpPr/>
            <p:nvPr/>
          </p:nvSpPr>
          <p:spPr>
            <a:xfrm>
              <a:off x="2978356" y="3824656"/>
              <a:ext cx="321391" cy="321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D71524A-E061-4A47-B0DE-12B0281D18B8}"/>
                </a:ext>
              </a:extLst>
            </p:cNvPr>
            <p:cNvSpPr/>
            <p:nvPr/>
          </p:nvSpPr>
          <p:spPr>
            <a:xfrm>
              <a:off x="2986440" y="3437540"/>
              <a:ext cx="321391" cy="321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3BCF545-2631-D74A-BD6E-AAC8CD02FEB8}"/>
                </a:ext>
              </a:extLst>
            </p:cNvPr>
            <p:cNvSpPr/>
            <p:nvPr/>
          </p:nvSpPr>
          <p:spPr>
            <a:xfrm>
              <a:off x="2974497" y="5370946"/>
              <a:ext cx="321391" cy="321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C0D3F50-8FBE-CA48-A3BF-E2E38E1FA981}"/>
              </a:ext>
            </a:extLst>
          </p:cNvPr>
          <p:cNvSpPr txBox="1"/>
          <p:nvPr/>
        </p:nvSpPr>
        <p:spPr>
          <a:xfrm>
            <a:off x="2200583" y="2317827"/>
            <a:ext cx="2150519" cy="2554545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One-hot encoding: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[1, 0, 0, 0, 0, 0]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[0, 1, 0, 0, 0, 0]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[0, 0, 1, 0, 0, 0]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[0, 0, 0, 1, 0, 0]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[0, 0, 0, 0, 1, 0]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[0, 0, 0, 0, 0, 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A6F2D-EB95-FD48-8571-0CB9E845F3FD}"/>
              </a:ext>
            </a:extLst>
          </p:cNvPr>
          <p:cNvSpPr txBox="1"/>
          <p:nvPr/>
        </p:nvSpPr>
        <p:spPr>
          <a:xfrm>
            <a:off x="190860" y="5142638"/>
            <a:ext cx="4160242" cy="101566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Ex. sequences: </a:t>
            </a:r>
          </a:p>
          <a:p>
            <a:r>
              <a:rPr lang="en-US" sz="2000" dirty="0"/>
              <a:t>Burger, Soda, Ice cream</a:t>
            </a:r>
          </a:p>
          <a:p>
            <a:r>
              <a:rPr lang="en-US" sz="2000" dirty="0"/>
              <a:t>Burger, Fries, Milkshake, Apple pie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E1F8303-18DE-624A-8FC4-0CDFF68B50D9}"/>
              </a:ext>
            </a:extLst>
          </p:cNvPr>
          <p:cNvGrpSpPr/>
          <p:nvPr/>
        </p:nvGrpSpPr>
        <p:grpSpPr>
          <a:xfrm>
            <a:off x="5958527" y="3965464"/>
            <a:ext cx="331477" cy="1778791"/>
            <a:chOff x="2971203" y="3249891"/>
            <a:chExt cx="331477" cy="1778791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CE7496F-21EA-FD4C-A8E9-BF13D7B6D353}"/>
                </a:ext>
              </a:extLst>
            </p:cNvPr>
            <p:cNvSpPr/>
            <p:nvPr/>
          </p:nvSpPr>
          <p:spPr>
            <a:xfrm>
              <a:off x="2981289" y="4707292"/>
              <a:ext cx="321391" cy="3213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2966AFD-67F3-8942-87AA-B96D34E74632}"/>
                </a:ext>
              </a:extLst>
            </p:cNvPr>
            <p:cNvSpPr/>
            <p:nvPr/>
          </p:nvSpPr>
          <p:spPr>
            <a:xfrm>
              <a:off x="2980315" y="3843986"/>
              <a:ext cx="321391" cy="3213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D344152-E904-1B4A-87C8-127871CBAA74}"/>
                </a:ext>
              </a:extLst>
            </p:cNvPr>
            <p:cNvSpPr/>
            <p:nvPr/>
          </p:nvSpPr>
          <p:spPr>
            <a:xfrm>
              <a:off x="2980315" y="3249891"/>
              <a:ext cx="321391" cy="3213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414FC52-CBBB-FD40-BDBD-A45EC9B4C323}"/>
                </a:ext>
              </a:extLst>
            </p:cNvPr>
            <p:cNvSpPr/>
            <p:nvPr/>
          </p:nvSpPr>
          <p:spPr>
            <a:xfrm>
              <a:off x="2971203" y="4276221"/>
              <a:ext cx="321391" cy="3213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B6C9D9B-F3B6-A34F-9999-520A0FD37B74}"/>
              </a:ext>
            </a:extLst>
          </p:cNvPr>
          <p:cNvGrpSpPr/>
          <p:nvPr/>
        </p:nvGrpSpPr>
        <p:grpSpPr>
          <a:xfrm>
            <a:off x="8042076" y="3741408"/>
            <a:ext cx="336629" cy="2254796"/>
            <a:chOff x="2971202" y="3437540"/>
            <a:chExt cx="336629" cy="2254796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B6CFEB7-434A-074E-A82D-3DB96674F8C4}"/>
                </a:ext>
              </a:extLst>
            </p:cNvPr>
            <p:cNvSpPr/>
            <p:nvPr/>
          </p:nvSpPr>
          <p:spPr>
            <a:xfrm>
              <a:off x="2971203" y="4598888"/>
              <a:ext cx="321391" cy="3213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795F48F-D7FC-554A-94E2-52F33BE1DE26}"/>
                </a:ext>
              </a:extLst>
            </p:cNvPr>
            <p:cNvSpPr/>
            <p:nvPr/>
          </p:nvSpPr>
          <p:spPr>
            <a:xfrm>
              <a:off x="2974496" y="4987091"/>
              <a:ext cx="321391" cy="3213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654A79C-1C6B-9B48-8166-A7C13576DEFB}"/>
                </a:ext>
              </a:extLst>
            </p:cNvPr>
            <p:cNvSpPr/>
            <p:nvPr/>
          </p:nvSpPr>
          <p:spPr>
            <a:xfrm>
              <a:off x="2971202" y="4212859"/>
              <a:ext cx="321391" cy="3213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9334BED-5EFB-5943-A4AC-96419A9F987A}"/>
                </a:ext>
              </a:extLst>
            </p:cNvPr>
            <p:cNvSpPr/>
            <p:nvPr/>
          </p:nvSpPr>
          <p:spPr>
            <a:xfrm>
              <a:off x="2978356" y="3824656"/>
              <a:ext cx="321391" cy="3213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1492125-BEF4-D54C-8148-69EFF8F7484B}"/>
                </a:ext>
              </a:extLst>
            </p:cNvPr>
            <p:cNvSpPr/>
            <p:nvPr/>
          </p:nvSpPr>
          <p:spPr>
            <a:xfrm>
              <a:off x="2986440" y="3437540"/>
              <a:ext cx="321391" cy="3213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9A7635C-414D-5E49-9C3C-9B03D454419F}"/>
                </a:ext>
              </a:extLst>
            </p:cNvPr>
            <p:cNvSpPr/>
            <p:nvPr/>
          </p:nvSpPr>
          <p:spPr>
            <a:xfrm>
              <a:off x="2974497" y="5370946"/>
              <a:ext cx="321391" cy="3213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0" name="Group 7199">
            <a:extLst>
              <a:ext uri="{FF2B5EF4-FFF2-40B4-BE49-F238E27FC236}">
                <a16:creationId xmlns:a16="http://schemas.microsoft.com/office/drawing/2014/main" id="{547D79D0-FB64-FD4A-B5CF-F2B81DE27630}"/>
              </a:ext>
            </a:extLst>
          </p:cNvPr>
          <p:cNvGrpSpPr/>
          <p:nvPr/>
        </p:nvGrpSpPr>
        <p:grpSpPr>
          <a:xfrm>
            <a:off x="6279918" y="3825903"/>
            <a:ext cx="1824463" cy="1933406"/>
            <a:chOff x="6279918" y="4054503"/>
            <a:chExt cx="1824463" cy="1933406"/>
          </a:xfrm>
        </p:grpSpPr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BEEEA11D-8604-B148-90CB-8D41E9DEF196}"/>
                </a:ext>
              </a:extLst>
            </p:cNvPr>
            <p:cNvCxnSpPr>
              <a:cxnSpLocks/>
              <a:stCxn id="154" idx="6"/>
              <a:endCxn id="189" idx="2"/>
            </p:cNvCxnSpPr>
            <p:nvPr/>
          </p:nvCxnSpPr>
          <p:spPr>
            <a:xfrm>
              <a:off x="6290004" y="5735960"/>
              <a:ext cx="1755367" cy="25194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718D45D-B1FF-EC44-8EC8-AFCF4C452786}"/>
                </a:ext>
              </a:extLst>
            </p:cNvPr>
            <p:cNvCxnSpPr>
              <a:cxnSpLocks/>
              <a:stCxn id="161" idx="6"/>
              <a:endCxn id="180" idx="2"/>
            </p:cNvCxnSpPr>
            <p:nvPr/>
          </p:nvCxnSpPr>
          <p:spPr>
            <a:xfrm>
              <a:off x="6279918" y="5304889"/>
              <a:ext cx="1765452" cy="29916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ECEE8BA1-427E-D14E-A979-020EEA3E0D85}"/>
                </a:ext>
              </a:extLst>
            </p:cNvPr>
            <p:cNvCxnSpPr>
              <a:cxnSpLocks/>
              <a:stCxn id="157" idx="6"/>
              <a:endCxn id="164" idx="2"/>
            </p:cNvCxnSpPr>
            <p:nvPr/>
          </p:nvCxnSpPr>
          <p:spPr>
            <a:xfrm>
              <a:off x="6289030" y="4872654"/>
              <a:ext cx="1753047" cy="3431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0860A2D-C045-BA48-9326-838A07733E94}"/>
                </a:ext>
              </a:extLst>
            </p:cNvPr>
            <p:cNvCxnSpPr>
              <a:cxnSpLocks/>
              <a:stCxn id="160" idx="6"/>
              <a:endCxn id="181" idx="2"/>
            </p:cNvCxnSpPr>
            <p:nvPr/>
          </p:nvCxnSpPr>
          <p:spPr>
            <a:xfrm>
              <a:off x="6289030" y="4278559"/>
              <a:ext cx="1753046" cy="5512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ABF5C034-A45A-DF45-A1EA-8C94AFEFFB5B}"/>
                </a:ext>
              </a:extLst>
            </p:cNvPr>
            <p:cNvCxnSpPr>
              <a:cxnSpLocks/>
              <a:stCxn id="154" idx="6"/>
              <a:endCxn id="182" idx="3"/>
            </p:cNvCxnSpPr>
            <p:nvPr/>
          </p:nvCxnSpPr>
          <p:spPr>
            <a:xfrm flipV="1">
              <a:off x="6290004" y="4555248"/>
              <a:ext cx="1806293" cy="118071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4B47B329-A956-1F43-97B9-C408C038E87A}"/>
                </a:ext>
              </a:extLst>
            </p:cNvPr>
            <p:cNvCxnSpPr>
              <a:cxnSpLocks/>
              <a:stCxn id="161" idx="6"/>
              <a:endCxn id="186" idx="3"/>
            </p:cNvCxnSpPr>
            <p:nvPr/>
          </p:nvCxnSpPr>
          <p:spPr>
            <a:xfrm flipV="1">
              <a:off x="6279918" y="4168132"/>
              <a:ext cx="1824463" cy="113675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AB0A6B23-A2DE-AD4F-93F0-A11F50197677}"/>
                </a:ext>
              </a:extLst>
            </p:cNvPr>
            <p:cNvCxnSpPr>
              <a:cxnSpLocks/>
              <a:stCxn id="157" idx="6"/>
              <a:endCxn id="189" idx="1"/>
            </p:cNvCxnSpPr>
            <p:nvPr/>
          </p:nvCxnSpPr>
          <p:spPr>
            <a:xfrm>
              <a:off x="6289030" y="4872654"/>
              <a:ext cx="1803408" cy="100162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DEE7CD7E-2FA5-294E-8C36-3694ED3C94E0}"/>
                </a:ext>
              </a:extLst>
            </p:cNvPr>
            <p:cNvCxnSpPr>
              <a:cxnSpLocks/>
              <a:stCxn id="160" idx="6"/>
              <a:endCxn id="180" idx="1"/>
            </p:cNvCxnSpPr>
            <p:nvPr/>
          </p:nvCxnSpPr>
          <p:spPr>
            <a:xfrm>
              <a:off x="6289030" y="4278559"/>
              <a:ext cx="1803407" cy="121186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1508598C-E91E-DF4D-AD6B-9C1A2A95D87A}"/>
                </a:ext>
              </a:extLst>
            </p:cNvPr>
            <p:cNvCxnSpPr>
              <a:cxnSpLocks/>
              <a:stCxn id="154" idx="6"/>
              <a:endCxn id="164" idx="3"/>
            </p:cNvCxnSpPr>
            <p:nvPr/>
          </p:nvCxnSpPr>
          <p:spPr>
            <a:xfrm flipV="1">
              <a:off x="6290004" y="5329480"/>
              <a:ext cx="1799140" cy="4064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7D0D1686-5D68-6B49-9430-A253CB8B1EB0}"/>
                </a:ext>
              </a:extLst>
            </p:cNvPr>
            <p:cNvCxnSpPr>
              <a:cxnSpLocks/>
              <a:stCxn id="161" idx="6"/>
              <a:endCxn id="181" idx="3"/>
            </p:cNvCxnSpPr>
            <p:nvPr/>
          </p:nvCxnSpPr>
          <p:spPr>
            <a:xfrm flipV="1">
              <a:off x="6279918" y="4943451"/>
              <a:ext cx="1809225" cy="36143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A8C727EB-421E-934E-841B-051C973CA7EF}"/>
                </a:ext>
              </a:extLst>
            </p:cNvPr>
            <p:cNvCxnSpPr>
              <a:cxnSpLocks/>
              <a:stCxn id="157" idx="6"/>
              <a:endCxn id="182" idx="2"/>
            </p:cNvCxnSpPr>
            <p:nvPr/>
          </p:nvCxnSpPr>
          <p:spPr>
            <a:xfrm flipV="1">
              <a:off x="6289030" y="4441619"/>
              <a:ext cx="1760200" cy="4310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AC38FC37-07CB-6642-BF28-AF3CA33F1A21}"/>
                </a:ext>
              </a:extLst>
            </p:cNvPr>
            <p:cNvCxnSpPr>
              <a:cxnSpLocks/>
              <a:stCxn id="160" idx="6"/>
              <a:endCxn id="186" idx="2"/>
            </p:cNvCxnSpPr>
            <p:nvPr/>
          </p:nvCxnSpPr>
          <p:spPr>
            <a:xfrm flipV="1">
              <a:off x="6289030" y="4054503"/>
              <a:ext cx="1768284" cy="2240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DED625-DC62-4E44-B83D-3CF85A08931B}"/>
              </a:ext>
            </a:extLst>
          </p:cNvPr>
          <p:cNvGrpSpPr/>
          <p:nvPr/>
        </p:nvGrpSpPr>
        <p:grpSpPr>
          <a:xfrm>
            <a:off x="6792243" y="3578932"/>
            <a:ext cx="616060" cy="2621208"/>
            <a:chOff x="4326524" y="3017592"/>
            <a:chExt cx="616060" cy="262120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54DCAE0-1ED9-4541-B36B-88A470C58548}"/>
                </a:ext>
              </a:extLst>
            </p:cNvPr>
            <p:cNvGrpSpPr/>
            <p:nvPr/>
          </p:nvGrpSpPr>
          <p:grpSpPr>
            <a:xfrm>
              <a:off x="4332984" y="3017592"/>
              <a:ext cx="609600" cy="677291"/>
              <a:chOff x="7769120" y="3170969"/>
              <a:chExt cx="609600" cy="677291"/>
            </a:xfrm>
          </p:grpSpPr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FA95785D-069D-3E49-AF41-2FF4BE985BF8}"/>
                  </a:ext>
                </a:extLst>
              </p:cNvPr>
              <p:cNvSpPr/>
              <p:nvPr/>
            </p:nvSpPr>
            <p:spPr>
              <a:xfrm flipH="1">
                <a:off x="7769120" y="3175290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 cap="flat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056F4868-8510-7F47-9A6F-41B7982A7F56}"/>
                  </a:ext>
                </a:extLst>
              </p:cNvPr>
              <p:cNvSpPr/>
              <p:nvPr/>
            </p:nvSpPr>
            <p:spPr>
              <a:xfrm flipH="1">
                <a:off x="7777005" y="3170969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E72B99B-678B-A44C-9895-455124709C13}"/>
                </a:ext>
              </a:extLst>
            </p:cNvPr>
            <p:cNvGrpSpPr/>
            <p:nvPr/>
          </p:nvGrpSpPr>
          <p:grpSpPr>
            <a:xfrm>
              <a:off x="4328521" y="3659005"/>
              <a:ext cx="612880" cy="1350898"/>
              <a:chOff x="7769120" y="2497362"/>
              <a:chExt cx="612880" cy="1350898"/>
            </a:xfrm>
          </p:grpSpPr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6FD2EDC1-B843-1A49-944D-171236D82920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Parallelogram 135">
                <a:extLst>
                  <a:ext uri="{FF2B5EF4-FFF2-40B4-BE49-F238E27FC236}">
                    <a16:creationId xmlns:a16="http://schemas.microsoft.com/office/drawing/2014/main" id="{B57651C7-7DF4-5243-81E1-1F2927F96B2C}"/>
                  </a:ext>
                </a:extLst>
              </p:cNvPr>
              <p:cNvSpPr/>
              <p:nvPr/>
            </p:nvSpPr>
            <p:spPr>
              <a:xfrm flipH="1">
                <a:off x="7769120" y="3175290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 cap="flat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3B1E5CE7-E5AB-1D49-8902-A9942934F3C3}"/>
                  </a:ext>
                </a:extLst>
              </p:cNvPr>
              <p:cNvSpPr/>
              <p:nvPr/>
            </p:nvSpPr>
            <p:spPr>
              <a:xfrm flipH="1">
                <a:off x="7777005" y="3170969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3C3F3201-FEB5-DC4D-B66F-157AE1BF6FAE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EDE3EEB-9D5F-6640-A296-C781F3AA4A75}"/>
                </a:ext>
              </a:extLst>
            </p:cNvPr>
            <p:cNvGrpSpPr/>
            <p:nvPr/>
          </p:nvGrpSpPr>
          <p:grpSpPr>
            <a:xfrm>
              <a:off x="4326524" y="4961509"/>
              <a:ext cx="609600" cy="677291"/>
              <a:chOff x="7772400" y="2497362"/>
              <a:chExt cx="609600" cy="677291"/>
            </a:xfrm>
          </p:grpSpPr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EC36BE8E-29E3-4442-8D01-251619621F39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6EAD5BCA-FE61-8043-B88B-2D4ADCC1F6D4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686A88-9D14-0543-B099-FDCB7BE33DB6}"/>
              </a:ext>
            </a:extLst>
          </p:cNvPr>
          <p:cNvGrpSpPr/>
          <p:nvPr/>
        </p:nvGrpSpPr>
        <p:grpSpPr>
          <a:xfrm>
            <a:off x="7733487" y="2883714"/>
            <a:ext cx="637134" cy="2723195"/>
            <a:chOff x="7733487" y="2689802"/>
            <a:chExt cx="637134" cy="3112986"/>
          </a:xfrm>
        </p:grpSpPr>
        <p:cxnSp>
          <p:nvCxnSpPr>
            <p:cNvPr id="7202" name="Elbow Connector 7201">
              <a:extLst>
                <a:ext uri="{FF2B5EF4-FFF2-40B4-BE49-F238E27FC236}">
                  <a16:creationId xmlns:a16="http://schemas.microsoft.com/office/drawing/2014/main" id="{0CE4AE89-3ADF-9742-B923-77CE4889A175}"/>
                </a:ext>
              </a:extLst>
            </p:cNvPr>
            <p:cNvCxnSpPr>
              <a:cxnSpLocks/>
              <a:stCxn id="186" idx="0"/>
            </p:cNvCxnSpPr>
            <p:nvPr/>
          </p:nvCxnSpPr>
          <p:spPr>
            <a:xfrm rot="16200000" flipV="1">
              <a:off x="7473398" y="2964075"/>
              <a:ext cx="1004701" cy="484524"/>
            </a:xfrm>
            <a:prstGeom prst="bentConnector3">
              <a:avLst>
                <a:gd name="adj1" fmla="val 100923"/>
              </a:avLst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>
              <a:extLst>
                <a:ext uri="{FF2B5EF4-FFF2-40B4-BE49-F238E27FC236}">
                  <a16:creationId xmlns:a16="http://schemas.microsoft.com/office/drawing/2014/main" id="{938161BE-2AAF-1645-BF94-25567C6DD0A7}"/>
                </a:ext>
              </a:extLst>
            </p:cNvPr>
            <p:cNvCxnSpPr>
              <a:cxnSpLocks/>
              <a:stCxn id="182" idx="6"/>
            </p:cNvCxnSpPr>
            <p:nvPr/>
          </p:nvCxnSpPr>
          <p:spPr>
            <a:xfrm flipH="1" flipV="1">
              <a:off x="7733487" y="2697793"/>
              <a:ext cx="637134" cy="1337374"/>
            </a:xfrm>
            <a:prstGeom prst="bentConnector4">
              <a:avLst>
                <a:gd name="adj1" fmla="val -35879"/>
                <a:gd name="adj2" fmla="val 99605"/>
              </a:avLst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Elbow Connector 276">
              <a:extLst>
                <a:ext uri="{FF2B5EF4-FFF2-40B4-BE49-F238E27FC236}">
                  <a16:creationId xmlns:a16="http://schemas.microsoft.com/office/drawing/2014/main" id="{59620EC1-3C68-2E4E-941D-4D3510BD9945}"/>
                </a:ext>
              </a:extLst>
            </p:cNvPr>
            <p:cNvCxnSpPr>
              <a:cxnSpLocks/>
              <a:stCxn id="181" idx="6"/>
            </p:cNvCxnSpPr>
            <p:nvPr/>
          </p:nvCxnSpPr>
          <p:spPr>
            <a:xfrm flipH="1" flipV="1">
              <a:off x="7733487" y="2702118"/>
              <a:ext cx="629980" cy="1776817"/>
            </a:xfrm>
            <a:prstGeom prst="bentConnector4">
              <a:avLst>
                <a:gd name="adj1" fmla="val -36287"/>
                <a:gd name="adj2" fmla="val 99508"/>
              </a:avLst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279">
              <a:extLst>
                <a:ext uri="{FF2B5EF4-FFF2-40B4-BE49-F238E27FC236}">
                  <a16:creationId xmlns:a16="http://schemas.microsoft.com/office/drawing/2014/main" id="{F19BF5E1-0712-4144-B984-BEC499240797}"/>
                </a:ext>
              </a:extLst>
            </p:cNvPr>
            <p:cNvCxnSpPr>
              <a:cxnSpLocks/>
              <a:stCxn id="164" idx="6"/>
            </p:cNvCxnSpPr>
            <p:nvPr/>
          </p:nvCxnSpPr>
          <p:spPr>
            <a:xfrm flipH="1" flipV="1">
              <a:off x="7738710" y="2689802"/>
              <a:ext cx="624758" cy="2230418"/>
            </a:xfrm>
            <a:prstGeom prst="bentConnector4">
              <a:avLst>
                <a:gd name="adj1" fmla="val -36590"/>
                <a:gd name="adj2" fmla="val 99136"/>
              </a:avLst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BEEC5788-9565-BD47-9AE8-5F44F6CA8D11}"/>
                </a:ext>
              </a:extLst>
            </p:cNvPr>
            <p:cNvCxnSpPr>
              <a:cxnSpLocks/>
              <a:stCxn id="180" idx="6"/>
            </p:cNvCxnSpPr>
            <p:nvPr/>
          </p:nvCxnSpPr>
          <p:spPr>
            <a:xfrm flipH="1" flipV="1">
              <a:off x="7752575" y="2721609"/>
              <a:ext cx="614186" cy="2642380"/>
            </a:xfrm>
            <a:prstGeom prst="bentConnector4">
              <a:avLst>
                <a:gd name="adj1" fmla="val -37220"/>
                <a:gd name="adj2" fmla="val 100634"/>
              </a:avLst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Elbow Connector 287">
              <a:extLst>
                <a:ext uri="{FF2B5EF4-FFF2-40B4-BE49-F238E27FC236}">
                  <a16:creationId xmlns:a16="http://schemas.microsoft.com/office/drawing/2014/main" id="{C3A349FC-D691-7E4A-A6D4-0555571C7BDB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 flipH="1" flipV="1">
              <a:off x="7755855" y="2720662"/>
              <a:ext cx="610907" cy="3082126"/>
            </a:xfrm>
            <a:prstGeom prst="bentConnector4">
              <a:avLst>
                <a:gd name="adj1" fmla="val -37420"/>
                <a:gd name="adj2" fmla="val 100641"/>
              </a:avLst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A7D3D74-85E8-5848-AB0A-DF4F2592D64B}"/>
              </a:ext>
            </a:extLst>
          </p:cNvPr>
          <p:cNvSpPr/>
          <p:nvPr/>
        </p:nvSpPr>
        <p:spPr>
          <a:xfrm>
            <a:off x="6014706" y="2514600"/>
            <a:ext cx="1718780" cy="85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Forget or remember?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37D8508-589E-CB4E-BC4F-1D82E0CC942D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6128335" y="3276600"/>
            <a:ext cx="0" cy="6888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B15F1C9-062B-AA40-B530-72E4895F269C}"/>
              </a:ext>
            </a:extLst>
          </p:cNvPr>
          <p:cNvCxnSpPr>
            <a:stCxn id="65" idx="1"/>
            <a:endCxn id="65" idx="3"/>
          </p:cNvCxnSpPr>
          <p:nvPr/>
        </p:nvCxnSpPr>
        <p:spPr>
          <a:xfrm rot="10800000" flipH="1">
            <a:off x="6014706" y="2940550"/>
            <a:ext cx="1718780" cy="12700"/>
          </a:xfrm>
          <a:prstGeom prst="curvedConnector5">
            <a:avLst>
              <a:gd name="adj1" fmla="val -19066"/>
              <a:gd name="adj2" fmla="val 6005157"/>
              <a:gd name="adj3" fmla="val 122997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7172" grpId="0" build="p"/>
      <p:bldP spid="173" grpId="0"/>
      <p:bldP spid="5" grpId="0" animBg="1"/>
      <p:bldP spid="113" grpId="0" animBg="1"/>
      <p:bldP spid="7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18A-0B45-8149-96FC-C76D721B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AA99-091F-004C-BA90-50D2C0C8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77860"/>
          </a:xfrm>
        </p:spPr>
        <p:txBody>
          <a:bodyPr>
            <a:normAutofit/>
          </a:bodyPr>
          <a:lstStyle/>
          <a:p>
            <a:r>
              <a:rPr lang="en-US" sz="2800" dirty="0"/>
              <a:t>Goal: compress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F4B7-47E7-C147-89FB-26348DC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3ACE-8744-0944-A48D-9E3EF5D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B5ACC-ADD9-4C46-8723-6D478482A60F}"/>
              </a:ext>
            </a:extLst>
          </p:cNvPr>
          <p:cNvSpPr txBox="1"/>
          <p:nvPr/>
        </p:nvSpPr>
        <p:spPr>
          <a:xfrm>
            <a:off x="128840" y="2658200"/>
            <a:ext cx="168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9ADBB7-3BC7-7C4A-BD80-46DCEE710047}"/>
              </a:ext>
            </a:extLst>
          </p:cNvPr>
          <p:cNvGrpSpPr/>
          <p:nvPr/>
        </p:nvGrpSpPr>
        <p:grpSpPr>
          <a:xfrm>
            <a:off x="2183437" y="2667000"/>
            <a:ext cx="6334572" cy="457355"/>
            <a:chOff x="2398072" y="2514600"/>
            <a:chExt cx="6334572" cy="4573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C993461-D1AB-B544-8D23-B89BBD0419FE}"/>
                </a:ext>
              </a:extLst>
            </p:cNvPr>
            <p:cNvSpPr/>
            <p:nvPr/>
          </p:nvSpPr>
          <p:spPr>
            <a:xfrm rot="10800000">
              <a:off x="3854276" y="2514600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8730CB-934E-CC4C-B4AB-380A240357E1}"/>
                </a:ext>
              </a:extLst>
            </p:cNvPr>
            <p:cNvSpPr/>
            <p:nvPr/>
          </p:nvSpPr>
          <p:spPr>
            <a:xfrm rot="10800000">
              <a:off x="2398072" y="251475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964DE9-9DB5-CB4B-A987-42880E7A8BF9}"/>
                </a:ext>
              </a:extLst>
            </p:cNvPr>
            <p:cNvSpPr/>
            <p:nvPr/>
          </p:nvSpPr>
          <p:spPr>
            <a:xfrm rot="10800000">
              <a:off x="8275444" y="2514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356A1A-E2FE-5C4E-849D-76C50E870D33}"/>
                </a:ext>
              </a:extLst>
            </p:cNvPr>
            <p:cNvSpPr/>
            <p:nvPr/>
          </p:nvSpPr>
          <p:spPr>
            <a:xfrm rot="10800000">
              <a:off x="6811258" y="2514755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958F95-ADEA-7746-9C1A-CD963F0ADE59}"/>
                </a:ext>
              </a:extLst>
            </p:cNvPr>
            <p:cNvSpPr/>
            <p:nvPr/>
          </p:nvSpPr>
          <p:spPr>
            <a:xfrm rot="10800000">
              <a:off x="5342434" y="251475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957072-339A-7141-A6BB-6CB57A8F1A12}"/>
              </a:ext>
            </a:extLst>
          </p:cNvPr>
          <p:cNvGrpSpPr/>
          <p:nvPr/>
        </p:nvGrpSpPr>
        <p:grpSpPr>
          <a:xfrm>
            <a:off x="3763447" y="4117714"/>
            <a:ext cx="3185899" cy="465007"/>
            <a:chOff x="2993092" y="4817028"/>
            <a:chExt cx="3185899" cy="46500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5FB6F5-3513-994C-9092-F93703B82EDE}"/>
                </a:ext>
              </a:extLst>
            </p:cNvPr>
            <p:cNvSpPr/>
            <p:nvPr/>
          </p:nvSpPr>
          <p:spPr>
            <a:xfrm rot="5400000">
              <a:off x="5721791" y="481702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1336C76-4B07-7948-9CA7-7363037F111B}"/>
                </a:ext>
              </a:extLst>
            </p:cNvPr>
            <p:cNvSpPr/>
            <p:nvPr/>
          </p:nvSpPr>
          <p:spPr>
            <a:xfrm rot="5400000">
              <a:off x="4357224" y="4824835"/>
              <a:ext cx="457200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52BAA21-7EE7-C94B-A9F1-1F00DF11FCB5}"/>
                </a:ext>
              </a:extLst>
            </p:cNvPr>
            <p:cNvSpPr/>
            <p:nvPr/>
          </p:nvSpPr>
          <p:spPr>
            <a:xfrm rot="5400000">
              <a:off x="2993092" y="4824835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4E2472-8E78-6E4C-B0D9-886584B56BC2}"/>
              </a:ext>
            </a:extLst>
          </p:cNvPr>
          <p:cNvGrpSpPr/>
          <p:nvPr/>
        </p:nvGrpSpPr>
        <p:grpSpPr>
          <a:xfrm>
            <a:off x="2183436" y="5548738"/>
            <a:ext cx="6334573" cy="457355"/>
            <a:chOff x="2398072" y="2514600"/>
            <a:chExt cx="6334573" cy="45735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BCBC4C-6233-0249-9E3C-4A020ADD17F2}"/>
                </a:ext>
              </a:extLst>
            </p:cNvPr>
            <p:cNvSpPr/>
            <p:nvPr/>
          </p:nvSpPr>
          <p:spPr>
            <a:xfrm rot="10800000">
              <a:off x="3854276" y="2514600"/>
              <a:ext cx="4572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52AAB2-91D2-CC47-8F8A-B4E5ECA4E627}"/>
                </a:ext>
              </a:extLst>
            </p:cNvPr>
            <p:cNvSpPr/>
            <p:nvPr/>
          </p:nvSpPr>
          <p:spPr>
            <a:xfrm rot="10800000">
              <a:off x="2398072" y="2514755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5EEEAF3-F156-2A4D-82D3-DFF4CB899F6F}"/>
                </a:ext>
              </a:extLst>
            </p:cNvPr>
            <p:cNvSpPr/>
            <p:nvPr/>
          </p:nvSpPr>
          <p:spPr>
            <a:xfrm rot="10800000">
              <a:off x="8275445" y="2514601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4BDAAD9-7389-C94C-83B2-6EC9EC871972}"/>
                </a:ext>
              </a:extLst>
            </p:cNvPr>
            <p:cNvSpPr/>
            <p:nvPr/>
          </p:nvSpPr>
          <p:spPr>
            <a:xfrm rot="10800000">
              <a:off x="6811258" y="2514755"/>
              <a:ext cx="4572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3A9A7E7-5BBD-0B4B-874F-FABC4367FDA4}"/>
                </a:ext>
              </a:extLst>
            </p:cNvPr>
            <p:cNvSpPr/>
            <p:nvPr/>
          </p:nvSpPr>
          <p:spPr>
            <a:xfrm rot="10800000">
              <a:off x="5342434" y="2514755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07EA33E-70DC-2A4B-B35F-41509DBEC2FA}"/>
              </a:ext>
            </a:extLst>
          </p:cNvPr>
          <p:cNvSpPr txBox="1"/>
          <p:nvPr/>
        </p:nvSpPr>
        <p:spPr>
          <a:xfrm>
            <a:off x="71667" y="5543555"/>
            <a:ext cx="18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layer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8C72714-88AB-F348-986A-7E7BFCC94B46}"/>
              </a:ext>
            </a:extLst>
          </p:cNvPr>
          <p:cNvGrpSpPr/>
          <p:nvPr/>
        </p:nvGrpSpPr>
        <p:grpSpPr>
          <a:xfrm>
            <a:off x="2573682" y="3057245"/>
            <a:ext cx="5554082" cy="1296876"/>
            <a:chOff x="2573682" y="3057245"/>
            <a:chExt cx="5554082" cy="129687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0BF29-E3CB-4647-9A4F-B45AD54E405A}"/>
                </a:ext>
              </a:extLst>
            </p:cNvPr>
            <p:cNvCxnSpPr>
              <a:cxnSpLocks/>
              <a:stCxn id="18" idx="7"/>
              <a:endCxn id="33" idx="2"/>
            </p:cNvCxnSpPr>
            <p:nvPr/>
          </p:nvCxnSpPr>
          <p:spPr>
            <a:xfrm flipH="1">
              <a:off x="3992047" y="3057400"/>
              <a:ext cx="1202707" cy="10681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72DC518-26D5-2146-8F97-D6DFC0744097}"/>
                </a:ext>
              </a:extLst>
            </p:cNvPr>
            <p:cNvCxnSpPr>
              <a:cxnSpLocks/>
              <a:stCxn id="7" idx="0"/>
              <a:endCxn id="31" idx="3"/>
            </p:cNvCxnSpPr>
            <p:nvPr/>
          </p:nvCxnSpPr>
          <p:spPr>
            <a:xfrm>
              <a:off x="3868241" y="3124200"/>
              <a:ext cx="1326293" cy="106827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7EAC87E-1A98-A644-943C-31144A3E069E}"/>
                </a:ext>
              </a:extLst>
            </p:cNvPr>
            <p:cNvCxnSpPr>
              <a:cxnSpLocks/>
              <a:stCxn id="8" idx="1"/>
              <a:endCxn id="31" idx="4"/>
            </p:cNvCxnSpPr>
            <p:nvPr/>
          </p:nvCxnSpPr>
          <p:spPr>
            <a:xfrm>
              <a:off x="2573682" y="3057400"/>
              <a:ext cx="2553897" cy="1296721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1213709-5397-284E-9E8F-12D70E2E3E81}"/>
                </a:ext>
              </a:extLst>
            </p:cNvPr>
            <p:cNvCxnSpPr>
              <a:cxnSpLocks/>
              <a:stCxn id="14" idx="7"/>
              <a:endCxn id="33" idx="0"/>
            </p:cNvCxnSpPr>
            <p:nvPr/>
          </p:nvCxnSpPr>
          <p:spPr>
            <a:xfrm flipH="1">
              <a:off x="4220647" y="3057245"/>
              <a:ext cx="3907117" cy="1296876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790A472-0A71-1549-9DDA-25A63A073594}"/>
                </a:ext>
              </a:extLst>
            </p:cNvPr>
            <p:cNvCxnSpPr>
              <a:cxnSpLocks/>
              <a:stCxn id="16" idx="7"/>
              <a:endCxn id="33" idx="1"/>
            </p:cNvCxnSpPr>
            <p:nvPr/>
          </p:nvCxnSpPr>
          <p:spPr>
            <a:xfrm flipH="1">
              <a:off x="4153692" y="3057400"/>
              <a:ext cx="2509886" cy="113507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9DC7C0B-5EF2-D140-B31E-0E64D6743F0F}"/>
                </a:ext>
              </a:extLst>
            </p:cNvPr>
            <p:cNvCxnSpPr>
              <a:cxnSpLocks/>
              <a:stCxn id="7" idx="0"/>
              <a:endCxn id="33" idx="2"/>
            </p:cNvCxnSpPr>
            <p:nvPr/>
          </p:nvCxnSpPr>
          <p:spPr>
            <a:xfrm>
              <a:off x="3868241" y="3124200"/>
              <a:ext cx="123806" cy="1001321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F54C49-F350-DC47-B955-91531AEB2A64}"/>
                </a:ext>
              </a:extLst>
            </p:cNvPr>
            <p:cNvCxnSpPr>
              <a:cxnSpLocks/>
              <a:stCxn id="8" idx="1"/>
              <a:endCxn id="33" idx="3"/>
            </p:cNvCxnSpPr>
            <p:nvPr/>
          </p:nvCxnSpPr>
          <p:spPr>
            <a:xfrm>
              <a:off x="2573682" y="3057400"/>
              <a:ext cx="1256720" cy="1135076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1D8863F-63B7-2D4D-8528-3A6DD920AADF}"/>
                </a:ext>
              </a:extLst>
            </p:cNvPr>
            <p:cNvCxnSpPr>
              <a:cxnSpLocks/>
              <a:stCxn id="18" idx="0"/>
              <a:endCxn id="31" idx="2"/>
            </p:cNvCxnSpPr>
            <p:nvPr/>
          </p:nvCxnSpPr>
          <p:spPr>
            <a:xfrm flipH="1">
              <a:off x="5356179" y="3124355"/>
              <a:ext cx="220" cy="100116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81DCD87-D09C-B041-AA8E-8EE3F4A11D53}"/>
                </a:ext>
              </a:extLst>
            </p:cNvPr>
            <p:cNvCxnSpPr>
              <a:cxnSpLocks/>
              <a:stCxn id="16" idx="7"/>
              <a:endCxn id="31" idx="1"/>
            </p:cNvCxnSpPr>
            <p:nvPr/>
          </p:nvCxnSpPr>
          <p:spPr>
            <a:xfrm flipH="1">
              <a:off x="5517824" y="3057400"/>
              <a:ext cx="1145754" cy="113507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BEBBF43-D759-6240-A6C4-7B83D5276AF8}"/>
                </a:ext>
              </a:extLst>
            </p:cNvPr>
            <p:cNvCxnSpPr>
              <a:cxnSpLocks/>
              <a:stCxn id="14" idx="7"/>
              <a:endCxn id="31" idx="0"/>
            </p:cNvCxnSpPr>
            <p:nvPr/>
          </p:nvCxnSpPr>
          <p:spPr>
            <a:xfrm flipH="1">
              <a:off x="5584779" y="3057245"/>
              <a:ext cx="2542985" cy="1296876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5ADDFD2-D389-6045-B92D-5CFE2C352F37}"/>
                </a:ext>
              </a:extLst>
            </p:cNvPr>
            <p:cNvCxnSpPr>
              <a:cxnSpLocks/>
              <a:stCxn id="8" idx="1"/>
              <a:endCxn id="29" idx="4"/>
            </p:cNvCxnSpPr>
            <p:nvPr/>
          </p:nvCxnSpPr>
          <p:spPr>
            <a:xfrm>
              <a:off x="2573682" y="3057400"/>
              <a:ext cx="3918464" cy="1288914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24F7C3A-FC19-EA44-A7D8-18B78EAED15F}"/>
                </a:ext>
              </a:extLst>
            </p:cNvPr>
            <p:cNvCxnSpPr>
              <a:cxnSpLocks/>
              <a:stCxn id="7" idx="1"/>
              <a:endCxn id="29" idx="3"/>
            </p:cNvCxnSpPr>
            <p:nvPr/>
          </p:nvCxnSpPr>
          <p:spPr>
            <a:xfrm>
              <a:off x="4029886" y="3057245"/>
              <a:ext cx="2529215" cy="112742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495E56F-626F-A846-BAD2-F5E8031C3D0E}"/>
                </a:ext>
              </a:extLst>
            </p:cNvPr>
            <p:cNvCxnSpPr>
              <a:cxnSpLocks/>
              <a:stCxn id="18" idx="1"/>
              <a:endCxn id="29" idx="2"/>
            </p:cNvCxnSpPr>
            <p:nvPr/>
          </p:nvCxnSpPr>
          <p:spPr>
            <a:xfrm>
              <a:off x="5518044" y="3057400"/>
              <a:ext cx="1202702" cy="106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F719FE4-23AA-6644-9D50-96FF20F03281}"/>
                </a:ext>
              </a:extLst>
            </p:cNvPr>
            <p:cNvCxnSpPr>
              <a:cxnSpLocks/>
              <a:stCxn id="16" idx="0"/>
              <a:endCxn id="29" idx="2"/>
            </p:cNvCxnSpPr>
            <p:nvPr/>
          </p:nvCxnSpPr>
          <p:spPr>
            <a:xfrm flipH="1">
              <a:off x="6720746" y="3124355"/>
              <a:ext cx="104477" cy="99335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F3B19F3-6539-A240-80B7-2B5C5D451FBE}"/>
                </a:ext>
              </a:extLst>
            </p:cNvPr>
            <p:cNvCxnSpPr>
              <a:cxnSpLocks/>
              <a:stCxn id="14" idx="7"/>
              <a:endCxn id="29" idx="1"/>
            </p:cNvCxnSpPr>
            <p:nvPr/>
          </p:nvCxnSpPr>
          <p:spPr>
            <a:xfrm flipH="1">
              <a:off x="6882391" y="3057245"/>
              <a:ext cx="1245373" cy="1127424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5E5031B-8AB5-3F49-9769-4349ACC733FA}"/>
              </a:ext>
            </a:extLst>
          </p:cNvPr>
          <p:cNvGrpSpPr/>
          <p:nvPr/>
        </p:nvGrpSpPr>
        <p:grpSpPr>
          <a:xfrm>
            <a:off x="2412036" y="4507959"/>
            <a:ext cx="5877373" cy="1269534"/>
            <a:chOff x="2412036" y="4507959"/>
            <a:chExt cx="5877373" cy="126953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615DD79-54B2-4649-9DA2-18F1C639CA48}"/>
                </a:ext>
              </a:extLst>
            </p:cNvPr>
            <p:cNvCxnSpPr>
              <a:cxnSpLocks/>
              <a:stCxn id="33" idx="6"/>
              <a:endCxn id="43" idx="4"/>
            </p:cNvCxnSpPr>
            <p:nvPr/>
          </p:nvCxnSpPr>
          <p:spPr>
            <a:xfrm flipH="1">
              <a:off x="2412036" y="4582721"/>
              <a:ext cx="1580011" cy="96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8218C6-2A35-754B-97E1-88FACB2B2AE3}"/>
                </a:ext>
              </a:extLst>
            </p:cNvPr>
            <p:cNvCxnSpPr>
              <a:cxnSpLocks/>
              <a:stCxn id="33" idx="6"/>
              <a:endCxn id="42" idx="4"/>
            </p:cNvCxnSpPr>
            <p:nvPr/>
          </p:nvCxnSpPr>
          <p:spPr>
            <a:xfrm flipH="1">
              <a:off x="3868240" y="4582721"/>
              <a:ext cx="123807" cy="9660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94843E4-E180-0847-B741-ABF191E03DF1}"/>
                </a:ext>
              </a:extLst>
            </p:cNvPr>
            <p:cNvCxnSpPr>
              <a:cxnSpLocks/>
              <a:stCxn id="33" idx="6"/>
              <a:endCxn id="50" idx="5"/>
            </p:cNvCxnSpPr>
            <p:nvPr/>
          </p:nvCxnSpPr>
          <p:spPr>
            <a:xfrm>
              <a:off x="3992047" y="4582721"/>
              <a:ext cx="1202706" cy="103312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C9B1C82-E700-3043-BE6D-D3D10E70AE1D}"/>
                </a:ext>
              </a:extLst>
            </p:cNvPr>
            <p:cNvCxnSpPr>
              <a:cxnSpLocks/>
              <a:stCxn id="33" idx="7"/>
              <a:endCxn id="48" idx="5"/>
            </p:cNvCxnSpPr>
            <p:nvPr/>
          </p:nvCxnSpPr>
          <p:spPr>
            <a:xfrm>
              <a:off x="4153692" y="4515766"/>
              <a:ext cx="2509885" cy="11000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E25733D-F47F-064A-8E93-E849D3FC6B87}"/>
                </a:ext>
              </a:extLst>
            </p:cNvPr>
            <p:cNvCxnSpPr>
              <a:cxnSpLocks/>
              <a:stCxn id="33" idx="7"/>
              <a:endCxn id="46" idx="5"/>
            </p:cNvCxnSpPr>
            <p:nvPr/>
          </p:nvCxnSpPr>
          <p:spPr>
            <a:xfrm>
              <a:off x="4153692" y="4515766"/>
              <a:ext cx="3974072" cy="10999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46E48A6-FF32-4942-B1A3-454EF11DB4FA}"/>
                </a:ext>
              </a:extLst>
            </p:cNvPr>
            <p:cNvCxnSpPr>
              <a:cxnSpLocks/>
              <a:stCxn id="29" idx="6"/>
              <a:endCxn id="46" idx="4"/>
            </p:cNvCxnSpPr>
            <p:nvPr/>
          </p:nvCxnSpPr>
          <p:spPr>
            <a:xfrm>
              <a:off x="6720746" y="4574914"/>
              <a:ext cx="1568663" cy="97382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E275C3C-4122-C54A-95D0-46EDA55A8CA8}"/>
                </a:ext>
              </a:extLst>
            </p:cNvPr>
            <p:cNvCxnSpPr>
              <a:cxnSpLocks/>
              <a:stCxn id="29" idx="6"/>
              <a:endCxn id="50" idx="3"/>
            </p:cNvCxnSpPr>
            <p:nvPr/>
          </p:nvCxnSpPr>
          <p:spPr>
            <a:xfrm flipH="1">
              <a:off x="5518043" y="4574914"/>
              <a:ext cx="1202703" cy="104093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E940B99-D362-CC4F-9F61-4A80C6FBD185}"/>
                </a:ext>
              </a:extLst>
            </p:cNvPr>
            <p:cNvCxnSpPr>
              <a:cxnSpLocks/>
              <a:stCxn id="29" idx="5"/>
              <a:endCxn id="42" idx="3"/>
            </p:cNvCxnSpPr>
            <p:nvPr/>
          </p:nvCxnSpPr>
          <p:spPr>
            <a:xfrm flipH="1">
              <a:off x="4029885" y="4507959"/>
              <a:ext cx="2529216" cy="110773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203B696-F163-D742-9E6A-19581ED1EB9B}"/>
                </a:ext>
              </a:extLst>
            </p:cNvPr>
            <p:cNvCxnSpPr>
              <a:cxnSpLocks/>
              <a:stCxn id="29" idx="5"/>
              <a:endCxn id="43" idx="3"/>
            </p:cNvCxnSpPr>
            <p:nvPr/>
          </p:nvCxnSpPr>
          <p:spPr>
            <a:xfrm flipH="1">
              <a:off x="2573681" y="4507959"/>
              <a:ext cx="3985420" cy="11078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4627013-75C8-B945-8F1C-7891E6EB231F}"/>
                </a:ext>
              </a:extLst>
            </p:cNvPr>
            <p:cNvCxnSpPr>
              <a:cxnSpLocks/>
              <a:stCxn id="29" idx="6"/>
              <a:endCxn id="48" idx="4"/>
            </p:cNvCxnSpPr>
            <p:nvPr/>
          </p:nvCxnSpPr>
          <p:spPr>
            <a:xfrm>
              <a:off x="6720746" y="4574914"/>
              <a:ext cx="104476" cy="97397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D7BF6CE-E8E4-8940-99C5-02AE3B7F1F4B}"/>
                </a:ext>
              </a:extLst>
            </p:cNvPr>
            <p:cNvCxnSpPr>
              <a:cxnSpLocks/>
              <a:stCxn id="31" idx="6"/>
              <a:endCxn id="50" idx="4"/>
            </p:cNvCxnSpPr>
            <p:nvPr/>
          </p:nvCxnSpPr>
          <p:spPr>
            <a:xfrm>
              <a:off x="5356179" y="4582721"/>
              <a:ext cx="219" cy="966172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1EB2630-2416-BB4F-8AD2-870D17D47936}"/>
                </a:ext>
              </a:extLst>
            </p:cNvPr>
            <p:cNvCxnSpPr>
              <a:cxnSpLocks/>
              <a:stCxn id="31" idx="7"/>
              <a:endCxn id="46" idx="6"/>
            </p:cNvCxnSpPr>
            <p:nvPr/>
          </p:nvCxnSpPr>
          <p:spPr>
            <a:xfrm>
              <a:off x="5517824" y="4515766"/>
              <a:ext cx="2542985" cy="1261573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64F8D84-511B-7749-9C9F-C24FD9BF2B75}"/>
                </a:ext>
              </a:extLst>
            </p:cNvPr>
            <p:cNvCxnSpPr>
              <a:cxnSpLocks/>
              <a:stCxn id="31" idx="5"/>
              <a:endCxn id="43" idx="2"/>
            </p:cNvCxnSpPr>
            <p:nvPr/>
          </p:nvCxnSpPr>
          <p:spPr>
            <a:xfrm flipH="1">
              <a:off x="2640636" y="4515766"/>
              <a:ext cx="2553898" cy="126172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42A3634-ECB5-3D44-9132-C655FEAD28B6}"/>
                </a:ext>
              </a:extLst>
            </p:cNvPr>
            <p:cNvCxnSpPr>
              <a:cxnSpLocks/>
              <a:stCxn id="31" idx="6"/>
              <a:endCxn id="42" idx="4"/>
            </p:cNvCxnSpPr>
            <p:nvPr/>
          </p:nvCxnSpPr>
          <p:spPr>
            <a:xfrm flipH="1">
              <a:off x="3868240" y="4582721"/>
              <a:ext cx="1487939" cy="96601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3AD9622-74C0-1E46-ACA7-0CFD9CA308CD}"/>
                </a:ext>
              </a:extLst>
            </p:cNvPr>
            <p:cNvCxnSpPr>
              <a:cxnSpLocks/>
              <a:stCxn id="31" idx="6"/>
              <a:endCxn id="48" idx="4"/>
            </p:cNvCxnSpPr>
            <p:nvPr/>
          </p:nvCxnSpPr>
          <p:spPr>
            <a:xfrm>
              <a:off x="5356179" y="4582721"/>
              <a:ext cx="1469043" cy="966172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0CA385A1-A4DF-574B-B396-5E0E1DC70AA0}"/>
              </a:ext>
            </a:extLst>
          </p:cNvPr>
          <p:cNvSpPr txBox="1"/>
          <p:nvPr/>
        </p:nvSpPr>
        <p:spPr>
          <a:xfrm>
            <a:off x="15770" y="4125521"/>
            <a:ext cx="18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A71C5CC5-743D-6341-AF0E-6AB8B62D74CA}"/>
              </a:ext>
            </a:extLst>
          </p:cNvPr>
          <p:cNvSpPr/>
          <p:nvPr/>
        </p:nvSpPr>
        <p:spPr>
          <a:xfrm>
            <a:off x="2028297" y="2503485"/>
            <a:ext cx="6655764" cy="2220915"/>
          </a:xfrm>
          <a:prstGeom prst="roundRect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E0AA5137-74F8-0C49-8C69-22B8A8399FED}"/>
              </a:ext>
            </a:extLst>
          </p:cNvPr>
          <p:cNvSpPr/>
          <p:nvPr/>
        </p:nvSpPr>
        <p:spPr>
          <a:xfrm>
            <a:off x="2028297" y="4036094"/>
            <a:ext cx="6655764" cy="2220915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7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51" grpId="0"/>
      <p:bldP spid="174" grpId="0"/>
      <p:bldP spid="179" grpId="0" animBg="1"/>
      <p:bldP spid="179" grpId="1" animBg="1"/>
      <p:bldP spid="180" grpId="0" animBg="1"/>
      <p:bldP spid="18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18A-0B45-8149-96FC-C76D721B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62950" cy="1325563"/>
          </a:xfrm>
        </p:spPr>
        <p:txBody>
          <a:bodyPr/>
          <a:lstStyle/>
          <a:p>
            <a:r>
              <a:rPr lang="en-US" dirty="0"/>
              <a:t>Generative Adversarial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AA99-091F-004C-BA90-50D2C0C8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19563"/>
          </a:xfrm>
        </p:spPr>
        <p:txBody>
          <a:bodyPr>
            <a:normAutofit/>
          </a:bodyPr>
          <a:lstStyle/>
          <a:p>
            <a:r>
              <a:rPr lang="en-US" sz="2800" dirty="0"/>
              <a:t>Goal: generate new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F4B7-47E7-C147-89FB-26348DC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3ACE-8744-0944-A48D-9E3EF5D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B5ACC-ADD9-4C46-8723-6D478482A60F}"/>
              </a:ext>
            </a:extLst>
          </p:cNvPr>
          <p:cNvSpPr txBox="1"/>
          <p:nvPr/>
        </p:nvSpPr>
        <p:spPr>
          <a:xfrm>
            <a:off x="457200" y="5099159"/>
            <a:ext cx="168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Random seed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7EA33E-70DC-2A4B-B35F-41509DBEC2FA}"/>
              </a:ext>
            </a:extLst>
          </p:cNvPr>
          <p:cNvSpPr txBox="1"/>
          <p:nvPr/>
        </p:nvSpPr>
        <p:spPr>
          <a:xfrm>
            <a:off x="7178512" y="5099158"/>
            <a:ext cx="1801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Real/Fake classification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CA385A1-A4DF-574B-B396-5E0E1DC70AA0}"/>
              </a:ext>
            </a:extLst>
          </p:cNvPr>
          <p:cNvSpPr txBox="1"/>
          <p:nvPr/>
        </p:nvSpPr>
        <p:spPr>
          <a:xfrm>
            <a:off x="3214108" y="5099158"/>
            <a:ext cx="1801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Generated data point</a:t>
            </a:r>
          </a:p>
        </p:txBody>
      </p:sp>
      <p:pic>
        <p:nvPicPr>
          <p:cNvPr id="13" name="Picture 12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94D3DCBC-ED3D-F34C-ACC8-5414E97F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0" y="2682844"/>
            <a:ext cx="3347360" cy="2406650"/>
          </a:xfrm>
          <a:prstGeom prst="rect">
            <a:avLst/>
          </a:prstGeom>
        </p:spPr>
      </p:pic>
      <p:pic>
        <p:nvPicPr>
          <p:cNvPr id="84" name="Picture 83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4DBC9682-0D3C-844C-8767-0BD86933A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91" y="2676743"/>
            <a:ext cx="3347360" cy="240665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091C378-1CB9-7249-95B7-E5F4185B8220}"/>
              </a:ext>
            </a:extLst>
          </p:cNvPr>
          <p:cNvGrpSpPr/>
          <p:nvPr/>
        </p:nvGrpSpPr>
        <p:grpSpPr>
          <a:xfrm>
            <a:off x="4191000" y="2990662"/>
            <a:ext cx="914400" cy="1557181"/>
            <a:chOff x="4191000" y="2990662"/>
            <a:chExt cx="914400" cy="155718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C9EB8A-AD0D-244A-90FD-CAC39FA4B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000" y="2990662"/>
              <a:ext cx="914400" cy="20973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126D8C2-F505-9C44-8EC7-D86D06EC4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411" y="3391717"/>
              <a:ext cx="874989" cy="17318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285AD1E-8EA4-3145-860B-D6F26F952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411" y="3782493"/>
              <a:ext cx="874989" cy="14210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01FAFA-6E6F-AB4D-8850-644B62718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411" y="4515273"/>
              <a:ext cx="874989" cy="3257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A71C5CC5-743D-6341-AF0E-6AB8B62D74CA}"/>
              </a:ext>
            </a:extLst>
          </p:cNvPr>
          <p:cNvSpPr/>
          <p:nvPr/>
        </p:nvSpPr>
        <p:spPr>
          <a:xfrm>
            <a:off x="863932" y="2522007"/>
            <a:ext cx="3708068" cy="2561386"/>
          </a:xfrm>
          <a:prstGeom prst="roundRect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E0AA5137-74F8-0C49-8C69-22B8A8399FED}"/>
              </a:ext>
            </a:extLst>
          </p:cNvPr>
          <p:cNvSpPr/>
          <p:nvPr/>
        </p:nvSpPr>
        <p:spPr>
          <a:xfrm>
            <a:off x="4906386" y="2518012"/>
            <a:ext cx="3608964" cy="2571481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51" grpId="0"/>
      <p:bldP spid="174" grpId="0"/>
      <p:bldP spid="179" grpId="0" animBg="1"/>
      <p:bldP spid="179" grpId="1" animBg="1"/>
      <p:bldP spid="180" grpId="0" animBg="1"/>
      <p:bldP spid="18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0CDF-AD06-2E46-A16B-D7BDBF4F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+ GANN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0078-4CA4-FB42-A62F-9B0940F9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44656-822D-EC45-A11C-7602D10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17</a:t>
            </a:fld>
            <a:endParaRPr lang="en-GB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C3D598-9FE8-8B47-A5D2-3F806E9DC744}"/>
              </a:ext>
            </a:extLst>
          </p:cNvPr>
          <p:cNvGrpSpPr/>
          <p:nvPr/>
        </p:nvGrpSpPr>
        <p:grpSpPr>
          <a:xfrm rot="16200000">
            <a:off x="-801154" y="3899144"/>
            <a:ext cx="3455210" cy="481301"/>
            <a:chOff x="4427099" y="2475213"/>
            <a:chExt cx="3455210" cy="4813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3E26C8-9361-2743-8AA3-3D77A40CEC4A}"/>
                </a:ext>
              </a:extLst>
            </p:cNvPr>
            <p:cNvSpPr/>
            <p:nvPr/>
          </p:nvSpPr>
          <p:spPr>
            <a:xfrm rot="10800000">
              <a:off x="5201676" y="249931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706A65-0D7B-A747-A2E8-AEE91026D403}"/>
                </a:ext>
              </a:extLst>
            </p:cNvPr>
            <p:cNvSpPr/>
            <p:nvPr/>
          </p:nvSpPr>
          <p:spPr>
            <a:xfrm rot="10800000">
              <a:off x="4427099" y="249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D35E26-5EF7-3D41-B5A9-E9B39A634B1D}"/>
                </a:ext>
              </a:extLst>
            </p:cNvPr>
            <p:cNvSpPr/>
            <p:nvPr/>
          </p:nvSpPr>
          <p:spPr>
            <a:xfrm rot="10800000">
              <a:off x="7425109" y="247521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1F2FF1-AEF4-5144-9419-18A58884B4E6}"/>
                </a:ext>
              </a:extLst>
            </p:cNvPr>
            <p:cNvSpPr/>
            <p:nvPr/>
          </p:nvSpPr>
          <p:spPr>
            <a:xfrm rot="10800000">
              <a:off x="6707001" y="2493515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0AF4BF-6BC2-5740-898A-FA1F73482787}"/>
                </a:ext>
              </a:extLst>
            </p:cNvPr>
            <p:cNvSpPr/>
            <p:nvPr/>
          </p:nvSpPr>
          <p:spPr>
            <a:xfrm rot="10800000">
              <a:off x="5970646" y="247571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DB7A51-F3F7-BE4B-BCC4-B4ECAB0E3821}"/>
              </a:ext>
            </a:extLst>
          </p:cNvPr>
          <p:cNvGrpSpPr/>
          <p:nvPr/>
        </p:nvGrpSpPr>
        <p:grpSpPr>
          <a:xfrm rot="16200000">
            <a:off x="1311467" y="3842936"/>
            <a:ext cx="2656008" cy="478518"/>
            <a:chOff x="3206793" y="4803517"/>
            <a:chExt cx="2656008" cy="47851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7C6F3D-708F-9A40-AEDD-4ECC18EB23E4}"/>
                </a:ext>
              </a:extLst>
            </p:cNvPr>
            <p:cNvSpPr/>
            <p:nvPr/>
          </p:nvSpPr>
          <p:spPr>
            <a:xfrm rot="5400000">
              <a:off x="5405601" y="4823237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1DCF0C-6D33-4242-A6E6-F95893E32DC9}"/>
                </a:ext>
              </a:extLst>
            </p:cNvPr>
            <p:cNvSpPr/>
            <p:nvPr/>
          </p:nvSpPr>
          <p:spPr>
            <a:xfrm rot="5400000">
              <a:off x="4357224" y="4824835"/>
              <a:ext cx="457200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7EFCB0-651C-0C44-A8BB-FCA5D230B6DE}"/>
                </a:ext>
              </a:extLst>
            </p:cNvPr>
            <p:cNvSpPr/>
            <p:nvPr/>
          </p:nvSpPr>
          <p:spPr>
            <a:xfrm rot="5400000">
              <a:off x="3206793" y="4803517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8A276D-92F4-8E43-A649-3E75B1D3FB01}"/>
              </a:ext>
            </a:extLst>
          </p:cNvPr>
          <p:cNvGrpSpPr/>
          <p:nvPr/>
        </p:nvGrpSpPr>
        <p:grpSpPr>
          <a:xfrm rot="16200000">
            <a:off x="2233623" y="3898564"/>
            <a:ext cx="3449700" cy="476950"/>
            <a:chOff x="4567691" y="2494851"/>
            <a:chExt cx="3449700" cy="4769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127F79-C7FF-4C4C-A6D8-633CC2AD2061}"/>
                </a:ext>
              </a:extLst>
            </p:cNvPr>
            <p:cNvSpPr/>
            <p:nvPr/>
          </p:nvSpPr>
          <p:spPr>
            <a:xfrm rot="10800000">
              <a:off x="5336676" y="2497085"/>
              <a:ext cx="4572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B865D-3DAE-3D4F-9C67-BF84BCF22967}"/>
                </a:ext>
              </a:extLst>
            </p:cNvPr>
            <p:cNvSpPr/>
            <p:nvPr/>
          </p:nvSpPr>
          <p:spPr>
            <a:xfrm rot="10800000">
              <a:off x="4567691" y="2494851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BE7759-AE13-E84B-9508-6B9626CB6132}"/>
                </a:ext>
              </a:extLst>
            </p:cNvPr>
            <p:cNvSpPr/>
            <p:nvPr/>
          </p:nvSpPr>
          <p:spPr>
            <a:xfrm rot="10800000">
              <a:off x="7560191" y="2494851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82D322-8DFE-DE44-9F8F-D7785C05143F}"/>
                </a:ext>
              </a:extLst>
            </p:cNvPr>
            <p:cNvSpPr/>
            <p:nvPr/>
          </p:nvSpPr>
          <p:spPr>
            <a:xfrm rot="10800000">
              <a:off x="6845549" y="2514601"/>
              <a:ext cx="4572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4541A7-7C8E-1242-98C4-7835FA93F5DC}"/>
                </a:ext>
              </a:extLst>
            </p:cNvPr>
            <p:cNvSpPr/>
            <p:nvPr/>
          </p:nvSpPr>
          <p:spPr>
            <a:xfrm rot="10800000">
              <a:off x="6137769" y="2514601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693AD1-210F-8245-B706-D19D450859F2}"/>
              </a:ext>
            </a:extLst>
          </p:cNvPr>
          <p:cNvGrpSpPr/>
          <p:nvPr/>
        </p:nvGrpSpPr>
        <p:grpSpPr>
          <a:xfrm rot="16200000">
            <a:off x="397560" y="3386230"/>
            <a:ext cx="2998011" cy="1507131"/>
            <a:chOff x="3303140" y="554202"/>
            <a:chExt cx="2998011" cy="37031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94B144-ED57-114A-A556-9E2931BBC0C5}"/>
                </a:ext>
              </a:extLst>
            </p:cNvPr>
            <p:cNvCxnSpPr>
              <a:cxnSpLocks/>
              <a:stCxn id="11" idx="0"/>
              <a:endCxn id="15" idx="2"/>
            </p:cNvCxnSpPr>
            <p:nvPr/>
          </p:nvCxnSpPr>
          <p:spPr>
            <a:xfrm rot="5400000">
              <a:off x="2759602" y="1556173"/>
              <a:ext cx="3087824" cy="10863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A1CEFB-1A2A-7441-8A68-9B736E6E8EE6}"/>
                </a:ext>
              </a:extLst>
            </p:cNvPr>
            <p:cNvCxnSpPr>
              <a:cxnSpLocks/>
              <a:stCxn id="7" idx="0"/>
              <a:endCxn id="14" idx="3"/>
            </p:cNvCxnSpPr>
            <p:nvPr/>
          </p:nvCxnSpPr>
          <p:spPr>
            <a:xfrm rot="5400000" flipV="1">
              <a:off x="2790057" y="1901082"/>
              <a:ext cx="3246728" cy="67140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766881-BAA5-DF4F-8E75-C9DDE22DCA08}"/>
                </a:ext>
              </a:extLst>
            </p:cNvPr>
            <p:cNvCxnSpPr>
              <a:cxnSpLocks/>
              <a:stCxn id="8" idx="0"/>
              <a:endCxn id="14" idx="4"/>
            </p:cNvCxnSpPr>
            <p:nvPr/>
          </p:nvCxnSpPr>
          <p:spPr>
            <a:xfrm rot="5400000" flipV="1">
              <a:off x="2170022" y="1745174"/>
              <a:ext cx="3645267" cy="1379031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DFC459-CFED-AA42-8F33-4D2238A8B0ED}"/>
                </a:ext>
              </a:extLst>
            </p:cNvPr>
            <p:cNvCxnSpPr>
              <a:cxnSpLocks/>
              <a:stCxn id="9" idx="0"/>
              <a:endCxn id="15" idx="0"/>
            </p:cNvCxnSpPr>
            <p:nvPr/>
          </p:nvCxnSpPr>
          <p:spPr>
            <a:xfrm rot="5400000">
              <a:off x="3319675" y="1223469"/>
              <a:ext cx="3650741" cy="231221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F48128-DB04-244D-BA5C-4ADEAC67BCBE}"/>
                </a:ext>
              </a:extLst>
            </p:cNvPr>
            <p:cNvCxnSpPr>
              <a:cxnSpLocks/>
              <a:stCxn id="10" idx="0"/>
              <a:endCxn id="15" idx="1"/>
            </p:cNvCxnSpPr>
            <p:nvPr/>
          </p:nvCxnSpPr>
          <p:spPr>
            <a:xfrm rot="5400000">
              <a:off x="3148215" y="1372942"/>
              <a:ext cx="3208599" cy="166105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A832452-D0AD-B54F-A762-054273724D1C}"/>
                </a:ext>
              </a:extLst>
            </p:cNvPr>
            <p:cNvCxnSpPr>
              <a:cxnSpLocks/>
              <a:stCxn id="7" idx="0"/>
              <a:endCxn id="15" idx="2"/>
            </p:cNvCxnSpPr>
            <p:nvPr/>
          </p:nvCxnSpPr>
          <p:spPr>
            <a:xfrm rot="5400000">
              <a:off x="2404112" y="1969651"/>
              <a:ext cx="3029835" cy="31737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7B2A170-7176-8444-85FD-AC854F92F882}"/>
                </a:ext>
              </a:extLst>
            </p:cNvPr>
            <p:cNvCxnSpPr>
              <a:cxnSpLocks/>
              <a:stCxn id="8" idx="0"/>
              <a:endCxn id="15" idx="3"/>
            </p:cNvCxnSpPr>
            <p:nvPr/>
          </p:nvCxnSpPr>
          <p:spPr>
            <a:xfrm rot="5400000" flipV="1">
              <a:off x="1853062" y="2062136"/>
              <a:ext cx="3195714" cy="295555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D23ADA4-C499-5343-BF99-449663B3D53A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rot="5400000" flipV="1">
              <a:off x="3308628" y="2093494"/>
              <a:ext cx="3140204" cy="640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19BB5A-8AE0-DB41-8D95-E03966F82332}"/>
                </a:ext>
              </a:extLst>
            </p:cNvPr>
            <p:cNvCxnSpPr>
              <a:cxnSpLocks/>
              <a:stCxn id="10" idx="0"/>
              <a:endCxn id="14" idx="1"/>
            </p:cNvCxnSpPr>
            <p:nvPr/>
          </p:nvCxnSpPr>
          <p:spPr>
            <a:xfrm rot="5400000">
              <a:off x="3697240" y="1974349"/>
              <a:ext cx="3260979" cy="51062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CAE1F09-B170-9341-B449-2FD7DED7AEB5}"/>
                </a:ext>
              </a:extLst>
            </p:cNvPr>
            <p:cNvCxnSpPr>
              <a:cxnSpLocks/>
              <a:stCxn id="9" idx="0"/>
              <a:endCxn id="14" idx="0"/>
            </p:cNvCxnSpPr>
            <p:nvPr/>
          </p:nvCxnSpPr>
          <p:spPr>
            <a:xfrm rot="5400000">
              <a:off x="3868700" y="1824874"/>
              <a:ext cx="3703122" cy="1161779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46092E-91FC-8340-96F8-2F8FBA073A9A}"/>
                </a:ext>
              </a:extLst>
            </p:cNvPr>
            <p:cNvCxnSpPr>
              <a:cxnSpLocks/>
              <a:stCxn id="8" idx="0"/>
              <a:endCxn id="13" idx="4"/>
            </p:cNvCxnSpPr>
            <p:nvPr/>
          </p:nvCxnSpPr>
          <p:spPr>
            <a:xfrm rot="5400000" flipV="1">
              <a:off x="2696174" y="1219022"/>
              <a:ext cx="3641341" cy="2427408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0CCD73-4315-3044-9FEE-D54A7C3022C2}"/>
                </a:ext>
              </a:extLst>
            </p:cNvPr>
            <p:cNvCxnSpPr>
              <a:cxnSpLocks/>
              <a:stCxn id="7" idx="0"/>
              <a:endCxn id="13" idx="3"/>
            </p:cNvCxnSpPr>
            <p:nvPr/>
          </p:nvCxnSpPr>
          <p:spPr>
            <a:xfrm rot="5400000" flipV="1">
              <a:off x="3316209" y="1374930"/>
              <a:ext cx="3242802" cy="171978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7ECB051-9367-A040-BB02-9492463CD5B4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rot="5400000" flipV="1">
              <a:off x="3834779" y="1567341"/>
              <a:ext cx="3136278" cy="111246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8F681EA-7361-544B-AE11-45B2591F469C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rot="5400000" flipV="1">
              <a:off x="4224825" y="1957388"/>
              <a:ext cx="3092540" cy="37610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A01D26-FEE4-0A4E-A1EA-54CF288FBE42}"/>
                </a:ext>
              </a:extLst>
            </p:cNvPr>
            <p:cNvCxnSpPr>
              <a:cxnSpLocks/>
              <a:stCxn id="9" idx="0"/>
              <a:endCxn id="13" idx="1"/>
            </p:cNvCxnSpPr>
            <p:nvPr/>
          </p:nvCxnSpPr>
          <p:spPr>
            <a:xfrm rot="5400000">
              <a:off x="4559961" y="2115034"/>
              <a:ext cx="3302022" cy="180357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8FC49A-010F-C64C-AEC5-9F145D00B967}"/>
              </a:ext>
            </a:extLst>
          </p:cNvPr>
          <p:cNvGrpSpPr/>
          <p:nvPr/>
        </p:nvGrpSpPr>
        <p:grpSpPr>
          <a:xfrm rot="16200000">
            <a:off x="1873277" y="3557969"/>
            <a:ext cx="2992500" cy="1158141"/>
            <a:chOff x="3916476" y="1502475"/>
            <a:chExt cx="2992500" cy="31392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CEFA694-3B5D-C647-89A9-3A9E47083C86}"/>
                </a:ext>
              </a:extLst>
            </p:cNvPr>
            <p:cNvCxnSpPr>
              <a:cxnSpLocks/>
              <a:stCxn id="15" idx="6"/>
              <a:endCxn id="18" idx="4"/>
            </p:cNvCxnSpPr>
            <p:nvPr/>
          </p:nvCxnSpPr>
          <p:spPr>
            <a:xfrm rot="5400000">
              <a:off x="2973258" y="2627181"/>
              <a:ext cx="2338126" cy="45169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87A5970-EE55-094F-9EE0-000257846CB1}"/>
                </a:ext>
              </a:extLst>
            </p:cNvPr>
            <p:cNvCxnSpPr>
              <a:cxnSpLocks/>
              <a:stCxn id="15" idx="6"/>
              <a:endCxn id="17" idx="4"/>
            </p:cNvCxnSpPr>
            <p:nvPr/>
          </p:nvCxnSpPr>
          <p:spPr>
            <a:xfrm rot="5400000" flipV="1">
              <a:off x="3354722" y="2697407"/>
              <a:ext cx="2344181" cy="31729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423AC3-8D2E-A843-A894-4828E5549CBC}"/>
                </a:ext>
              </a:extLst>
            </p:cNvPr>
            <p:cNvCxnSpPr>
              <a:cxnSpLocks/>
              <a:stCxn id="15" idx="6"/>
              <a:endCxn id="21" idx="5"/>
            </p:cNvCxnSpPr>
            <p:nvPr/>
          </p:nvCxnSpPr>
          <p:spPr>
            <a:xfrm rot="5400000" flipV="1">
              <a:off x="3559963" y="2492168"/>
              <a:ext cx="2573149" cy="95674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E99A981-2B65-B04C-9137-EAB032B34983}"/>
                </a:ext>
              </a:extLst>
            </p:cNvPr>
            <p:cNvCxnSpPr>
              <a:cxnSpLocks/>
              <a:stCxn id="13" idx="6"/>
              <a:endCxn id="20" idx="4"/>
            </p:cNvCxnSpPr>
            <p:nvPr/>
          </p:nvCxnSpPr>
          <p:spPr>
            <a:xfrm rot="5400000">
              <a:off x="5211551" y="2720199"/>
              <a:ext cx="2338207" cy="37264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8E7EC3-E66D-E94B-814A-C2864FA1D1E2}"/>
                </a:ext>
              </a:extLst>
            </p:cNvPr>
            <p:cNvCxnSpPr>
              <a:cxnSpLocks/>
              <a:stCxn id="13" idx="6"/>
              <a:endCxn id="19" idx="4"/>
            </p:cNvCxnSpPr>
            <p:nvPr/>
          </p:nvCxnSpPr>
          <p:spPr>
            <a:xfrm rot="5400000" flipV="1">
              <a:off x="5595638" y="2708752"/>
              <a:ext cx="2284673" cy="3420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563BF9A-D93E-E046-8BBE-D370E41090DE}"/>
                </a:ext>
              </a:extLst>
            </p:cNvPr>
            <p:cNvCxnSpPr>
              <a:cxnSpLocks/>
              <a:stCxn id="15" idx="7"/>
              <a:endCxn id="19" idx="4"/>
            </p:cNvCxnSpPr>
            <p:nvPr/>
          </p:nvCxnSpPr>
          <p:spPr>
            <a:xfrm rot="5400000" flipV="1">
              <a:off x="4459586" y="1572700"/>
              <a:ext cx="2519614" cy="237916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0EE307-E508-0441-8122-D00C69C610F3}"/>
                </a:ext>
              </a:extLst>
            </p:cNvPr>
            <p:cNvCxnSpPr>
              <a:cxnSpLocks/>
              <a:stCxn id="13" idx="6"/>
              <a:endCxn id="21" idx="3"/>
            </p:cNvCxnSpPr>
            <p:nvPr/>
          </p:nvCxnSpPr>
          <p:spPr>
            <a:xfrm rot="5400000">
              <a:off x="4847739" y="2537878"/>
              <a:ext cx="2519696" cy="91877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64F36F9-7F76-2440-AA13-39EAC52227F2}"/>
                </a:ext>
              </a:extLst>
            </p:cNvPr>
            <p:cNvCxnSpPr>
              <a:cxnSpLocks/>
              <a:stCxn id="13" idx="5"/>
              <a:endCxn id="17" idx="3"/>
            </p:cNvCxnSpPr>
            <p:nvPr/>
          </p:nvCxnSpPr>
          <p:spPr>
            <a:xfrm rot="5400000">
              <a:off x="4299365" y="2103669"/>
              <a:ext cx="2653705" cy="15582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5F4A42-698D-CD47-9EB7-8D5A48DFE346}"/>
                </a:ext>
              </a:extLst>
            </p:cNvPr>
            <p:cNvCxnSpPr>
              <a:cxnSpLocks/>
              <a:stCxn id="13" idx="5"/>
              <a:endCxn id="18" idx="3"/>
            </p:cNvCxnSpPr>
            <p:nvPr/>
          </p:nvCxnSpPr>
          <p:spPr>
            <a:xfrm rot="5400000">
              <a:off x="3917900" y="1716149"/>
              <a:ext cx="2647649" cy="23272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87BA46B-3B04-1A4E-A8E6-4EDAF1ED7D95}"/>
                </a:ext>
              </a:extLst>
            </p:cNvPr>
            <p:cNvCxnSpPr>
              <a:cxnSpLocks/>
              <a:stCxn id="15" idx="7"/>
              <a:endCxn id="20" idx="4"/>
            </p:cNvCxnSpPr>
            <p:nvPr/>
          </p:nvCxnSpPr>
          <p:spPr>
            <a:xfrm rot="5400000" flipV="1">
              <a:off x="4075499" y="1956787"/>
              <a:ext cx="2573148" cy="16645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E6C8DD-AD06-E94C-9533-708FE518ABE7}"/>
                </a:ext>
              </a:extLst>
            </p:cNvPr>
            <p:cNvCxnSpPr>
              <a:cxnSpLocks/>
              <a:stCxn id="14" idx="6"/>
              <a:endCxn id="21" idx="4"/>
            </p:cNvCxnSpPr>
            <p:nvPr/>
          </p:nvCxnSpPr>
          <p:spPr>
            <a:xfrm rot="5400000">
              <a:off x="4335638" y="2892666"/>
              <a:ext cx="2333876" cy="32043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06E03EC-9BA7-5A48-AC2A-620A445929DF}"/>
                </a:ext>
              </a:extLst>
            </p:cNvPr>
            <p:cNvCxnSpPr>
              <a:cxnSpLocks/>
              <a:stCxn id="14" idx="7"/>
              <a:endCxn id="19" idx="6"/>
            </p:cNvCxnSpPr>
            <p:nvPr/>
          </p:nvCxnSpPr>
          <p:spPr>
            <a:xfrm rot="5400000" flipV="1">
              <a:off x="4639572" y="2600930"/>
              <a:ext cx="3081473" cy="1000134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50BDAF-58FB-6B4C-9FDC-B36DF491C247}"/>
                </a:ext>
              </a:extLst>
            </p:cNvPr>
            <p:cNvCxnSpPr>
              <a:cxnSpLocks/>
              <a:stCxn id="14" idx="5"/>
              <a:endCxn id="18" idx="3"/>
            </p:cNvCxnSpPr>
            <p:nvPr/>
          </p:nvCxnSpPr>
          <p:spPr>
            <a:xfrm rot="5400000">
              <a:off x="3395877" y="2242503"/>
              <a:ext cx="2643317" cy="127883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8DC5825-7718-E748-A51F-31129C782669}"/>
                </a:ext>
              </a:extLst>
            </p:cNvPr>
            <p:cNvCxnSpPr>
              <a:cxnSpLocks/>
              <a:stCxn id="14" idx="5"/>
              <a:endCxn id="17" idx="4"/>
            </p:cNvCxnSpPr>
            <p:nvPr/>
          </p:nvCxnSpPr>
          <p:spPr>
            <a:xfrm rot="5400000">
              <a:off x="3787264" y="2458457"/>
              <a:ext cx="2467885" cy="67149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EF20538-235C-8A4F-AB21-F8A2E126F286}"/>
                </a:ext>
              </a:extLst>
            </p:cNvPr>
            <p:cNvCxnSpPr>
              <a:cxnSpLocks/>
              <a:stCxn id="14" idx="7"/>
              <a:endCxn id="20" idx="4"/>
            </p:cNvCxnSpPr>
            <p:nvPr/>
          </p:nvCxnSpPr>
          <p:spPr>
            <a:xfrm rot="5400000" flipV="1">
              <a:off x="4679607" y="2560895"/>
              <a:ext cx="2515364" cy="514092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7554F75-DC73-AD40-B866-9B63B0A682F9}"/>
              </a:ext>
            </a:extLst>
          </p:cNvPr>
          <p:cNvGrpSpPr/>
          <p:nvPr/>
        </p:nvGrpSpPr>
        <p:grpSpPr>
          <a:xfrm rot="16200000">
            <a:off x="3616329" y="3893634"/>
            <a:ext cx="3455210" cy="481301"/>
            <a:chOff x="4427099" y="2475213"/>
            <a:chExt cx="3455210" cy="481301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43C79E70-DB4E-E84B-9445-92C2F6DC7760}"/>
                </a:ext>
              </a:extLst>
            </p:cNvPr>
            <p:cNvSpPr/>
            <p:nvPr/>
          </p:nvSpPr>
          <p:spPr>
            <a:xfrm rot="10800000">
              <a:off x="5201676" y="249931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988EDBD-0162-6647-9A08-EB67D86F1270}"/>
                </a:ext>
              </a:extLst>
            </p:cNvPr>
            <p:cNvSpPr/>
            <p:nvPr/>
          </p:nvSpPr>
          <p:spPr>
            <a:xfrm rot="10800000">
              <a:off x="4427099" y="249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F630672-6D38-7B4F-8A11-54CEF10AEFF0}"/>
                </a:ext>
              </a:extLst>
            </p:cNvPr>
            <p:cNvSpPr/>
            <p:nvPr/>
          </p:nvSpPr>
          <p:spPr>
            <a:xfrm rot="10800000">
              <a:off x="7425109" y="247521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8D000BF-6834-1D4F-9898-D9B84F88B3BC}"/>
                </a:ext>
              </a:extLst>
            </p:cNvPr>
            <p:cNvSpPr/>
            <p:nvPr/>
          </p:nvSpPr>
          <p:spPr>
            <a:xfrm rot="10800000">
              <a:off x="6707001" y="2493515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D1C5B9-964A-134C-8F64-8F3E82DF009E}"/>
                </a:ext>
              </a:extLst>
            </p:cNvPr>
            <p:cNvSpPr/>
            <p:nvPr/>
          </p:nvSpPr>
          <p:spPr>
            <a:xfrm rot="10800000">
              <a:off x="5970646" y="247571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46100C8-BF65-8242-99D7-672F733DDA0E}"/>
              </a:ext>
            </a:extLst>
          </p:cNvPr>
          <p:cNvGrpSpPr/>
          <p:nvPr/>
        </p:nvGrpSpPr>
        <p:grpSpPr>
          <a:xfrm rot="16200000">
            <a:off x="5728950" y="3837426"/>
            <a:ext cx="2656008" cy="478518"/>
            <a:chOff x="3206793" y="4803517"/>
            <a:chExt cx="2656008" cy="478518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E614232-AAB7-A542-A57E-F2594CAAAB1D}"/>
                </a:ext>
              </a:extLst>
            </p:cNvPr>
            <p:cNvSpPr/>
            <p:nvPr/>
          </p:nvSpPr>
          <p:spPr>
            <a:xfrm rot="5400000">
              <a:off x="5405601" y="4823237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CF5153C-19F5-1543-ADAF-1002202FA8EB}"/>
                </a:ext>
              </a:extLst>
            </p:cNvPr>
            <p:cNvSpPr/>
            <p:nvPr/>
          </p:nvSpPr>
          <p:spPr>
            <a:xfrm rot="5400000">
              <a:off x="4357224" y="4824835"/>
              <a:ext cx="457200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2732AB0-7278-4C45-922C-5A03045BAB18}"/>
                </a:ext>
              </a:extLst>
            </p:cNvPr>
            <p:cNvSpPr/>
            <p:nvPr/>
          </p:nvSpPr>
          <p:spPr>
            <a:xfrm rot="5400000">
              <a:off x="3206793" y="4803517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81DFCF0-6E59-8947-B776-F0B592ED47B6}"/>
              </a:ext>
            </a:extLst>
          </p:cNvPr>
          <p:cNvGrpSpPr/>
          <p:nvPr/>
        </p:nvGrpSpPr>
        <p:grpSpPr>
          <a:xfrm rot="16200000">
            <a:off x="4815043" y="3380720"/>
            <a:ext cx="2998012" cy="1507130"/>
            <a:chOff x="3461047" y="11033862"/>
            <a:chExt cx="2998012" cy="3703134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E4F6F7E8-7362-A341-BEE8-BC2734C23307}"/>
                </a:ext>
              </a:extLst>
            </p:cNvPr>
            <p:cNvCxnSpPr>
              <a:cxnSpLocks/>
              <a:stCxn id="196" idx="0"/>
              <a:endCxn id="200" idx="2"/>
            </p:cNvCxnSpPr>
            <p:nvPr/>
          </p:nvCxnSpPr>
          <p:spPr>
            <a:xfrm rot="5400000">
              <a:off x="2917505" y="12035835"/>
              <a:ext cx="3087835" cy="10863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82F3CA21-513C-724E-95F2-B8355A7EB335}"/>
                </a:ext>
              </a:extLst>
            </p:cNvPr>
            <p:cNvCxnSpPr>
              <a:cxnSpLocks/>
              <a:stCxn id="192" idx="0"/>
              <a:endCxn id="199" idx="3"/>
            </p:cNvCxnSpPr>
            <p:nvPr/>
          </p:nvCxnSpPr>
          <p:spPr>
            <a:xfrm rot="5400000" flipV="1">
              <a:off x="2947960" y="12380745"/>
              <a:ext cx="3246740" cy="67140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5FB1457D-315D-A145-9830-56F9C964878D}"/>
                </a:ext>
              </a:extLst>
            </p:cNvPr>
            <p:cNvCxnSpPr>
              <a:cxnSpLocks/>
              <a:stCxn id="193" idx="0"/>
              <a:endCxn id="199" idx="4"/>
            </p:cNvCxnSpPr>
            <p:nvPr/>
          </p:nvCxnSpPr>
          <p:spPr>
            <a:xfrm rot="5400000" flipV="1">
              <a:off x="2327923" y="12224838"/>
              <a:ext cx="3645280" cy="1379031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A11FE3BE-F31E-424B-BFD0-BAA267802671}"/>
                </a:ext>
              </a:extLst>
            </p:cNvPr>
            <p:cNvCxnSpPr>
              <a:cxnSpLocks/>
              <a:stCxn id="194" idx="0"/>
              <a:endCxn id="200" idx="0"/>
            </p:cNvCxnSpPr>
            <p:nvPr/>
          </p:nvCxnSpPr>
          <p:spPr>
            <a:xfrm rot="5400000">
              <a:off x="3477578" y="11703133"/>
              <a:ext cx="3650752" cy="231221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9980499-D306-3743-853C-61B196726AEC}"/>
                </a:ext>
              </a:extLst>
            </p:cNvPr>
            <p:cNvCxnSpPr>
              <a:cxnSpLocks/>
              <a:stCxn id="195" idx="0"/>
              <a:endCxn id="200" idx="1"/>
            </p:cNvCxnSpPr>
            <p:nvPr/>
          </p:nvCxnSpPr>
          <p:spPr>
            <a:xfrm rot="5400000">
              <a:off x="3306118" y="11852607"/>
              <a:ext cx="3208608" cy="166105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F38BB0D-AD38-0346-AB4C-755F0BA52B13}"/>
                </a:ext>
              </a:extLst>
            </p:cNvPr>
            <p:cNvCxnSpPr>
              <a:cxnSpLocks/>
              <a:stCxn id="192" idx="0"/>
              <a:endCxn id="200" idx="2"/>
            </p:cNvCxnSpPr>
            <p:nvPr/>
          </p:nvCxnSpPr>
          <p:spPr>
            <a:xfrm rot="5400000">
              <a:off x="2562015" y="12449314"/>
              <a:ext cx="3029846" cy="31737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932DDF2-AE58-CA40-9E99-2C256D2120B8}"/>
                </a:ext>
              </a:extLst>
            </p:cNvPr>
            <p:cNvCxnSpPr>
              <a:cxnSpLocks/>
              <a:stCxn id="193" idx="0"/>
              <a:endCxn id="200" idx="3"/>
            </p:cNvCxnSpPr>
            <p:nvPr/>
          </p:nvCxnSpPr>
          <p:spPr>
            <a:xfrm rot="5400000" flipV="1">
              <a:off x="2010964" y="12541799"/>
              <a:ext cx="3195726" cy="295555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13ADB11E-2F8D-F547-B895-A3F350705840}"/>
                </a:ext>
              </a:extLst>
            </p:cNvPr>
            <p:cNvCxnSpPr>
              <a:cxnSpLocks/>
              <a:stCxn id="196" idx="0"/>
              <a:endCxn id="199" idx="2"/>
            </p:cNvCxnSpPr>
            <p:nvPr/>
          </p:nvCxnSpPr>
          <p:spPr>
            <a:xfrm rot="5400000" flipV="1">
              <a:off x="3466530" y="12573158"/>
              <a:ext cx="3140216" cy="640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7A1BC5B-C9D6-3D42-996C-D512CD69F1BB}"/>
                </a:ext>
              </a:extLst>
            </p:cNvPr>
            <p:cNvCxnSpPr>
              <a:cxnSpLocks/>
              <a:stCxn id="195" idx="0"/>
              <a:endCxn id="199" idx="1"/>
            </p:cNvCxnSpPr>
            <p:nvPr/>
          </p:nvCxnSpPr>
          <p:spPr>
            <a:xfrm rot="5400000">
              <a:off x="3855143" y="12454014"/>
              <a:ext cx="3260988" cy="51062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9D6F53AF-502D-DA40-9411-74D456C9D3D1}"/>
                </a:ext>
              </a:extLst>
            </p:cNvPr>
            <p:cNvCxnSpPr>
              <a:cxnSpLocks/>
              <a:stCxn id="194" idx="0"/>
              <a:endCxn id="199" idx="0"/>
            </p:cNvCxnSpPr>
            <p:nvPr/>
          </p:nvCxnSpPr>
          <p:spPr>
            <a:xfrm rot="5400000">
              <a:off x="4026603" y="12304540"/>
              <a:ext cx="3703132" cy="1161779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D92A4F0-D279-3B46-BFB4-A67EA8FA4F9E}"/>
                </a:ext>
              </a:extLst>
            </p:cNvPr>
            <p:cNvCxnSpPr>
              <a:cxnSpLocks/>
              <a:stCxn id="193" idx="0"/>
              <a:endCxn id="198" idx="4"/>
            </p:cNvCxnSpPr>
            <p:nvPr/>
          </p:nvCxnSpPr>
          <p:spPr>
            <a:xfrm rot="5400000" flipV="1">
              <a:off x="2854075" y="11698687"/>
              <a:ext cx="3641354" cy="2427408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C94A1F00-80D8-6449-9C56-1ED2AC3DEE01}"/>
                </a:ext>
              </a:extLst>
            </p:cNvPr>
            <p:cNvCxnSpPr>
              <a:cxnSpLocks/>
              <a:stCxn id="192" idx="0"/>
              <a:endCxn id="198" idx="3"/>
            </p:cNvCxnSpPr>
            <p:nvPr/>
          </p:nvCxnSpPr>
          <p:spPr>
            <a:xfrm rot="5400000" flipV="1">
              <a:off x="3474111" y="11854594"/>
              <a:ext cx="3242813" cy="171978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8ABCD1A2-0324-C14B-A93A-52C15472A215}"/>
                </a:ext>
              </a:extLst>
            </p:cNvPr>
            <p:cNvCxnSpPr>
              <a:cxnSpLocks/>
              <a:stCxn id="196" idx="0"/>
              <a:endCxn id="198" idx="2"/>
            </p:cNvCxnSpPr>
            <p:nvPr/>
          </p:nvCxnSpPr>
          <p:spPr>
            <a:xfrm rot="5400000" flipV="1">
              <a:off x="3992681" y="12047005"/>
              <a:ext cx="3136289" cy="111246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23252AE-07F7-7C4F-B69F-05B20D91EA28}"/>
                </a:ext>
              </a:extLst>
            </p:cNvPr>
            <p:cNvCxnSpPr>
              <a:cxnSpLocks/>
              <a:stCxn id="195" idx="0"/>
              <a:endCxn id="198" idx="2"/>
            </p:cNvCxnSpPr>
            <p:nvPr/>
          </p:nvCxnSpPr>
          <p:spPr>
            <a:xfrm rot="5400000" flipV="1">
              <a:off x="4382729" y="12437053"/>
              <a:ext cx="3092548" cy="37610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DE52C8A-844A-C444-9318-2D62F973F061}"/>
                </a:ext>
              </a:extLst>
            </p:cNvPr>
            <p:cNvCxnSpPr>
              <a:cxnSpLocks/>
              <a:stCxn id="194" idx="0"/>
              <a:endCxn id="198" idx="1"/>
            </p:cNvCxnSpPr>
            <p:nvPr/>
          </p:nvCxnSpPr>
          <p:spPr>
            <a:xfrm rot="5400000">
              <a:off x="4717864" y="12594699"/>
              <a:ext cx="3302031" cy="180357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0350D6A-CC85-FE4B-A765-CE53437A93C7}"/>
              </a:ext>
            </a:extLst>
          </p:cNvPr>
          <p:cNvGrpSpPr/>
          <p:nvPr/>
        </p:nvGrpSpPr>
        <p:grpSpPr>
          <a:xfrm>
            <a:off x="4177198" y="2640789"/>
            <a:ext cx="950187" cy="2992500"/>
            <a:chOff x="4177198" y="2640789"/>
            <a:chExt cx="950187" cy="299250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48C842D-C4A3-E748-979E-83B574F8EBC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4177198" y="2640789"/>
              <a:ext cx="92954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6A7C53C-9BF3-814C-9D72-407B23D81D49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>
              <a:off x="4196948" y="3355431"/>
              <a:ext cx="90979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A6710F6-B11E-0247-A505-8972A1B4CFB5}"/>
                </a:ext>
              </a:extLst>
            </p:cNvPr>
            <p:cNvCxnSpPr>
              <a:cxnSpLocks/>
              <a:stCxn id="21" idx="0"/>
              <a:endCxn id="196" idx="4"/>
            </p:cNvCxnSpPr>
            <p:nvPr/>
          </p:nvCxnSpPr>
          <p:spPr>
            <a:xfrm>
              <a:off x="4196948" y="4063211"/>
              <a:ext cx="906836" cy="26531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85BAC187-29ED-8546-93BE-CC04C8FB02AF}"/>
                </a:ext>
              </a:extLst>
            </p:cNvPr>
            <p:cNvCxnSpPr>
              <a:cxnSpLocks/>
              <a:stCxn id="17" idx="0"/>
              <a:endCxn id="192" idx="4"/>
            </p:cNvCxnSpPr>
            <p:nvPr/>
          </p:nvCxnSpPr>
          <p:spPr>
            <a:xfrm flipV="1">
              <a:off x="4179432" y="4858712"/>
              <a:ext cx="947953" cy="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6501CF6-49F7-F24B-A3DC-C7A86E7FB356}"/>
                </a:ext>
              </a:extLst>
            </p:cNvPr>
            <p:cNvCxnSpPr>
              <a:cxnSpLocks/>
              <a:stCxn id="18" idx="0"/>
              <a:endCxn id="193" idx="4"/>
            </p:cNvCxnSpPr>
            <p:nvPr/>
          </p:nvCxnSpPr>
          <p:spPr>
            <a:xfrm>
              <a:off x="4177198" y="5633289"/>
              <a:ext cx="94963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183945C-9AA6-844A-B78F-E7208F9E0815}"/>
              </a:ext>
            </a:extLst>
          </p:cNvPr>
          <p:cNvGrpSpPr/>
          <p:nvPr/>
        </p:nvGrpSpPr>
        <p:grpSpPr>
          <a:xfrm rot="16200000">
            <a:off x="6567504" y="3684672"/>
            <a:ext cx="2198808" cy="784026"/>
            <a:chOff x="4326360" y="895645"/>
            <a:chExt cx="2198808" cy="2125176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B916FD8-9481-1E41-9A6C-66A213AA4039}"/>
                </a:ext>
              </a:extLst>
            </p:cNvPr>
            <p:cNvCxnSpPr>
              <a:cxnSpLocks/>
              <a:stCxn id="200" idx="6"/>
              <a:endCxn id="242" idx="5"/>
            </p:cNvCxnSpPr>
            <p:nvPr/>
          </p:nvCxnSpPr>
          <p:spPr>
            <a:xfrm rot="5400000" flipV="1">
              <a:off x="3761002" y="1461003"/>
              <a:ext cx="2125176" cy="99446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F1EC89A3-7DB6-2441-98E0-D96757351BC1}"/>
                </a:ext>
              </a:extLst>
            </p:cNvPr>
            <p:cNvCxnSpPr>
              <a:cxnSpLocks/>
              <a:stCxn id="198" idx="6"/>
              <a:endCxn id="242" idx="3"/>
            </p:cNvCxnSpPr>
            <p:nvPr/>
          </p:nvCxnSpPr>
          <p:spPr>
            <a:xfrm rot="5400000">
              <a:off x="5048778" y="1544430"/>
              <a:ext cx="2071722" cy="88105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89BCAD99-CACB-B442-8AB3-B600040479FA}"/>
                </a:ext>
              </a:extLst>
            </p:cNvPr>
            <p:cNvCxnSpPr>
              <a:cxnSpLocks/>
              <a:stCxn id="199" idx="6"/>
              <a:endCxn id="242" idx="4"/>
            </p:cNvCxnSpPr>
            <p:nvPr/>
          </p:nvCxnSpPr>
          <p:spPr>
            <a:xfrm rot="5400000" flipV="1">
              <a:off x="4536676" y="1893544"/>
              <a:ext cx="1885903" cy="5674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Oval 241">
            <a:extLst>
              <a:ext uri="{FF2B5EF4-FFF2-40B4-BE49-F238E27FC236}">
                <a16:creationId xmlns:a16="http://schemas.microsoft.com/office/drawing/2014/main" id="{1AB8E0C1-D345-8344-BF59-EAC22A9CC8E5}"/>
              </a:ext>
            </a:extLst>
          </p:cNvPr>
          <p:cNvSpPr/>
          <p:nvPr/>
        </p:nvSpPr>
        <p:spPr>
          <a:xfrm rot="5400000">
            <a:off x="7991966" y="379138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8E7661F-B7C7-D44A-A58F-AB83CEEBC9D6}"/>
              </a:ext>
            </a:extLst>
          </p:cNvPr>
          <p:cNvSpPr txBox="1"/>
          <p:nvPr/>
        </p:nvSpPr>
        <p:spPr>
          <a:xfrm>
            <a:off x="956044" y="5934353"/>
            <a:ext cx="1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Encoder</a:t>
            </a:r>
          </a:p>
        </p:txBody>
      </p:sp>
      <p:sp>
        <p:nvSpPr>
          <p:cNvPr id="251" name="Rectangle 3">
            <a:extLst>
              <a:ext uri="{FF2B5EF4-FFF2-40B4-BE49-F238E27FC236}">
                <a16:creationId xmlns:a16="http://schemas.microsoft.com/office/drawing/2014/main" id="{DA70AACF-AD13-9643-A781-B797D4ADD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6646245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Goal: increase the resolution of images</a:t>
            </a:r>
            <a:endParaRPr lang="en-US" sz="2800" dirty="0">
              <a:effectLst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4ED443D-01A7-C144-A7E4-D33DFA776A69}"/>
              </a:ext>
            </a:extLst>
          </p:cNvPr>
          <p:cNvSpPr txBox="1"/>
          <p:nvPr/>
        </p:nvSpPr>
        <p:spPr>
          <a:xfrm>
            <a:off x="2325450" y="5936239"/>
            <a:ext cx="1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7B80E9C-3771-824A-BD74-505F5D9523D3}"/>
              </a:ext>
            </a:extLst>
          </p:cNvPr>
          <p:cNvSpPr txBox="1"/>
          <p:nvPr/>
        </p:nvSpPr>
        <p:spPr>
          <a:xfrm>
            <a:off x="2412894" y="6308080"/>
            <a:ext cx="1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Generator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DAA9D7-9EE8-A945-B954-83B91EB88F0B}"/>
              </a:ext>
            </a:extLst>
          </p:cNvPr>
          <p:cNvSpPr txBox="1"/>
          <p:nvPr/>
        </p:nvSpPr>
        <p:spPr>
          <a:xfrm>
            <a:off x="5379055" y="5953260"/>
            <a:ext cx="224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Discriminator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238075F-F47F-5940-98C3-E2D861CEF83F}"/>
              </a:ext>
            </a:extLst>
          </p:cNvPr>
          <p:cNvSpPr txBox="1"/>
          <p:nvPr/>
        </p:nvSpPr>
        <p:spPr>
          <a:xfrm>
            <a:off x="7811290" y="4858711"/>
            <a:ext cx="139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3F70D0B-00EA-A540-8ABA-CFDA9174E91C}"/>
              </a:ext>
            </a:extLst>
          </p:cNvPr>
          <p:cNvGrpSpPr/>
          <p:nvPr/>
        </p:nvGrpSpPr>
        <p:grpSpPr>
          <a:xfrm>
            <a:off x="687585" y="2980907"/>
            <a:ext cx="1736727" cy="2198808"/>
            <a:chOff x="4068181" y="5425387"/>
            <a:chExt cx="1736727" cy="2198808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9F46E2CE-62CA-6E47-9064-93EA333D8A5E}"/>
                </a:ext>
              </a:extLst>
            </p:cNvPr>
            <p:cNvSpPr/>
            <p:nvPr/>
          </p:nvSpPr>
          <p:spPr>
            <a:xfrm rot="5400000">
              <a:off x="4068181" y="631031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2A0422A9-E0EF-1843-9F64-36859FAC7A38}"/>
                </a:ext>
              </a:extLst>
            </p:cNvPr>
            <p:cNvCxnSpPr>
              <a:cxnSpLocks/>
            </p:cNvCxnSpPr>
            <p:nvPr/>
          </p:nvCxnSpPr>
          <p:spPr>
            <a:xfrm>
              <a:off x="4526880" y="6537848"/>
              <a:ext cx="1256711" cy="10863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D908723B-ED5E-0E4F-B31D-F33BDD952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879" y="6473763"/>
              <a:ext cx="1278029" cy="640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7F04C-98BE-EA47-901E-C793189B8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879" y="5425387"/>
              <a:ext cx="1276431" cy="111246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82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50" grpId="0"/>
      <p:bldP spid="250" grpId="1"/>
      <p:bldP spid="251" grpId="0" build="p"/>
      <p:bldP spid="252" grpId="0"/>
      <p:bldP spid="252" grpId="1"/>
      <p:bldP spid="253" grpId="0"/>
      <p:bldP spid="255" grpId="0"/>
      <p:bldP spid="2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Special structures of DL neural networks</a:t>
            </a:r>
          </a:p>
          <a:p>
            <a:pPr lvl="1"/>
            <a:r>
              <a:rPr lang="en-US" sz="2500" dirty="0"/>
              <a:t>Pooling</a:t>
            </a:r>
          </a:p>
          <a:p>
            <a:pPr lvl="1"/>
            <a:r>
              <a:rPr lang="en-US" sz="2500" dirty="0"/>
              <a:t>Convolution</a:t>
            </a:r>
          </a:p>
          <a:p>
            <a:pPr lvl="1"/>
            <a:r>
              <a:rPr lang="en-US" sz="2500" dirty="0"/>
              <a:t>Recurrence</a:t>
            </a:r>
          </a:p>
          <a:p>
            <a:pPr lvl="1"/>
            <a:endParaRPr lang="en-US" sz="2500" dirty="0"/>
          </a:p>
          <a:p>
            <a:r>
              <a:rPr lang="en-US" sz="2800" dirty="0"/>
              <a:t>Special DL networks</a:t>
            </a:r>
          </a:p>
          <a:p>
            <a:pPr lvl="1"/>
            <a:r>
              <a:rPr lang="en-US" sz="2500" dirty="0"/>
              <a:t>Convolutional Neural network (CNN)</a:t>
            </a:r>
          </a:p>
          <a:p>
            <a:pPr lvl="1"/>
            <a:r>
              <a:rPr lang="en-US" sz="2500" dirty="0"/>
              <a:t>Recurrent Neural network (RNN)</a:t>
            </a:r>
          </a:p>
          <a:p>
            <a:pPr lvl="1"/>
            <a:r>
              <a:rPr lang="en-US" sz="2500" dirty="0"/>
              <a:t>Autoencoder (AE)</a:t>
            </a:r>
          </a:p>
          <a:p>
            <a:pPr lvl="1"/>
            <a:r>
              <a:rPr lang="en-US" sz="2500" dirty="0"/>
              <a:t>Generative Adversarial Neural network (GANN)</a:t>
            </a:r>
          </a:p>
          <a:p>
            <a:pPr lvl="1"/>
            <a:endParaRPr lang="en-US" sz="25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10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HW3 due next Tuesday (Sept. 27) at midnight</a:t>
            </a:r>
          </a:p>
          <a:p>
            <a:endParaRPr lang="en-US" sz="2400" dirty="0"/>
          </a:p>
          <a:p>
            <a:r>
              <a:rPr lang="en-US" sz="2400" dirty="0"/>
              <a:t>Programming Assignment 1 due Oct 12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15C8-AAC1-3D42-90F0-D22971E0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012E-304D-F444-89CF-142C0B2C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5335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HW0 and HW1 grades are finalized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How grading and the late penalty works: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500" dirty="0"/>
              <a:t>Submissions are graded during the two weeks after first deadline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500" dirty="0"/>
              <a:t>If late, your score is multiplied by 0.8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HW2 was due last night, late deadline is midnight next Tuesday (Sept 27)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1DB9-5EF7-424D-B3BF-FB576886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CC1FB-D1FF-3D4F-85C6-21B9AC11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31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What makes an ANN Deep Learning?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06" name="Group 7205">
            <a:extLst>
              <a:ext uri="{FF2B5EF4-FFF2-40B4-BE49-F238E27FC236}">
                <a16:creationId xmlns:a16="http://schemas.microsoft.com/office/drawing/2014/main" id="{CB39B562-7DE4-8D48-8489-6B3B3F5D1C4C}"/>
              </a:ext>
            </a:extLst>
          </p:cNvPr>
          <p:cNvGrpSpPr/>
          <p:nvPr/>
        </p:nvGrpSpPr>
        <p:grpSpPr>
          <a:xfrm>
            <a:off x="2119725" y="1937763"/>
            <a:ext cx="457200" cy="2855112"/>
            <a:chOff x="2057400" y="2438400"/>
            <a:chExt cx="457200" cy="285511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473676-390E-B145-AF30-4707FAF156BB}"/>
                </a:ext>
              </a:extLst>
            </p:cNvPr>
            <p:cNvSpPr/>
            <p:nvPr/>
          </p:nvSpPr>
          <p:spPr>
            <a:xfrm>
              <a:off x="2057400" y="2438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01DFF0-08D0-B842-BAF0-FA7D7EBE8DB0}"/>
                </a:ext>
              </a:extLst>
            </p:cNvPr>
            <p:cNvSpPr/>
            <p:nvPr/>
          </p:nvSpPr>
          <p:spPr>
            <a:xfrm>
              <a:off x="2057400" y="30487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67698B-6312-A148-BAB6-70EBBF5CA322}"/>
                </a:ext>
              </a:extLst>
            </p:cNvPr>
            <p:cNvSpPr/>
            <p:nvPr/>
          </p:nvSpPr>
          <p:spPr>
            <a:xfrm>
              <a:off x="2057400" y="365912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7BEF8B-4F1D-4C49-B91A-4E8E973C9679}"/>
                </a:ext>
              </a:extLst>
            </p:cNvPr>
            <p:cNvSpPr/>
            <p:nvPr/>
          </p:nvSpPr>
          <p:spPr>
            <a:xfrm>
              <a:off x="2057400" y="483631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FBED134C-BA0E-8544-B239-EEA663C82E59}"/>
              </a:ext>
            </a:extLst>
          </p:cNvPr>
          <p:cNvGrpSpPr/>
          <p:nvPr/>
        </p:nvGrpSpPr>
        <p:grpSpPr>
          <a:xfrm>
            <a:off x="5265150" y="2058415"/>
            <a:ext cx="465007" cy="2681735"/>
            <a:chOff x="5202825" y="2559052"/>
            <a:chExt cx="465007" cy="268173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704ED3-AF50-8044-BA9E-ABE35F2096B1}"/>
                </a:ext>
              </a:extLst>
            </p:cNvPr>
            <p:cNvSpPr/>
            <p:nvPr/>
          </p:nvSpPr>
          <p:spPr>
            <a:xfrm>
              <a:off x="5202825" y="2559052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A0069B-D3DD-F948-B233-5BC3B7DE42E3}"/>
                </a:ext>
              </a:extLst>
            </p:cNvPr>
            <p:cNvSpPr/>
            <p:nvPr/>
          </p:nvSpPr>
          <p:spPr>
            <a:xfrm>
              <a:off x="5202825" y="316459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E732FE2-B58E-FE44-AC14-EAD65315BE3C}"/>
                </a:ext>
              </a:extLst>
            </p:cNvPr>
            <p:cNvSpPr/>
            <p:nvPr/>
          </p:nvSpPr>
          <p:spPr>
            <a:xfrm>
              <a:off x="5210632" y="3841749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042846-B7AC-384F-8E7E-74EBE591174D}"/>
                </a:ext>
              </a:extLst>
            </p:cNvPr>
            <p:cNvSpPr/>
            <p:nvPr/>
          </p:nvSpPr>
          <p:spPr>
            <a:xfrm>
              <a:off x="5202825" y="4783587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10" name="Group 7209">
            <a:extLst>
              <a:ext uri="{FF2B5EF4-FFF2-40B4-BE49-F238E27FC236}">
                <a16:creationId xmlns:a16="http://schemas.microsoft.com/office/drawing/2014/main" id="{D0527257-B12B-A040-85DB-0A8149C20160}"/>
              </a:ext>
            </a:extLst>
          </p:cNvPr>
          <p:cNvGrpSpPr/>
          <p:nvPr/>
        </p:nvGrpSpPr>
        <p:grpSpPr>
          <a:xfrm>
            <a:off x="6657975" y="2200305"/>
            <a:ext cx="457200" cy="2046127"/>
            <a:chOff x="6595650" y="2700942"/>
            <a:chExt cx="457200" cy="20461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BD275C-F9F6-0C47-9BAE-72E0D04C2BC2}"/>
                </a:ext>
              </a:extLst>
            </p:cNvPr>
            <p:cNvSpPr/>
            <p:nvPr/>
          </p:nvSpPr>
          <p:spPr>
            <a:xfrm>
              <a:off x="6595650" y="2700942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10C002-483C-A649-B3C1-23E8C2B0A2F5}"/>
                </a:ext>
              </a:extLst>
            </p:cNvPr>
            <p:cNvSpPr/>
            <p:nvPr/>
          </p:nvSpPr>
          <p:spPr>
            <a:xfrm>
              <a:off x="6595650" y="3299971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5B304E-6CAC-BF43-B304-BDA14C6A1B64}"/>
                </a:ext>
              </a:extLst>
            </p:cNvPr>
            <p:cNvSpPr/>
            <p:nvPr/>
          </p:nvSpPr>
          <p:spPr>
            <a:xfrm>
              <a:off x="6595650" y="4289869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EEEB53-6B97-8D41-AB8D-EACABA5C2AFB}"/>
              </a:ext>
            </a:extLst>
          </p:cNvPr>
          <p:cNvSpPr txBox="1"/>
          <p:nvPr/>
        </p:nvSpPr>
        <p:spPr>
          <a:xfrm rot="5400000">
            <a:off x="2225697" y="373587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F9164-65CA-7D4C-9CA7-F37FB45AD96E}"/>
              </a:ext>
            </a:extLst>
          </p:cNvPr>
          <p:cNvSpPr txBox="1"/>
          <p:nvPr/>
        </p:nvSpPr>
        <p:spPr>
          <a:xfrm rot="5400000">
            <a:off x="3749281" y="355042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7207" name="Group 7206">
            <a:extLst>
              <a:ext uri="{FF2B5EF4-FFF2-40B4-BE49-F238E27FC236}">
                <a16:creationId xmlns:a16="http://schemas.microsoft.com/office/drawing/2014/main" id="{D4787F92-6E3F-1543-8E1D-EE7D248C70F2}"/>
              </a:ext>
            </a:extLst>
          </p:cNvPr>
          <p:cNvGrpSpPr/>
          <p:nvPr/>
        </p:nvGrpSpPr>
        <p:grpSpPr>
          <a:xfrm>
            <a:off x="3643725" y="1709163"/>
            <a:ext cx="457200" cy="3575172"/>
            <a:chOff x="3581400" y="2209800"/>
            <a:chExt cx="457200" cy="35751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70AE5D-445C-464E-9C78-9DDB16BCECDE}"/>
                </a:ext>
              </a:extLst>
            </p:cNvPr>
            <p:cNvSpPr/>
            <p:nvPr/>
          </p:nvSpPr>
          <p:spPr>
            <a:xfrm>
              <a:off x="3581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C85256-E424-4644-AF9E-88675DDF1CA4}"/>
                </a:ext>
              </a:extLst>
            </p:cNvPr>
            <p:cNvSpPr/>
            <p:nvPr/>
          </p:nvSpPr>
          <p:spPr>
            <a:xfrm>
              <a:off x="3581400" y="283600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76167B-5A4E-F747-BF75-47922B8FAF30}"/>
                </a:ext>
              </a:extLst>
            </p:cNvPr>
            <p:cNvSpPr/>
            <p:nvPr/>
          </p:nvSpPr>
          <p:spPr>
            <a:xfrm>
              <a:off x="3581400" y="470592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BD7477-3DA0-CC4A-BD5F-0A203FCBEC87}"/>
                </a:ext>
              </a:extLst>
            </p:cNvPr>
            <p:cNvSpPr/>
            <p:nvPr/>
          </p:nvSpPr>
          <p:spPr>
            <a:xfrm>
              <a:off x="3581400" y="5327772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1D66-A67A-1742-84F6-5C7598A75D71}"/>
                </a:ext>
              </a:extLst>
            </p:cNvPr>
            <p:cNvSpPr/>
            <p:nvPr/>
          </p:nvSpPr>
          <p:spPr>
            <a:xfrm>
              <a:off x="3581400" y="3462216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B49AF3-87C6-9641-9811-9C44B4D64FCA}"/>
              </a:ext>
            </a:extLst>
          </p:cNvPr>
          <p:cNvSpPr txBox="1"/>
          <p:nvPr/>
        </p:nvSpPr>
        <p:spPr>
          <a:xfrm rot="5400000">
            <a:off x="5364067" y="377902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B7C86-198E-F54C-B222-A944D327367D}"/>
              </a:ext>
            </a:extLst>
          </p:cNvPr>
          <p:cNvSpPr txBox="1"/>
          <p:nvPr/>
        </p:nvSpPr>
        <p:spPr>
          <a:xfrm rot="5400000">
            <a:off x="6754092" y="327635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22C04-E0DB-2A4B-A8D3-41CAE254DE09}"/>
              </a:ext>
            </a:extLst>
          </p:cNvPr>
          <p:cNvSpPr txBox="1"/>
          <p:nvPr/>
        </p:nvSpPr>
        <p:spPr>
          <a:xfrm>
            <a:off x="1614900" y="5136209"/>
            <a:ext cx="146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DCA01A-4473-E840-AD9B-5E1DC2A1322F}"/>
              </a:ext>
            </a:extLst>
          </p:cNvPr>
          <p:cNvSpPr txBox="1"/>
          <p:nvPr/>
        </p:nvSpPr>
        <p:spPr>
          <a:xfrm>
            <a:off x="3462036" y="5558135"/>
            <a:ext cx="267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Hidden layers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AF597-A510-7F49-B57B-A3DDE9B925CF}"/>
              </a:ext>
            </a:extLst>
          </p:cNvPr>
          <p:cNvSpPr txBox="1"/>
          <p:nvPr/>
        </p:nvSpPr>
        <p:spPr>
          <a:xfrm>
            <a:off x="6153150" y="5136208"/>
            <a:ext cx="146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layer</a:t>
            </a:r>
          </a:p>
        </p:txBody>
      </p:sp>
      <p:grpSp>
        <p:nvGrpSpPr>
          <p:cNvPr id="7211" name="Group 7210">
            <a:extLst>
              <a:ext uri="{FF2B5EF4-FFF2-40B4-BE49-F238E27FC236}">
                <a16:creationId xmlns:a16="http://schemas.microsoft.com/office/drawing/2014/main" id="{194714AE-6C3E-0D42-8CDA-3AE8162AF1BA}"/>
              </a:ext>
            </a:extLst>
          </p:cNvPr>
          <p:cNvGrpSpPr/>
          <p:nvPr/>
        </p:nvGrpSpPr>
        <p:grpSpPr>
          <a:xfrm>
            <a:off x="2576925" y="1937763"/>
            <a:ext cx="1133755" cy="3117972"/>
            <a:chOff x="2576925" y="1937763"/>
            <a:chExt cx="1133755" cy="31179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DD073B-C5FC-E142-8AA4-F33E55DE3482}"/>
                </a:ext>
              </a:extLst>
            </p:cNvPr>
            <p:cNvCxnSpPr>
              <a:cxnSpLocks/>
              <a:stCxn id="2" idx="6"/>
              <a:endCxn id="11" idx="2"/>
            </p:cNvCxnSpPr>
            <p:nvPr/>
          </p:nvCxnSpPr>
          <p:spPr>
            <a:xfrm flipV="1">
              <a:off x="2576925" y="1937763"/>
              <a:ext cx="1066800" cy="2286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79BAA2D-3F87-2A44-8C57-A1B58567DFD2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576925" y="2563971"/>
              <a:ext cx="1066800" cy="21272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0502681-985B-334C-9BD5-A22300A1EF40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2576925" y="4564275"/>
              <a:ext cx="1066800" cy="49146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FA98FFB-2FD7-3440-BA5C-B4EF55E72026}"/>
                </a:ext>
              </a:extLst>
            </p:cNvPr>
            <p:cNvCxnSpPr>
              <a:cxnSpLocks/>
              <a:stCxn id="18" idx="6"/>
              <a:endCxn id="13" idx="2"/>
            </p:cNvCxnSpPr>
            <p:nvPr/>
          </p:nvCxnSpPr>
          <p:spPr>
            <a:xfrm flipV="1">
              <a:off x="2576925" y="4433883"/>
              <a:ext cx="1066800" cy="13039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D1E9963-3083-AF4C-813B-180AA26BA245}"/>
                </a:ext>
              </a:extLst>
            </p:cNvPr>
            <p:cNvCxnSpPr>
              <a:cxnSpLocks/>
              <a:stCxn id="2" idx="6"/>
              <a:endCxn id="12" idx="1"/>
            </p:cNvCxnSpPr>
            <p:nvPr/>
          </p:nvCxnSpPr>
          <p:spPr>
            <a:xfrm>
              <a:off x="2576925" y="2166363"/>
              <a:ext cx="1133755" cy="23596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55BEFA4-6F8F-3543-9D6E-4EF0224D1B11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2576925" y="3190179"/>
              <a:ext cx="1066800" cy="19690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7AEC1A-1D8A-2B42-B83D-8F59E183A74D}"/>
                </a:ext>
              </a:extLst>
            </p:cNvPr>
            <p:cNvCxnSpPr>
              <a:cxnSpLocks/>
              <a:stCxn id="10" idx="6"/>
              <a:endCxn id="12" idx="3"/>
            </p:cNvCxnSpPr>
            <p:nvPr/>
          </p:nvCxnSpPr>
          <p:spPr>
            <a:xfrm flipV="1">
              <a:off x="2576925" y="2725616"/>
              <a:ext cx="1133755" cy="66147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3" name="Group 7212">
            <a:extLst>
              <a:ext uri="{FF2B5EF4-FFF2-40B4-BE49-F238E27FC236}">
                <a16:creationId xmlns:a16="http://schemas.microsoft.com/office/drawing/2014/main" id="{5ECBC54F-12F0-BD49-AE53-3B10196A075C}"/>
              </a:ext>
            </a:extLst>
          </p:cNvPr>
          <p:cNvGrpSpPr/>
          <p:nvPr/>
        </p:nvGrpSpPr>
        <p:grpSpPr>
          <a:xfrm>
            <a:off x="5722350" y="2287015"/>
            <a:ext cx="1002580" cy="2224535"/>
            <a:chOff x="5722350" y="2287015"/>
            <a:chExt cx="1002580" cy="222453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CDA1FFF-134A-1840-A165-C2ED51BF676F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5722350" y="2287015"/>
              <a:ext cx="935625" cy="14189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0278A3-A13E-784F-A8AB-87A4CDBBA21D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>
              <a:off x="5722350" y="2892561"/>
              <a:ext cx="935625" cy="1353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2940D0D-6943-2F44-B453-94EFE472EECE}"/>
                </a:ext>
              </a:extLst>
            </p:cNvPr>
            <p:cNvCxnSpPr>
              <a:cxnSpLocks/>
              <a:stCxn id="16" idx="6"/>
              <a:endCxn id="21" idx="3"/>
            </p:cNvCxnSpPr>
            <p:nvPr/>
          </p:nvCxnSpPr>
          <p:spPr>
            <a:xfrm flipV="1">
              <a:off x="5730157" y="3189579"/>
              <a:ext cx="994773" cy="38013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A6762D1-8F52-2245-96FD-CB387F467D5F}"/>
                </a:ext>
              </a:extLst>
            </p:cNvPr>
            <p:cNvCxnSpPr>
              <a:cxnSpLocks/>
              <a:stCxn id="14" idx="6"/>
              <a:endCxn id="21" idx="1"/>
            </p:cNvCxnSpPr>
            <p:nvPr/>
          </p:nvCxnSpPr>
          <p:spPr>
            <a:xfrm>
              <a:off x="5722350" y="2287015"/>
              <a:ext cx="1002580" cy="57927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75BD41D-9848-064C-9D4E-E5CAC3F0F097}"/>
                </a:ext>
              </a:extLst>
            </p:cNvPr>
            <p:cNvCxnSpPr>
              <a:cxnSpLocks/>
              <a:stCxn id="15" idx="6"/>
              <a:endCxn id="17" idx="3"/>
            </p:cNvCxnSpPr>
            <p:nvPr/>
          </p:nvCxnSpPr>
          <p:spPr>
            <a:xfrm flipV="1">
              <a:off x="5722350" y="2590550"/>
              <a:ext cx="1002580" cy="30201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7A844EF-120D-CD47-A462-DD457264C204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 flipV="1">
              <a:off x="5722350" y="4017832"/>
              <a:ext cx="935625" cy="49371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2" name="Group 7211">
            <a:extLst>
              <a:ext uri="{FF2B5EF4-FFF2-40B4-BE49-F238E27FC236}">
                <a16:creationId xmlns:a16="http://schemas.microsoft.com/office/drawing/2014/main" id="{A63A8F4A-AF97-A840-B68C-F7E15E6EF534}"/>
              </a:ext>
            </a:extLst>
          </p:cNvPr>
          <p:cNvGrpSpPr/>
          <p:nvPr/>
        </p:nvGrpSpPr>
        <p:grpSpPr>
          <a:xfrm>
            <a:off x="4100925" y="1937763"/>
            <a:ext cx="1231180" cy="3117972"/>
            <a:chOff x="4100925" y="1937763"/>
            <a:chExt cx="1231180" cy="3117972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9802329-86E2-9143-9683-861CC88FC718}"/>
                </a:ext>
              </a:extLst>
            </p:cNvPr>
            <p:cNvCxnSpPr>
              <a:cxnSpLocks/>
              <a:stCxn id="11" idx="6"/>
              <a:endCxn id="14" idx="1"/>
            </p:cNvCxnSpPr>
            <p:nvPr/>
          </p:nvCxnSpPr>
          <p:spPr>
            <a:xfrm>
              <a:off x="4100925" y="1937763"/>
              <a:ext cx="1231180" cy="1876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944EDF3-C413-584F-B461-308703F9C238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100925" y="2287015"/>
              <a:ext cx="1164225" cy="2769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477CB2E-FCA0-3444-B022-8AAE61034D48}"/>
                </a:ext>
              </a:extLst>
            </p:cNvPr>
            <p:cNvCxnSpPr>
              <a:cxnSpLocks/>
              <a:stCxn id="25" idx="6"/>
              <a:endCxn id="14" idx="3"/>
            </p:cNvCxnSpPr>
            <p:nvPr/>
          </p:nvCxnSpPr>
          <p:spPr>
            <a:xfrm flipV="1">
              <a:off x="4100925" y="2448660"/>
              <a:ext cx="1231180" cy="74151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D0AA15B-E536-E54A-A5B8-5956971B251E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100925" y="1937763"/>
              <a:ext cx="1164225" cy="95479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052AB46-C971-3E42-B5AE-5D3EE15AFC1A}"/>
                </a:ext>
              </a:extLst>
            </p:cNvPr>
            <p:cNvCxnSpPr>
              <a:cxnSpLocks/>
              <a:stCxn id="25" idx="6"/>
              <a:endCxn id="15" idx="3"/>
            </p:cNvCxnSpPr>
            <p:nvPr/>
          </p:nvCxnSpPr>
          <p:spPr>
            <a:xfrm flipV="1">
              <a:off x="4100925" y="3054206"/>
              <a:ext cx="1231180" cy="1359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F894E50-146C-EC43-A0DC-9B69161798BB}"/>
                </a:ext>
              </a:extLst>
            </p:cNvPr>
            <p:cNvCxnSpPr>
              <a:cxnSpLocks/>
              <a:stCxn id="13" idx="6"/>
              <a:endCxn id="20" idx="2"/>
            </p:cNvCxnSpPr>
            <p:nvPr/>
          </p:nvCxnSpPr>
          <p:spPr>
            <a:xfrm>
              <a:off x="4100925" y="4433883"/>
              <a:ext cx="1164225" cy="776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A422BEF-46F0-6642-8A45-B3CD4A909A07}"/>
                </a:ext>
              </a:extLst>
            </p:cNvPr>
            <p:cNvCxnSpPr>
              <a:cxnSpLocks/>
              <a:stCxn id="25" idx="6"/>
              <a:endCxn id="16" idx="2"/>
            </p:cNvCxnSpPr>
            <p:nvPr/>
          </p:nvCxnSpPr>
          <p:spPr>
            <a:xfrm>
              <a:off x="4100925" y="3190179"/>
              <a:ext cx="1172032" cy="37953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FE4D3DC-6E61-D248-9A0C-1118B3BFDC1A}"/>
                </a:ext>
              </a:extLst>
            </p:cNvPr>
            <p:cNvCxnSpPr>
              <a:cxnSpLocks/>
              <a:stCxn id="19" idx="6"/>
              <a:endCxn id="20" idx="3"/>
            </p:cNvCxnSpPr>
            <p:nvPr/>
          </p:nvCxnSpPr>
          <p:spPr>
            <a:xfrm flipV="1">
              <a:off x="4100925" y="4673195"/>
              <a:ext cx="1231180" cy="38254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09" name="Group 7208">
            <a:extLst>
              <a:ext uri="{FF2B5EF4-FFF2-40B4-BE49-F238E27FC236}">
                <a16:creationId xmlns:a16="http://schemas.microsoft.com/office/drawing/2014/main" id="{25EE7824-D2ED-964D-96E2-15E5C3111C26}"/>
              </a:ext>
            </a:extLst>
          </p:cNvPr>
          <p:cNvGrpSpPr/>
          <p:nvPr/>
        </p:nvGrpSpPr>
        <p:grpSpPr>
          <a:xfrm>
            <a:off x="4388849" y="1843348"/>
            <a:ext cx="619340" cy="3294815"/>
            <a:chOff x="4326524" y="2343985"/>
            <a:chExt cx="619340" cy="3294815"/>
          </a:xfrm>
        </p:grpSpPr>
        <p:grpSp>
          <p:nvGrpSpPr>
            <p:cNvPr id="7205" name="Group 7204">
              <a:extLst>
                <a:ext uri="{FF2B5EF4-FFF2-40B4-BE49-F238E27FC236}">
                  <a16:creationId xmlns:a16="http://schemas.microsoft.com/office/drawing/2014/main" id="{D8E4D08B-5B38-5442-8004-D2FE0BC18779}"/>
                </a:ext>
              </a:extLst>
            </p:cNvPr>
            <p:cNvGrpSpPr/>
            <p:nvPr/>
          </p:nvGrpSpPr>
          <p:grpSpPr>
            <a:xfrm>
              <a:off x="4332984" y="2343985"/>
              <a:ext cx="612880" cy="1350898"/>
              <a:chOff x="7769120" y="2497362"/>
              <a:chExt cx="612880" cy="1350898"/>
            </a:xfrm>
          </p:grpSpPr>
          <p:sp>
            <p:nvSpPr>
              <p:cNvPr id="7204" name="Parallelogram 7203">
                <a:extLst>
                  <a:ext uri="{FF2B5EF4-FFF2-40B4-BE49-F238E27FC236}">
                    <a16:creationId xmlns:a16="http://schemas.microsoft.com/office/drawing/2014/main" id="{CF09EC12-D9D5-AA4F-9DC5-4F0BF3BF0FFB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A8A14DE-4A52-8747-97DD-FAC29A5AECFB}"/>
                  </a:ext>
                </a:extLst>
              </p:cNvPr>
              <p:cNvSpPr/>
              <p:nvPr/>
            </p:nvSpPr>
            <p:spPr>
              <a:xfrm flipH="1">
                <a:off x="7769120" y="3175290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 cap="flat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82D3904E-7D1E-FD4F-BC29-F7901A66FC67}"/>
                  </a:ext>
                </a:extLst>
              </p:cNvPr>
              <p:cNvSpPr/>
              <p:nvPr/>
            </p:nvSpPr>
            <p:spPr>
              <a:xfrm flipH="1">
                <a:off x="7777005" y="3170969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4F97F06B-5969-9E4F-BE10-E7931460A6C8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56A242-AE5D-204C-B0AC-98DBAD6558D2}"/>
                </a:ext>
              </a:extLst>
            </p:cNvPr>
            <p:cNvGrpSpPr/>
            <p:nvPr/>
          </p:nvGrpSpPr>
          <p:grpSpPr>
            <a:xfrm>
              <a:off x="4328521" y="3659005"/>
              <a:ext cx="612880" cy="1350898"/>
              <a:chOff x="7769120" y="2497362"/>
              <a:chExt cx="612880" cy="1350898"/>
            </a:xfrm>
          </p:grpSpPr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84A3DB78-B7FE-5247-A9E4-83E0FA0F8078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7C7326AC-EA33-E44A-9B21-750E5C5CF70E}"/>
                  </a:ext>
                </a:extLst>
              </p:cNvPr>
              <p:cNvSpPr/>
              <p:nvPr/>
            </p:nvSpPr>
            <p:spPr>
              <a:xfrm flipH="1">
                <a:off x="7769120" y="3175290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 cap="flat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0641D88D-7E41-4846-BDED-6030F363EBD8}"/>
                  </a:ext>
                </a:extLst>
              </p:cNvPr>
              <p:cNvSpPr/>
              <p:nvPr/>
            </p:nvSpPr>
            <p:spPr>
              <a:xfrm flipH="1">
                <a:off x="7777005" y="3170969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0DABC123-A63F-6D47-9CA5-C569B16CD90A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F082098-5B28-D447-A343-3C70CE0093E3}"/>
                </a:ext>
              </a:extLst>
            </p:cNvPr>
            <p:cNvGrpSpPr/>
            <p:nvPr/>
          </p:nvGrpSpPr>
          <p:grpSpPr>
            <a:xfrm>
              <a:off x="4326524" y="4961509"/>
              <a:ext cx="609600" cy="677291"/>
              <a:chOff x="7772400" y="2497362"/>
              <a:chExt cx="609600" cy="677291"/>
            </a:xfrm>
          </p:grpSpPr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E67A97B2-B68F-424D-92D0-252C4ABCC9E0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125B4D8E-C291-8B4E-A7F0-E66B6900433B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18A-0B45-8149-96FC-C76D721B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vs.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AA99-091F-004C-BA90-50D2C0C8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theory, a sufficiently wide hidden layer can learn any model</a:t>
            </a:r>
          </a:p>
          <a:p>
            <a:pPr lvl="1"/>
            <a:r>
              <a:rPr lang="en-US" sz="2500" dirty="0"/>
              <a:t>High risk of overfitting!</a:t>
            </a:r>
          </a:p>
          <a:p>
            <a:pPr lvl="1"/>
            <a:r>
              <a:rPr lang="en-US" sz="2500" dirty="0"/>
              <a:t>Wide layers can memorize a wide range of training data points without generalizing</a:t>
            </a:r>
          </a:p>
          <a:p>
            <a:pPr lvl="1"/>
            <a:endParaRPr lang="en-US" sz="2500" dirty="0"/>
          </a:p>
          <a:p>
            <a:r>
              <a:rPr lang="en-US" sz="2800" dirty="0"/>
              <a:t>Small layers are forced to abstract the input</a:t>
            </a:r>
          </a:p>
          <a:p>
            <a:pPr lvl="1"/>
            <a:r>
              <a:rPr lang="en-US" sz="2500" dirty="0"/>
              <a:t>Each layer can build upon previous layers to create varying levels of abstraction</a:t>
            </a:r>
          </a:p>
          <a:p>
            <a:pPr lvl="1"/>
            <a:r>
              <a:rPr lang="en-US" sz="2500" dirty="0"/>
              <a:t>Increased abstraction leads to worse interpretability</a:t>
            </a:r>
          </a:p>
          <a:p>
            <a:pPr lvl="1"/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F4B7-47E7-C147-89FB-26348DC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3ACE-8744-0944-A48D-9E3EF5D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99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Pooling layers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Reduces size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8473676-390E-B145-AF30-4707FAF156BB}"/>
              </a:ext>
            </a:extLst>
          </p:cNvPr>
          <p:cNvSpPr/>
          <p:nvPr/>
        </p:nvSpPr>
        <p:spPr>
          <a:xfrm>
            <a:off x="2486025" y="2902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01DFF0-08D0-B842-BAF0-FA7D7EBE8DB0}"/>
              </a:ext>
            </a:extLst>
          </p:cNvPr>
          <p:cNvSpPr/>
          <p:nvPr/>
        </p:nvSpPr>
        <p:spPr>
          <a:xfrm>
            <a:off x="3219450" y="2902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67698B-6312-A148-BAB6-70EBBF5CA322}"/>
              </a:ext>
            </a:extLst>
          </p:cNvPr>
          <p:cNvSpPr/>
          <p:nvPr/>
        </p:nvSpPr>
        <p:spPr>
          <a:xfrm>
            <a:off x="3952875" y="2902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7BEF8B-4F1D-4C49-B91A-4E8E973C9679}"/>
              </a:ext>
            </a:extLst>
          </p:cNvPr>
          <p:cNvSpPr/>
          <p:nvPr/>
        </p:nvSpPr>
        <p:spPr>
          <a:xfrm>
            <a:off x="5419725" y="2904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C85256-E424-4644-AF9E-88675DDF1CA4}"/>
              </a:ext>
            </a:extLst>
          </p:cNvPr>
          <p:cNvSpPr/>
          <p:nvPr/>
        </p:nvSpPr>
        <p:spPr>
          <a:xfrm>
            <a:off x="6886575" y="418629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C1D66-A67A-1742-84F6-5C7598A75D71}"/>
              </a:ext>
            </a:extLst>
          </p:cNvPr>
          <p:cNvSpPr/>
          <p:nvPr/>
        </p:nvSpPr>
        <p:spPr>
          <a:xfrm>
            <a:off x="2484899" y="418629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22C04-E0DB-2A4B-A8D3-41CAE254DE09}"/>
              </a:ext>
            </a:extLst>
          </p:cNvPr>
          <p:cNvSpPr txBox="1"/>
          <p:nvPr/>
        </p:nvSpPr>
        <p:spPr>
          <a:xfrm>
            <a:off x="428625" y="2753255"/>
            <a:ext cx="1229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AF597-A510-7F49-B57B-A3DDE9B925CF}"/>
              </a:ext>
            </a:extLst>
          </p:cNvPr>
          <p:cNvSpPr txBox="1"/>
          <p:nvPr/>
        </p:nvSpPr>
        <p:spPr>
          <a:xfrm>
            <a:off x="419100" y="3893403"/>
            <a:ext cx="128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Pooling layer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A98FFB-2FD7-3440-BA5C-B4EF55E72026}"/>
              </a:ext>
            </a:extLst>
          </p:cNvPr>
          <p:cNvCxnSpPr>
            <a:cxnSpLocks/>
            <a:stCxn id="91" idx="4"/>
            <a:endCxn id="25" idx="1"/>
          </p:cNvCxnSpPr>
          <p:nvPr/>
        </p:nvCxnSpPr>
        <p:spPr>
          <a:xfrm>
            <a:off x="1981200" y="3360003"/>
            <a:ext cx="570654" cy="8932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34974B3-B8C7-E044-B4EE-5567AA9CFFAB}"/>
              </a:ext>
            </a:extLst>
          </p:cNvPr>
          <p:cNvSpPr/>
          <p:nvPr/>
        </p:nvSpPr>
        <p:spPr>
          <a:xfrm>
            <a:off x="4686300" y="2902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89801D-F31E-4E47-883B-8E3A36B4B4D6}"/>
              </a:ext>
            </a:extLst>
          </p:cNvPr>
          <p:cNvSpPr/>
          <p:nvPr/>
        </p:nvSpPr>
        <p:spPr>
          <a:xfrm>
            <a:off x="4686300" y="418629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AFDA293-DB82-664A-A0E7-E185BFC7E710}"/>
              </a:ext>
            </a:extLst>
          </p:cNvPr>
          <p:cNvSpPr/>
          <p:nvPr/>
        </p:nvSpPr>
        <p:spPr>
          <a:xfrm>
            <a:off x="6153150" y="2902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E44D689-CC9B-D44B-A29E-3613E1557E29}"/>
              </a:ext>
            </a:extLst>
          </p:cNvPr>
          <p:cNvSpPr/>
          <p:nvPr/>
        </p:nvSpPr>
        <p:spPr>
          <a:xfrm>
            <a:off x="6886575" y="2902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8672DC-54FE-DE4E-8D86-253F4093B902}"/>
              </a:ext>
            </a:extLst>
          </p:cNvPr>
          <p:cNvSpPr/>
          <p:nvPr/>
        </p:nvSpPr>
        <p:spPr>
          <a:xfrm>
            <a:off x="7620000" y="2902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BF5518-F654-7B4A-A485-9CDA53D56944}"/>
              </a:ext>
            </a:extLst>
          </p:cNvPr>
          <p:cNvSpPr/>
          <p:nvPr/>
        </p:nvSpPr>
        <p:spPr>
          <a:xfrm>
            <a:off x="1752600" y="2902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AE8B8D7-2D6D-A744-8EE7-44A91D0AFCB7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2713499" y="3360003"/>
            <a:ext cx="1126" cy="8262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6E83F2-8EBA-EC40-96C0-39FEC6CC89C3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2875144" y="3360003"/>
            <a:ext cx="572906" cy="8932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EAF4F7-8F7D-7B49-AB08-2B5321D02CDF}"/>
              </a:ext>
            </a:extLst>
          </p:cNvPr>
          <p:cNvCxnSpPr>
            <a:cxnSpLocks/>
            <a:stCxn id="10" idx="4"/>
            <a:endCxn id="76" idx="1"/>
          </p:cNvCxnSpPr>
          <p:nvPr/>
        </p:nvCxnSpPr>
        <p:spPr>
          <a:xfrm>
            <a:off x="4181475" y="3360003"/>
            <a:ext cx="571780" cy="8932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6E5D375-AB38-404F-94D3-2FD6399F3117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>
            <a:off x="4914900" y="3360003"/>
            <a:ext cx="0" cy="8262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5472EBD-0F5D-AC4D-AECF-50C850764149}"/>
              </a:ext>
            </a:extLst>
          </p:cNvPr>
          <p:cNvCxnSpPr>
            <a:cxnSpLocks/>
            <a:stCxn id="18" idx="4"/>
            <a:endCxn id="76" idx="7"/>
          </p:cNvCxnSpPr>
          <p:nvPr/>
        </p:nvCxnSpPr>
        <p:spPr>
          <a:xfrm flipH="1">
            <a:off x="5076545" y="3361596"/>
            <a:ext cx="571780" cy="89165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2A0917-5FD0-F54E-BD4C-F67F5D00F787}"/>
              </a:ext>
            </a:extLst>
          </p:cNvPr>
          <p:cNvCxnSpPr>
            <a:cxnSpLocks/>
            <a:stCxn id="89" idx="4"/>
            <a:endCxn id="12" idx="0"/>
          </p:cNvCxnSpPr>
          <p:nvPr/>
        </p:nvCxnSpPr>
        <p:spPr>
          <a:xfrm>
            <a:off x="7115175" y="3360003"/>
            <a:ext cx="0" cy="8262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8FF4A5F-34C3-B646-80A1-0034E001E315}"/>
              </a:ext>
            </a:extLst>
          </p:cNvPr>
          <p:cNvCxnSpPr>
            <a:cxnSpLocks/>
            <a:stCxn id="87" idx="4"/>
            <a:endCxn id="12" idx="1"/>
          </p:cNvCxnSpPr>
          <p:nvPr/>
        </p:nvCxnSpPr>
        <p:spPr>
          <a:xfrm>
            <a:off x="6381750" y="3360003"/>
            <a:ext cx="571780" cy="8932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16DE5-858E-BD48-B3CD-474EFE936660}"/>
              </a:ext>
            </a:extLst>
          </p:cNvPr>
          <p:cNvCxnSpPr>
            <a:cxnSpLocks/>
            <a:stCxn id="90" idx="4"/>
            <a:endCxn id="12" idx="7"/>
          </p:cNvCxnSpPr>
          <p:nvPr/>
        </p:nvCxnSpPr>
        <p:spPr>
          <a:xfrm flipH="1">
            <a:off x="7276820" y="3360003"/>
            <a:ext cx="571780" cy="8932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5C1201-BBAC-BB43-81FC-7A4152F110D6}"/>
              </a:ext>
            </a:extLst>
          </p:cNvPr>
          <p:cNvCxnSpPr>
            <a:cxnSpLocks/>
          </p:cNvCxnSpPr>
          <p:nvPr/>
        </p:nvCxnSpPr>
        <p:spPr>
          <a:xfrm flipH="1">
            <a:off x="2696498" y="4643496"/>
            <a:ext cx="1126" cy="8262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92E4B-EF3F-C44E-B904-0051DC713952}"/>
              </a:ext>
            </a:extLst>
          </p:cNvPr>
          <p:cNvCxnSpPr>
            <a:cxnSpLocks/>
          </p:cNvCxnSpPr>
          <p:nvPr/>
        </p:nvCxnSpPr>
        <p:spPr>
          <a:xfrm flipH="1">
            <a:off x="4913774" y="4643496"/>
            <a:ext cx="1126" cy="8262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991E1B-61A9-2E43-B745-258837E44F7F}"/>
              </a:ext>
            </a:extLst>
          </p:cNvPr>
          <p:cNvCxnSpPr>
            <a:cxnSpLocks/>
          </p:cNvCxnSpPr>
          <p:nvPr/>
        </p:nvCxnSpPr>
        <p:spPr>
          <a:xfrm flipH="1">
            <a:off x="7115175" y="4643496"/>
            <a:ext cx="1126" cy="8262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  <p:bldP spid="2" grpId="0" animBg="1"/>
      <p:bldP spid="9" grpId="0" animBg="1"/>
      <p:bldP spid="10" grpId="0" animBg="1"/>
      <p:bldP spid="18" grpId="0" animBg="1"/>
      <p:bldP spid="12" grpId="0" animBg="1"/>
      <p:bldP spid="25" grpId="0" animBg="1"/>
      <p:bldP spid="5" grpId="0"/>
      <p:bldP spid="31" grpId="0"/>
      <p:bldP spid="73" grpId="0" animBg="1"/>
      <p:bldP spid="76" grpId="0" animBg="1"/>
      <p:bldP spid="87" grpId="0" animBg="1"/>
      <p:bldP spid="89" grpId="0" animBg="1"/>
      <p:bldP spid="90" grpId="0" animBg="1"/>
      <p:bldP spid="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Convolutional layers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Applies a function to overlapping “batches” of values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1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9E22C04-E0DB-2A4B-A8D3-41CAE254DE09}"/>
              </a:ext>
            </a:extLst>
          </p:cNvPr>
          <p:cNvSpPr txBox="1"/>
          <p:nvPr/>
        </p:nvSpPr>
        <p:spPr>
          <a:xfrm>
            <a:off x="1738314" y="5712313"/>
            <a:ext cx="192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DCA01A-4473-E840-AD9B-5E1DC2A1322F}"/>
              </a:ext>
            </a:extLst>
          </p:cNvPr>
          <p:cNvSpPr txBox="1"/>
          <p:nvPr/>
        </p:nvSpPr>
        <p:spPr>
          <a:xfrm>
            <a:off x="3808573" y="5712582"/>
            <a:ext cx="267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 map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EC4E363C-6A57-744C-BC01-E0929D467739}"/>
              </a:ext>
            </a:extLst>
          </p:cNvPr>
          <p:cNvSpPr/>
          <p:nvPr/>
        </p:nvSpPr>
        <p:spPr>
          <a:xfrm>
            <a:off x="4319868" y="4654045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8F9F33-4238-1944-92FB-5CF2B104C915}"/>
              </a:ext>
            </a:extLst>
          </p:cNvPr>
          <p:cNvSpPr/>
          <p:nvPr/>
        </p:nvSpPr>
        <p:spPr>
          <a:xfrm>
            <a:off x="958245" y="4251751"/>
            <a:ext cx="1381125" cy="1249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D67419-2D11-A14E-BB51-EF5E52BFCCB8}"/>
              </a:ext>
            </a:extLst>
          </p:cNvPr>
          <p:cNvSpPr/>
          <p:nvPr/>
        </p:nvSpPr>
        <p:spPr>
          <a:xfrm>
            <a:off x="4319868" y="3398372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CB04DE-0FF9-5B40-B324-D835BBCE2FAC}"/>
              </a:ext>
            </a:extLst>
          </p:cNvPr>
          <p:cNvSpPr/>
          <p:nvPr/>
        </p:nvSpPr>
        <p:spPr>
          <a:xfrm>
            <a:off x="4319868" y="4029255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BB2C41-0F61-C248-AA05-FC78F49D8B68}"/>
              </a:ext>
            </a:extLst>
          </p:cNvPr>
          <p:cNvGrpSpPr/>
          <p:nvPr/>
        </p:nvGrpSpPr>
        <p:grpSpPr>
          <a:xfrm>
            <a:off x="1014413" y="2438245"/>
            <a:ext cx="2662237" cy="2991836"/>
            <a:chOff x="1014413" y="2438245"/>
            <a:chExt cx="2662237" cy="299183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473676-390E-B145-AF30-4707FAF156BB}"/>
                </a:ext>
              </a:extLst>
            </p:cNvPr>
            <p:cNvSpPr/>
            <p:nvPr/>
          </p:nvSpPr>
          <p:spPr>
            <a:xfrm>
              <a:off x="2486025" y="2438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01DFF0-08D0-B842-BAF0-FA7D7EBE8DB0}"/>
                </a:ext>
              </a:extLst>
            </p:cNvPr>
            <p:cNvSpPr/>
            <p:nvPr/>
          </p:nvSpPr>
          <p:spPr>
            <a:xfrm>
              <a:off x="3219450" y="2438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67698B-6312-A148-BAB6-70EBBF5CA322}"/>
                </a:ext>
              </a:extLst>
            </p:cNvPr>
            <p:cNvSpPr/>
            <p:nvPr/>
          </p:nvSpPr>
          <p:spPr>
            <a:xfrm>
              <a:off x="1757923" y="306723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7BEF8B-4F1D-4C49-B91A-4E8E973C9679}"/>
                </a:ext>
              </a:extLst>
            </p:cNvPr>
            <p:cNvSpPr/>
            <p:nvPr/>
          </p:nvSpPr>
          <p:spPr>
            <a:xfrm>
              <a:off x="3214127" y="306707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34974B3-B8C7-E044-B4EE-5567AA9CFFAB}"/>
                </a:ext>
              </a:extLst>
            </p:cNvPr>
            <p:cNvSpPr/>
            <p:nvPr/>
          </p:nvSpPr>
          <p:spPr>
            <a:xfrm>
              <a:off x="2486025" y="306707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AFDA293-DB82-664A-A0E7-E185BFC7E710}"/>
                </a:ext>
              </a:extLst>
            </p:cNvPr>
            <p:cNvSpPr/>
            <p:nvPr/>
          </p:nvSpPr>
          <p:spPr>
            <a:xfrm>
              <a:off x="1752600" y="369497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E44D689-CC9B-D44B-A29E-3613E1557E29}"/>
                </a:ext>
              </a:extLst>
            </p:cNvPr>
            <p:cNvSpPr/>
            <p:nvPr/>
          </p:nvSpPr>
          <p:spPr>
            <a:xfrm>
              <a:off x="2486025" y="369575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48672DC-54FE-DE4E-8D86-253F4093B902}"/>
                </a:ext>
              </a:extLst>
            </p:cNvPr>
            <p:cNvSpPr/>
            <p:nvPr/>
          </p:nvSpPr>
          <p:spPr>
            <a:xfrm>
              <a:off x="3218889" y="369497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9BF5518-F654-7B4A-A485-9CDA53D56944}"/>
                </a:ext>
              </a:extLst>
            </p:cNvPr>
            <p:cNvSpPr/>
            <p:nvPr/>
          </p:nvSpPr>
          <p:spPr>
            <a:xfrm>
              <a:off x="1752600" y="2438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376CBBB-827F-4C4F-9F6F-EB932E793D53}"/>
                </a:ext>
              </a:extLst>
            </p:cNvPr>
            <p:cNvSpPr/>
            <p:nvPr/>
          </p:nvSpPr>
          <p:spPr>
            <a:xfrm>
              <a:off x="2481263" y="4344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F91B6D-7B50-A647-8F1D-CE2412C98A5E}"/>
                </a:ext>
              </a:extLst>
            </p:cNvPr>
            <p:cNvSpPr/>
            <p:nvPr/>
          </p:nvSpPr>
          <p:spPr>
            <a:xfrm>
              <a:off x="3214688" y="4344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CB9E91D-AEE3-1D41-B0B1-79886E6DFCCE}"/>
                </a:ext>
              </a:extLst>
            </p:cNvPr>
            <p:cNvSpPr/>
            <p:nvPr/>
          </p:nvSpPr>
          <p:spPr>
            <a:xfrm>
              <a:off x="1753161" y="497288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1144954-4EAE-F141-8DA4-CD27751FBB9A}"/>
                </a:ext>
              </a:extLst>
            </p:cNvPr>
            <p:cNvSpPr/>
            <p:nvPr/>
          </p:nvSpPr>
          <p:spPr>
            <a:xfrm>
              <a:off x="3209365" y="497272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E7DEB7B-A0A0-2140-B087-C6EDDFF9CD83}"/>
                </a:ext>
              </a:extLst>
            </p:cNvPr>
            <p:cNvSpPr/>
            <p:nvPr/>
          </p:nvSpPr>
          <p:spPr>
            <a:xfrm>
              <a:off x="2481263" y="497272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A0DCF35-5E3A-294F-8FC3-809D1B51228A}"/>
                </a:ext>
              </a:extLst>
            </p:cNvPr>
            <p:cNvSpPr/>
            <p:nvPr/>
          </p:nvSpPr>
          <p:spPr>
            <a:xfrm>
              <a:off x="1747838" y="43440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7810157-8E41-FA49-9FD2-BFD8FB5B2714}"/>
                </a:ext>
              </a:extLst>
            </p:cNvPr>
            <p:cNvSpPr/>
            <p:nvPr/>
          </p:nvSpPr>
          <p:spPr>
            <a:xfrm>
              <a:off x="1024498" y="306707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B7B911-DFE7-5347-BCC4-93C138213E62}"/>
                </a:ext>
              </a:extLst>
            </p:cNvPr>
            <p:cNvSpPr/>
            <p:nvPr/>
          </p:nvSpPr>
          <p:spPr>
            <a:xfrm>
              <a:off x="1019175" y="369482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49EFEB1-37CD-B149-A98B-B793E4F72D80}"/>
                </a:ext>
              </a:extLst>
            </p:cNvPr>
            <p:cNvSpPr/>
            <p:nvPr/>
          </p:nvSpPr>
          <p:spPr>
            <a:xfrm>
              <a:off x="1019175" y="243824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72CC8D6-9011-8E4F-8342-3718101631FD}"/>
                </a:ext>
              </a:extLst>
            </p:cNvPr>
            <p:cNvSpPr/>
            <p:nvPr/>
          </p:nvSpPr>
          <p:spPr>
            <a:xfrm>
              <a:off x="1019736" y="497272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7C6563-5B04-1E42-AB60-4718266254E2}"/>
                </a:ext>
              </a:extLst>
            </p:cNvPr>
            <p:cNvSpPr/>
            <p:nvPr/>
          </p:nvSpPr>
          <p:spPr>
            <a:xfrm>
              <a:off x="1014413" y="434389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6FF7FF7-38E9-3943-A070-1B5CE36FDD21}"/>
              </a:ext>
            </a:extLst>
          </p:cNvPr>
          <p:cNvSpPr/>
          <p:nvPr/>
        </p:nvSpPr>
        <p:spPr>
          <a:xfrm>
            <a:off x="958245" y="3619121"/>
            <a:ext cx="1381125" cy="12495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7BC741-F9DB-354B-9004-B6ABD23000BF}"/>
              </a:ext>
            </a:extLst>
          </p:cNvPr>
          <p:cNvSpPr/>
          <p:nvPr/>
        </p:nvSpPr>
        <p:spPr>
          <a:xfrm>
            <a:off x="956004" y="3001066"/>
            <a:ext cx="1381125" cy="1249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BABF4A-DA03-DD4C-8A5A-6B03EC90C9E7}"/>
              </a:ext>
            </a:extLst>
          </p:cNvPr>
          <p:cNvSpPr/>
          <p:nvPr/>
        </p:nvSpPr>
        <p:spPr>
          <a:xfrm>
            <a:off x="953763" y="2360981"/>
            <a:ext cx="1381125" cy="12495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A9C2A2D-C224-8447-8289-359502CB623E}"/>
              </a:ext>
            </a:extLst>
          </p:cNvPr>
          <p:cNvSpPr/>
          <p:nvPr/>
        </p:nvSpPr>
        <p:spPr>
          <a:xfrm>
            <a:off x="1651748" y="4250015"/>
            <a:ext cx="1381125" cy="12495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C0BB31-5599-5241-A2B5-F86E7376131B}"/>
              </a:ext>
            </a:extLst>
          </p:cNvPr>
          <p:cNvSpPr/>
          <p:nvPr/>
        </p:nvSpPr>
        <p:spPr>
          <a:xfrm>
            <a:off x="1651748" y="3617385"/>
            <a:ext cx="1381125" cy="12495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0F0BF2-7340-A14D-A8E1-DC064A50F025}"/>
              </a:ext>
            </a:extLst>
          </p:cNvPr>
          <p:cNvSpPr/>
          <p:nvPr/>
        </p:nvSpPr>
        <p:spPr>
          <a:xfrm>
            <a:off x="1649507" y="2999330"/>
            <a:ext cx="1381125" cy="1249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CC14F0-332C-7B4A-B725-0E97F5C0D35D}"/>
              </a:ext>
            </a:extLst>
          </p:cNvPr>
          <p:cNvSpPr/>
          <p:nvPr/>
        </p:nvSpPr>
        <p:spPr>
          <a:xfrm>
            <a:off x="1647266" y="2359245"/>
            <a:ext cx="1381125" cy="12495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064AE4-B967-484F-8507-DEE026525A17}"/>
              </a:ext>
            </a:extLst>
          </p:cNvPr>
          <p:cNvSpPr/>
          <p:nvPr/>
        </p:nvSpPr>
        <p:spPr>
          <a:xfrm>
            <a:off x="4319868" y="2765093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69B132-7D8F-AF4E-835E-22939C3E94C6}"/>
              </a:ext>
            </a:extLst>
          </p:cNvPr>
          <p:cNvSpPr/>
          <p:nvPr/>
        </p:nvSpPr>
        <p:spPr>
          <a:xfrm>
            <a:off x="2347913" y="4250015"/>
            <a:ext cx="1381125" cy="124958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FA5219-8794-6D4D-88AE-E68D500011D0}"/>
              </a:ext>
            </a:extLst>
          </p:cNvPr>
          <p:cNvSpPr/>
          <p:nvPr/>
        </p:nvSpPr>
        <p:spPr>
          <a:xfrm>
            <a:off x="2347913" y="3617385"/>
            <a:ext cx="1381125" cy="1249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67CD17-60A7-D84C-8157-F5A7E2EF7B0E}"/>
              </a:ext>
            </a:extLst>
          </p:cNvPr>
          <p:cNvSpPr/>
          <p:nvPr/>
        </p:nvSpPr>
        <p:spPr>
          <a:xfrm>
            <a:off x="2345672" y="2999330"/>
            <a:ext cx="1381125" cy="12495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CCF7C7-7D9A-9742-AB0F-B741AFC109BA}"/>
              </a:ext>
            </a:extLst>
          </p:cNvPr>
          <p:cNvSpPr/>
          <p:nvPr/>
        </p:nvSpPr>
        <p:spPr>
          <a:xfrm>
            <a:off x="2343431" y="2359245"/>
            <a:ext cx="1381125" cy="124958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881993-F876-5547-80F0-A68F2432545C}"/>
              </a:ext>
            </a:extLst>
          </p:cNvPr>
          <p:cNvSpPr/>
          <p:nvPr/>
        </p:nvSpPr>
        <p:spPr>
          <a:xfrm>
            <a:off x="4957764" y="4654045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322D3D-10AD-D34E-8601-BB773833A75E}"/>
              </a:ext>
            </a:extLst>
          </p:cNvPr>
          <p:cNvSpPr/>
          <p:nvPr/>
        </p:nvSpPr>
        <p:spPr>
          <a:xfrm>
            <a:off x="4957764" y="3398372"/>
            <a:ext cx="4572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9A0F42-6770-8041-9AD9-97049805C4D7}"/>
              </a:ext>
            </a:extLst>
          </p:cNvPr>
          <p:cNvSpPr/>
          <p:nvPr/>
        </p:nvSpPr>
        <p:spPr>
          <a:xfrm>
            <a:off x="4957764" y="4029255"/>
            <a:ext cx="4572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C991DA-C942-184D-B1B1-7CB7856489B6}"/>
              </a:ext>
            </a:extLst>
          </p:cNvPr>
          <p:cNvSpPr/>
          <p:nvPr/>
        </p:nvSpPr>
        <p:spPr>
          <a:xfrm>
            <a:off x="4957764" y="2765093"/>
            <a:ext cx="4572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9F5D8A-2200-494D-9F59-162D450ACCF6}"/>
              </a:ext>
            </a:extLst>
          </p:cNvPr>
          <p:cNvSpPr/>
          <p:nvPr/>
        </p:nvSpPr>
        <p:spPr>
          <a:xfrm>
            <a:off x="5595660" y="4654045"/>
            <a:ext cx="457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DE7CC3-7E2A-2248-8F73-FC02991B8F1E}"/>
              </a:ext>
            </a:extLst>
          </p:cNvPr>
          <p:cNvSpPr/>
          <p:nvPr/>
        </p:nvSpPr>
        <p:spPr>
          <a:xfrm>
            <a:off x="5595660" y="3398372"/>
            <a:ext cx="4572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1D309D-CA11-A349-944F-6AF62D260105}"/>
              </a:ext>
            </a:extLst>
          </p:cNvPr>
          <p:cNvSpPr/>
          <p:nvPr/>
        </p:nvSpPr>
        <p:spPr>
          <a:xfrm>
            <a:off x="5595660" y="4029255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2D7530-7A59-0D4A-B77E-2A6A888E43AF}"/>
              </a:ext>
            </a:extLst>
          </p:cNvPr>
          <p:cNvSpPr/>
          <p:nvPr/>
        </p:nvSpPr>
        <p:spPr>
          <a:xfrm>
            <a:off x="5595660" y="2765093"/>
            <a:ext cx="457200" cy="457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1466A-A192-6140-8FB4-983E6FC029E6}"/>
              </a:ext>
            </a:extLst>
          </p:cNvPr>
          <p:cNvGrpSpPr/>
          <p:nvPr/>
        </p:nvGrpSpPr>
        <p:grpSpPr>
          <a:xfrm>
            <a:off x="6710364" y="2438245"/>
            <a:ext cx="2246914" cy="3470844"/>
            <a:chOff x="6710364" y="2438245"/>
            <a:chExt cx="2246914" cy="3470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0AF597-A510-7F49-B57B-A3DDE9B925CF}"/>
                </a:ext>
              </a:extLst>
            </p:cNvPr>
            <p:cNvSpPr txBox="1"/>
            <p:nvPr/>
          </p:nvSpPr>
          <p:spPr>
            <a:xfrm>
              <a:off x="7181849" y="2642498"/>
              <a:ext cx="1285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Filter</a:t>
              </a:r>
            </a:p>
            <a:p>
              <a:pPr algn="ctr"/>
              <a:r>
                <a:rPr lang="en-US" sz="2400" dirty="0"/>
                <a:t>(Kernel)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6930AE-2065-D542-A6E1-7AE6AAD95084}"/>
                </a:ext>
              </a:extLst>
            </p:cNvPr>
            <p:cNvSpPr/>
            <p:nvPr/>
          </p:nvSpPr>
          <p:spPr>
            <a:xfrm>
              <a:off x="7134225" y="2438245"/>
              <a:ext cx="1381125" cy="124958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0C16333-6F4C-2E4E-A1B1-C297D5A54F04}"/>
                </a:ext>
              </a:extLst>
            </p:cNvPr>
            <p:cNvSpPr txBox="1"/>
            <p:nvPr/>
          </p:nvSpPr>
          <p:spPr>
            <a:xfrm>
              <a:off x="6710364" y="3970097"/>
              <a:ext cx="224691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Multiplies feature values with weights, before summing across the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6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  <p:bldP spid="5" grpId="0"/>
      <p:bldP spid="30" grpId="0"/>
      <p:bldP spid="30" grpId="1"/>
      <p:bldP spid="7179" grpId="0" animBg="1"/>
      <p:bldP spid="49" grpId="0" animBg="1"/>
      <p:bldP spid="50" grpId="0" animBg="1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92" grpId="0" animBg="1"/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18A-0B45-8149-96FC-C76D721B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AA99-091F-004C-BA90-50D2C0C8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Receptive field: The region that a filter is applied to</a:t>
            </a:r>
          </a:p>
          <a:p>
            <a:endParaRPr lang="en-US" sz="2500" dirty="0"/>
          </a:p>
          <a:p>
            <a:r>
              <a:rPr lang="en-US" sz="2500" dirty="0"/>
              <a:t>Feature map: The output of convolution</a:t>
            </a:r>
          </a:p>
          <a:p>
            <a:endParaRPr lang="en-US" sz="2500" dirty="0"/>
          </a:p>
          <a:p>
            <a:r>
              <a:rPr lang="en-US" sz="2500" dirty="0"/>
              <a:t>Padding: The addition of null values along the border of input to allow all input values a chance at the center of a filter</a:t>
            </a:r>
          </a:p>
          <a:p>
            <a:endParaRPr lang="en-US" sz="2500" dirty="0"/>
          </a:p>
          <a:p>
            <a:r>
              <a:rPr lang="en-US" sz="2500" dirty="0"/>
              <a:t>Stride: How many input values to move across before applying the filter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F4B7-47E7-C147-89FB-26348DC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3ACE-8744-0944-A48D-9E3EF5D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82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Example exercise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I want to detect vertical edges in this image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9E22C04-E0DB-2A4B-A8D3-41CAE254DE09}"/>
              </a:ext>
            </a:extLst>
          </p:cNvPr>
          <p:cNvSpPr txBox="1"/>
          <p:nvPr/>
        </p:nvSpPr>
        <p:spPr>
          <a:xfrm>
            <a:off x="1721924" y="6031209"/>
            <a:ext cx="192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473676-390E-B145-AF30-4707FAF156BB}"/>
              </a:ext>
            </a:extLst>
          </p:cNvPr>
          <p:cNvSpPr/>
          <p:nvPr/>
        </p:nvSpPr>
        <p:spPr>
          <a:xfrm rot="5400000">
            <a:off x="3139452" y="3986211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01DFF0-08D0-B842-BAF0-FA7D7EBE8DB0}"/>
              </a:ext>
            </a:extLst>
          </p:cNvPr>
          <p:cNvSpPr/>
          <p:nvPr/>
        </p:nvSpPr>
        <p:spPr>
          <a:xfrm rot="5400000">
            <a:off x="3139452" y="4719637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67698B-6312-A148-BAB6-70EBBF5CA322}"/>
              </a:ext>
            </a:extLst>
          </p:cNvPr>
          <p:cNvSpPr/>
          <p:nvPr/>
        </p:nvSpPr>
        <p:spPr>
          <a:xfrm rot="5400000">
            <a:off x="2510620" y="325811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7BEF8B-4F1D-4C49-B91A-4E8E973C9679}"/>
              </a:ext>
            </a:extLst>
          </p:cNvPr>
          <p:cNvSpPr/>
          <p:nvPr/>
        </p:nvSpPr>
        <p:spPr>
          <a:xfrm rot="5400000">
            <a:off x="2510775" y="47143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34974B3-B8C7-E044-B4EE-5567AA9CFFAB}"/>
              </a:ext>
            </a:extLst>
          </p:cNvPr>
          <p:cNvSpPr/>
          <p:nvPr/>
        </p:nvSpPr>
        <p:spPr>
          <a:xfrm rot="5400000">
            <a:off x="2510775" y="39862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AFDA293-DB82-664A-A0E7-E185BFC7E710}"/>
              </a:ext>
            </a:extLst>
          </p:cNvPr>
          <p:cNvSpPr/>
          <p:nvPr/>
        </p:nvSpPr>
        <p:spPr>
          <a:xfrm>
            <a:off x="1882873" y="3252787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E44D689-CC9B-D44B-A29E-3613E1557E29}"/>
              </a:ext>
            </a:extLst>
          </p:cNvPr>
          <p:cNvSpPr/>
          <p:nvPr/>
        </p:nvSpPr>
        <p:spPr>
          <a:xfrm>
            <a:off x="1882098" y="3986212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8672DC-54FE-DE4E-8D86-253F4093B902}"/>
              </a:ext>
            </a:extLst>
          </p:cNvPr>
          <p:cNvSpPr/>
          <p:nvPr/>
        </p:nvSpPr>
        <p:spPr>
          <a:xfrm rot="5400000">
            <a:off x="1882873" y="471907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BF5518-F654-7B4A-A485-9CDA53D56944}"/>
              </a:ext>
            </a:extLst>
          </p:cNvPr>
          <p:cNvSpPr/>
          <p:nvPr/>
        </p:nvSpPr>
        <p:spPr>
          <a:xfrm rot="5400000">
            <a:off x="3139452" y="32527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376CBBB-827F-4C4F-9F6F-EB932E793D53}"/>
              </a:ext>
            </a:extLst>
          </p:cNvPr>
          <p:cNvSpPr/>
          <p:nvPr/>
        </p:nvSpPr>
        <p:spPr>
          <a:xfrm>
            <a:off x="1233803" y="39814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F91B6D-7B50-A647-8F1D-CE2412C98A5E}"/>
              </a:ext>
            </a:extLst>
          </p:cNvPr>
          <p:cNvSpPr/>
          <p:nvPr/>
        </p:nvSpPr>
        <p:spPr>
          <a:xfrm rot="5400000">
            <a:off x="1233803" y="4714875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CB9E91D-AEE3-1D41-B0B1-79886E6DFCCE}"/>
              </a:ext>
            </a:extLst>
          </p:cNvPr>
          <p:cNvSpPr/>
          <p:nvPr/>
        </p:nvSpPr>
        <p:spPr>
          <a:xfrm>
            <a:off x="604971" y="32533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144954-4EAE-F141-8DA4-CD27751FBB9A}"/>
              </a:ext>
            </a:extLst>
          </p:cNvPr>
          <p:cNvSpPr/>
          <p:nvPr/>
        </p:nvSpPr>
        <p:spPr>
          <a:xfrm rot="5400000">
            <a:off x="605126" y="4709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7DEB7B-A0A0-2140-B087-C6EDDFF9CD83}"/>
              </a:ext>
            </a:extLst>
          </p:cNvPr>
          <p:cNvSpPr/>
          <p:nvPr/>
        </p:nvSpPr>
        <p:spPr>
          <a:xfrm>
            <a:off x="605126" y="3981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0DCF35-5E3A-294F-8FC3-809D1B51228A}"/>
              </a:ext>
            </a:extLst>
          </p:cNvPr>
          <p:cNvSpPr/>
          <p:nvPr/>
        </p:nvSpPr>
        <p:spPr>
          <a:xfrm>
            <a:off x="1233803" y="3248025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7810157-8E41-FA49-9FD2-BFD8FB5B2714}"/>
              </a:ext>
            </a:extLst>
          </p:cNvPr>
          <p:cNvSpPr/>
          <p:nvPr/>
        </p:nvSpPr>
        <p:spPr>
          <a:xfrm rot="5400000">
            <a:off x="2510775" y="25246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B7B911-DFE7-5347-BCC4-93C138213E62}"/>
              </a:ext>
            </a:extLst>
          </p:cNvPr>
          <p:cNvSpPr/>
          <p:nvPr/>
        </p:nvSpPr>
        <p:spPr>
          <a:xfrm>
            <a:off x="1883028" y="25193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49EFEB1-37CD-B149-A98B-B793E4F72D80}"/>
              </a:ext>
            </a:extLst>
          </p:cNvPr>
          <p:cNvSpPr/>
          <p:nvPr/>
        </p:nvSpPr>
        <p:spPr>
          <a:xfrm rot="5400000">
            <a:off x="3139607" y="25193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72CC8D6-9011-8E4F-8342-3718101631FD}"/>
              </a:ext>
            </a:extLst>
          </p:cNvPr>
          <p:cNvSpPr/>
          <p:nvPr/>
        </p:nvSpPr>
        <p:spPr>
          <a:xfrm>
            <a:off x="605126" y="25199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7C6563-5B04-1E42-AB60-4718266254E2}"/>
              </a:ext>
            </a:extLst>
          </p:cNvPr>
          <p:cNvSpPr/>
          <p:nvPr/>
        </p:nvSpPr>
        <p:spPr>
          <a:xfrm>
            <a:off x="1233958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1466A-A192-6140-8FB4-983E6FC029E6}"/>
              </a:ext>
            </a:extLst>
          </p:cNvPr>
          <p:cNvGrpSpPr/>
          <p:nvPr/>
        </p:nvGrpSpPr>
        <p:grpSpPr>
          <a:xfrm>
            <a:off x="5576681" y="150483"/>
            <a:ext cx="3100594" cy="1276684"/>
            <a:chOff x="7134225" y="2438245"/>
            <a:chExt cx="3100594" cy="12766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0AF597-A510-7F49-B57B-A3DDE9B925CF}"/>
                </a:ext>
              </a:extLst>
            </p:cNvPr>
            <p:cNvSpPr txBox="1"/>
            <p:nvPr/>
          </p:nvSpPr>
          <p:spPr>
            <a:xfrm>
              <a:off x="7182616" y="2514600"/>
              <a:ext cx="12858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-1   1   0</a:t>
              </a:r>
            </a:p>
            <a:p>
              <a:pPr algn="ctr"/>
              <a:r>
                <a:rPr lang="en-US" sz="2400" dirty="0"/>
                <a:t>-1   1   0</a:t>
              </a:r>
            </a:p>
            <a:p>
              <a:pPr algn="ctr"/>
              <a:r>
                <a:rPr lang="en-US" sz="2400" dirty="0"/>
                <a:t>-1   1   0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6930AE-2065-D542-A6E1-7AE6AAD95084}"/>
                </a:ext>
              </a:extLst>
            </p:cNvPr>
            <p:cNvSpPr/>
            <p:nvPr/>
          </p:nvSpPr>
          <p:spPr>
            <a:xfrm>
              <a:off x="7134225" y="2438245"/>
              <a:ext cx="1381125" cy="124958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0C16333-6F4C-2E4E-A1B1-C297D5A54F04}"/>
                </a:ext>
              </a:extLst>
            </p:cNvPr>
            <p:cNvSpPr txBox="1"/>
            <p:nvPr/>
          </p:nvSpPr>
          <p:spPr>
            <a:xfrm>
              <a:off x="8563183" y="2679004"/>
              <a:ext cx="16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Vertical edge filter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B868770-D4BD-1E43-81E2-CD185DCE3312}"/>
              </a:ext>
            </a:extLst>
          </p:cNvPr>
          <p:cNvSpPr/>
          <p:nvPr/>
        </p:nvSpPr>
        <p:spPr>
          <a:xfrm rot="5400000">
            <a:off x="3787437" y="39856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17BED1-3914-9347-8E54-B20FB0FE2866}"/>
              </a:ext>
            </a:extLst>
          </p:cNvPr>
          <p:cNvSpPr/>
          <p:nvPr/>
        </p:nvSpPr>
        <p:spPr>
          <a:xfrm rot="5400000">
            <a:off x="3787437" y="471907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114CA9-FE4D-CD4E-A2E0-787F1ADF49EA}"/>
              </a:ext>
            </a:extLst>
          </p:cNvPr>
          <p:cNvSpPr/>
          <p:nvPr/>
        </p:nvSpPr>
        <p:spPr>
          <a:xfrm rot="5400000">
            <a:off x="3787437" y="3252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57E3A93-8478-7148-9FD9-CB9447F42DD5}"/>
              </a:ext>
            </a:extLst>
          </p:cNvPr>
          <p:cNvSpPr/>
          <p:nvPr/>
        </p:nvSpPr>
        <p:spPr>
          <a:xfrm rot="5400000">
            <a:off x="3787592" y="25188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7E04C09-DEDB-2145-AF3F-839D2B8C0399}"/>
              </a:ext>
            </a:extLst>
          </p:cNvPr>
          <p:cNvSpPr/>
          <p:nvPr/>
        </p:nvSpPr>
        <p:spPr>
          <a:xfrm rot="5400000">
            <a:off x="4419445" y="39856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3DA852-E67E-6E44-A85F-529FCD5F864A}"/>
              </a:ext>
            </a:extLst>
          </p:cNvPr>
          <p:cNvSpPr/>
          <p:nvPr/>
        </p:nvSpPr>
        <p:spPr>
          <a:xfrm rot="5400000">
            <a:off x="4419445" y="471907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156AA8E-349C-084C-A357-92552500AB73}"/>
              </a:ext>
            </a:extLst>
          </p:cNvPr>
          <p:cNvSpPr/>
          <p:nvPr/>
        </p:nvSpPr>
        <p:spPr>
          <a:xfrm rot="5400000">
            <a:off x="4419445" y="3252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4CC1522-DE89-344C-A27B-C2CC37801CA9}"/>
              </a:ext>
            </a:extLst>
          </p:cNvPr>
          <p:cNvSpPr/>
          <p:nvPr/>
        </p:nvSpPr>
        <p:spPr>
          <a:xfrm rot="5400000">
            <a:off x="4419600" y="25188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CC7CBF3-9E84-6D41-B744-197F9A33BDF1}"/>
              </a:ext>
            </a:extLst>
          </p:cNvPr>
          <p:cNvSpPr/>
          <p:nvPr/>
        </p:nvSpPr>
        <p:spPr>
          <a:xfrm rot="5400000">
            <a:off x="3139452" y="546035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D10674D-2268-B94D-AB4C-3379B48BEB6B}"/>
              </a:ext>
            </a:extLst>
          </p:cNvPr>
          <p:cNvSpPr/>
          <p:nvPr/>
        </p:nvSpPr>
        <p:spPr>
          <a:xfrm rot="5400000">
            <a:off x="2510775" y="54550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29C5D4-2644-664A-9B24-400DCD4CBB1A}"/>
              </a:ext>
            </a:extLst>
          </p:cNvPr>
          <p:cNvSpPr/>
          <p:nvPr/>
        </p:nvSpPr>
        <p:spPr>
          <a:xfrm rot="5400000">
            <a:off x="1882873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79FFF9A-E3EA-0945-A931-70DFB7ADBD7A}"/>
              </a:ext>
            </a:extLst>
          </p:cNvPr>
          <p:cNvSpPr/>
          <p:nvPr/>
        </p:nvSpPr>
        <p:spPr>
          <a:xfrm rot="5400000">
            <a:off x="1233803" y="545559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C0FCA6-7D06-804B-8807-67966F2186BA}"/>
              </a:ext>
            </a:extLst>
          </p:cNvPr>
          <p:cNvSpPr/>
          <p:nvPr/>
        </p:nvSpPr>
        <p:spPr>
          <a:xfrm rot="5400000">
            <a:off x="605126" y="54502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0C7E7C-9640-2144-8DD2-C40C1550E38A}"/>
              </a:ext>
            </a:extLst>
          </p:cNvPr>
          <p:cNvSpPr/>
          <p:nvPr/>
        </p:nvSpPr>
        <p:spPr>
          <a:xfrm rot="5400000">
            <a:off x="3787437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BB8DBF0-114E-2841-93DE-EE9CC0655950}"/>
              </a:ext>
            </a:extLst>
          </p:cNvPr>
          <p:cNvSpPr/>
          <p:nvPr/>
        </p:nvSpPr>
        <p:spPr>
          <a:xfrm rot="5400000">
            <a:off x="4419445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CC27-45C7-09E9-1D01-8F018B91C365}"/>
              </a:ext>
            </a:extLst>
          </p:cNvPr>
          <p:cNvSpPr txBox="1"/>
          <p:nvPr/>
        </p:nvSpPr>
        <p:spPr>
          <a:xfrm>
            <a:off x="5837398" y="5917133"/>
            <a:ext cx="267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1A147-C98E-A0C4-5079-A342CB1F3ED5}"/>
                  </a:ext>
                </a:extLst>
              </p:cNvPr>
              <p:cNvSpPr txBox="1"/>
              <p:nvPr/>
            </p:nvSpPr>
            <p:spPr>
              <a:xfrm>
                <a:off x="5957275" y="2295318"/>
                <a:ext cx="2057400" cy="1166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Size of feature map: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1A147-C98E-A0C4-5079-A342CB1F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75" y="2295318"/>
                <a:ext cx="2057400" cy="1166794"/>
              </a:xfrm>
              <a:prstGeom prst="rect">
                <a:avLst/>
              </a:prstGeom>
              <a:blipFill>
                <a:blip r:embed="rId7"/>
                <a:stretch>
                  <a:fillRect l="-1829" t="-2128" r="-1220" b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C340605-EED3-0D1C-AA73-13122874E5B5}"/>
              </a:ext>
            </a:extLst>
          </p:cNvPr>
          <p:cNvGraphicFramePr>
            <a:graphicFrameLocks noGrp="1"/>
          </p:cNvGraphicFramePr>
          <p:nvPr/>
        </p:nvGraphicFramePr>
        <p:xfrm>
          <a:off x="5625072" y="3715311"/>
          <a:ext cx="3253370" cy="1922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50674">
                  <a:extLst>
                    <a:ext uri="{9D8B030D-6E8A-4147-A177-3AD203B41FA5}">
                      <a16:colId xmlns:a16="http://schemas.microsoft.com/office/drawing/2014/main" val="640282027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2892372102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3664690791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1150602367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3837011479"/>
                    </a:ext>
                  </a:extLst>
                </a:gridCol>
              </a:tblGrid>
              <a:tr h="64092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22232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847419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50764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4B797F-BF43-C642-ED1C-93AB4D0587B8}"/>
              </a:ext>
            </a:extLst>
          </p:cNvPr>
          <p:cNvGraphicFramePr>
            <a:graphicFrameLocks noGrp="1"/>
          </p:cNvGraphicFramePr>
          <p:nvPr/>
        </p:nvGraphicFramePr>
        <p:xfrm>
          <a:off x="5625072" y="3715311"/>
          <a:ext cx="3253370" cy="1922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50674">
                  <a:extLst>
                    <a:ext uri="{9D8B030D-6E8A-4147-A177-3AD203B41FA5}">
                      <a16:colId xmlns:a16="http://schemas.microsoft.com/office/drawing/2014/main" val="640282027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2892372102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3664690791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1150602367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3837011479"/>
                    </a:ext>
                  </a:extLst>
                </a:gridCol>
              </a:tblGrid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22232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847419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50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3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What if I add padding?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Re-calculate the feature map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9E22C04-E0DB-2A4B-A8D3-41CAE254DE09}"/>
              </a:ext>
            </a:extLst>
          </p:cNvPr>
          <p:cNvSpPr txBox="1"/>
          <p:nvPr/>
        </p:nvSpPr>
        <p:spPr>
          <a:xfrm>
            <a:off x="1721924" y="6031209"/>
            <a:ext cx="192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473676-390E-B145-AF30-4707FAF156BB}"/>
              </a:ext>
            </a:extLst>
          </p:cNvPr>
          <p:cNvSpPr/>
          <p:nvPr/>
        </p:nvSpPr>
        <p:spPr>
          <a:xfrm rot="5400000">
            <a:off x="3139452" y="3986211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01DFF0-08D0-B842-BAF0-FA7D7EBE8DB0}"/>
              </a:ext>
            </a:extLst>
          </p:cNvPr>
          <p:cNvSpPr/>
          <p:nvPr/>
        </p:nvSpPr>
        <p:spPr>
          <a:xfrm rot="5400000">
            <a:off x="3139452" y="4719637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67698B-6312-A148-BAB6-70EBBF5CA322}"/>
              </a:ext>
            </a:extLst>
          </p:cNvPr>
          <p:cNvSpPr/>
          <p:nvPr/>
        </p:nvSpPr>
        <p:spPr>
          <a:xfrm rot="5400000">
            <a:off x="2510620" y="325811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7BEF8B-4F1D-4C49-B91A-4E8E973C9679}"/>
              </a:ext>
            </a:extLst>
          </p:cNvPr>
          <p:cNvSpPr/>
          <p:nvPr/>
        </p:nvSpPr>
        <p:spPr>
          <a:xfrm rot="5400000">
            <a:off x="2510775" y="47143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34974B3-B8C7-E044-B4EE-5567AA9CFFAB}"/>
              </a:ext>
            </a:extLst>
          </p:cNvPr>
          <p:cNvSpPr/>
          <p:nvPr/>
        </p:nvSpPr>
        <p:spPr>
          <a:xfrm rot="5400000">
            <a:off x="2510775" y="39862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AFDA293-DB82-664A-A0E7-E185BFC7E710}"/>
              </a:ext>
            </a:extLst>
          </p:cNvPr>
          <p:cNvSpPr/>
          <p:nvPr/>
        </p:nvSpPr>
        <p:spPr>
          <a:xfrm>
            <a:off x="1882873" y="3252787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E44D689-CC9B-D44B-A29E-3613E1557E29}"/>
              </a:ext>
            </a:extLst>
          </p:cNvPr>
          <p:cNvSpPr/>
          <p:nvPr/>
        </p:nvSpPr>
        <p:spPr>
          <a:xfrm>
            <a:off x="1882098" y="3986212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8672DC-54FE-DE4E-8D86-253F4093B902}"/>
              </a:ext>
            </a:extLst>
          </p:cNvPr>
          <p:cNvSpPr/>
          <p:nvPr/>
        </p:nvSpPr>
        <p:spPr>
          <a:xfrm rot="5400000">
            <a:off x="1882873" y="471907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BF5518-F654-7B4A-A485-9CDA53D56944}"/>
              </a:ext>
            </a:extLst>
          </p:cNvPr>
          <p:cNvSpPr/>
          <p:nvPr/>
        </p:nvSpPr>
        <p:spPr>
          <a:xfrm rot="5400000">
            <a:off x="3139452" y="32527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376CBBB-827F-4C4F-9F6F-EB932E793D53}"/>
              </a:ext>
            </a:extLst>
          </p:cNvPr>
          <p:cNvSpPr/>
          <p:nvPr/>
        </p:nvSpPr>
        <p:spPr>
          <a:xfrm>
            <a:off x="1233803" y="39814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F91B6D-7B50-A647-8F1D-CE2412C98A5E}"/>
              </a:ext>
            </a:extLst>
          </p:cNvPr>
          <p:cNvSpPr/>
          <p:nvPr/>
        </p:nvSpPr>
        <p:spPr>
          <a:xfrm rot="5400000">
            <a:off x="1233803" y="4714875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CB9E91D-AEE3-1D41-B0B1-79886E6DFCCE}"/>
              </a:ext>
            </a:extLst>
          </p:cNvPr>
          <p:cNvSpPr/>
          <p:nvPr/>
        </p:nvSpPr>
        <p:spPr>
          <a:xfrm>
            <a:off x="604971" y="32533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144954-4EAE-F141-8DA4-CD27751FBB9A}"/>
              </a:ext>
            </a:extLst>
          </p:cNvPr>
          <p:cNvSpPr/>
          <p:nvPr/>
        </p:nvSpPr>
        <p:spPr>
          <a:xfrm rot="5400000">
            <a:off x="605126" y="4709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7DEB7B-A0A0-2140-B087-C6EDDFF9CD83}"/>
              </a:ext>
            </a:extLst>
          </p:cNvPr>
          <p:cNvSpPr/>
          <p:nvPr/>
        </p:nvSpPr>
        <p:spPr>
          <a:xfrm>
            <a:off x="605126" y="3981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0DCF35-5E3A-294F-8FC3-809D1B51228A}"/>
              </a:ext>
            </a:extLst>
          </p:cNvPr>
          <p:cNvSpPr/>
          <p:nvPr/>
        </p:nvSpPr>
        <p:spPr>
          <a:xfrm>
            <a:off x="1233803" y="3248025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7810157-8E41-FA49-9FD2-BFD8FB5B2714}"/>
              </a:ext>
            </a:extLst>
          </p:cNvPr>
          <p:cNvSpPr/>
          <p:nvPr/>
        </p:nvSpPr>
        <p:spPr>
          <a:xfrm rot="5400000">
            <a:off x="2510775" y="25246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B7B911-DFE7-5347-BCC4-93C138213E62}"/>
              </a:ext>
            </a:extLst>
          </p:cNvPr>
          <p:cNvSpPr/>
          <p:nvPr/>
        </p:nvSpPr>
        <p:spPr>
          <a:xfrm>
            <a:off x="1883028" y="25193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49EFEB1-37CD-B149-A98B-B793E4F72D80}"/>
              </a:ext>
            </a:extLst>
          </p:cNvPr>
          <p:cNvSpPr/>
          <p:nvPr/>
        </p:nvSpPr>
        <p:spPr>
          <a:xfrm rot="5400000">
            <a:off x="3139607" y="25193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72CC8D6-9011-8E4F-8342-3718101631FD}"/>
              </a:ext>
            </a:extLst>
          </p:cNvPr>
          <p:cNvSpPr/>
          <p:nvPr/>
        </p:nvSpPr>
        <p:spPr>
          <a:xfrm>
            <a:off x="605126" y="25199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7C6563-5B04-1E42-AB60-4718266254E2}"/>
              </a:ext>
            </a:extLst>
          </p:cNvPr>
          <p:cNvSpPr/>
          <p:nvPr/>
        </p:nvSpPr>
        <p:spPr>
          <a:xfrm>
            <a:off x="1233958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1466A-A192-6140-8FB4-983E6FC029E6}"/>
              </a:ext>
            </a:extLst>
          </p:cNvPr>
          <p:cNvGrpSpPr/>
          <p:nvPr/>
        </p:nvGrpSpPr>
        <p:grpSpPr>
          <a:xfrm>
            <a:off x="5576681" y="150483"/>
            <a:ext cx="3100594" cy="1276684"/>
            <a:chOff x="7134225" y="2438245"/>
            <a:chExt cx="3100594" cy="12766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0AF597-A510-7F49-B57B-A3DDE9B925CF}"/>
                </a:ext>
              </a:extLst>
            </p:cNvPr>
            <p:cNvSpPr txBox="1"/>
            <p:nvPr/>
          </p:nvSpPr>
          <p:spPr>
            <a:xfrm>
              <a:off x="7182616" y="2514600"/>
              <a:ext cx="12858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-1   1   0</a:t>
              </a:r>
            </a:p>
            <a:p>
              <a:pPr algn="ctr"/>
              <a:r>
                <a:rPr lang="en-US" sz="2400" dirty="0"/>
                <a:t>-1   1   0</a:t>
              </a:r>
            </a:p>
            <a:p>
              <a:pPr algn="ctr"/>
              <a:r>
                <a:rPr lang="en-US" sz="2400" dirty="0"/>
                <a:t>-1   1   0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6930AE-2065-D542-A6E1-7AE6AAD95084}"/>
                </a:ext>
              </a:extLst>
            </p:cNvPr>
            <p:cNvSpPr/>
            <p:nvPr/>
          </p:nvSpPr>
          <p:spPr>
            <a:xfrm>
              <a:off x="7134225" y="2438245"/>
              <a:ext cx="1381125" cy="124958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0C16333-6F4C-2E4E-A1B1-C297D5A54F04}"/>
                </a:ext>
              </a:extLst>
            </p:cNvPr>
            <p:cNvSpPr txBox="1"/>
            <p:nvPr/>
          </p:nvSpPr>
          <p:spPr>
            <a:xfrm>
              <a:off x="8563183" y="2679004"/>
              <a:ext cx="16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Vertical edge filter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B868770-D4BD-1E43-81E2-CD185DCE3312}"/>
              </a:ext>
            </a:extLst>
          </p:cNvPr>
          <p:cNvSpPr/>
          <p:nvPr/>
        </p:nvSpPr>
        <p:spPr>
          <a:xfrm rot="5400000">
            <a:off x="3787437" y="39856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17BED1-3914-9347-8E54-B20FB0FE2866}"/>
              </a:ext>
            </a:extLst>
          </p:cNvPr>
          <p:cNvSpPr/>
          <p:nvPr/>
        </p:nvSpPr>
        <p:spPr>
          <a:xfrm rot="5400000">
            <a:off x="3787437" y="471907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114CA9-FE4D-CD4E-A2E0-787F1ADF49EA}"/>
              </a:ext>
            </a:extLst>
          </p:cNvPr>
          <p:cNvSpPr/>
          <p:nvPr/>
        </p:nvSpPr>
        <p:spPr>
          <a:xfrm rot="5400000">
            <a:off x="3787437" y="3252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57E3A93-8478-7148-9FD9-CB9447F42DD5}"/>
              </a:ext>
            </a:extLst>
          </p:cNvPr>
          <p:cNvSpPr/>
          <p:nvPr/>
        </p:nvSpPr>
        <p:spPr>
          <a:xfrm rot="5400000">
            <a:off x="3787592" y="25188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7E04C09-DEDB-2145-AF3F-839D2B8C0399}"/>
              </a:ext>
            </a:extLst>
          </p:cNvPr>
          <p:cNvSpPr/>
          <p:nvPr/>
        </p:nvSpPr>
        <p:spPr>
          <a:xfrm rot="5400000">
            <a:off x="4419445" y="3985650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3DA852-E67E-6E44-A85F-529FCD5F864A}"/>
              </a:ext>
            </a:extLst>
          </p:cNvPr>
          <p:cNvSpPr/>
          <p:nvPr/>
        </p:nvSpPr>
        <p:spPr>
          <a:xfrm rot="5400000">
            <a:off x="4419445" y="4719076"/>
            <a:ext cx="457200" cy="457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156AA8E-349C-084C-A357-92552500AB73}"/>
              </a:ext>
            </a:extLst>
          </p:cNvPr>
          <p:cNvSpPr/>
          <p:nvPr/>
        </p:nvSpPr>
        <p:spPr>
          <a:xfrm rot="5400000">
            <a:off x="4419445" y="32522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4CC1522-DE89-344C-A27B-C2CC37801CA9}"/>
              </a:ext>
            </a:extLst>
          </p:cNvPr>
          <p:cNvSpPr/>
          <p:nvPr/>
        </p:nvSpPr>
        <p:spPr>
          <a:xfrm rot="5400000">
            <a:off x="4419600" y="25188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CC7CBF3-9E84-6D41-B744-197F9A33BDF1}"/>
              </a:ext>
            </a:extLst>
          </p:cNvPr>
          <p:cNvSpPr/>
          <p:nvPr/>
        </p:nvSpPr>
        <p:spPr>
          <a:xfrm rot="5400000">
            <a:off x="3139452" y="546035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D10674D-2268-B94D-AB4C-3379B48BEB6B}"/>
              </a:ext>
            </a:extLst>
          </p:cNvPr>
          <p:cNvSpPr/>
          <p:nvPr/>
        </p:nvSpPr>
        <p:spPr>
          <a:xfrm rot="5400000">
            <a:off x="2510775" y="54550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29C5D4-2644-664A-9B24-400DCD4CBB1A}"/>
              </a:ext>
            </a:extLst>
          </p:cNvPr>
          <p:cNvSpPr/>
          <p:nvPr/>
        </p:nvSpPr>
        <p:spPr>
          <a:xfrm rot="5400000">
            <a:off x="1882873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79FFF9A-E3EA-0945-A931-70DFB7ADBD7A}"/>
              </a:ext>
            </a:extLst>
          </p:cNvPr>
          <p:cNvSpPr/>
          <p:nvPr/>
        </p:nvSpPr>
        <p:spPr>
          <a:xfrm rot="5400000">
            <a:off x="1233803" y="545559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C0FCA6-7D06-804B-8807-67966F2186BA}"/>
              </a:ext>
            </a:extLst>
          </p:cNvPr>
          <p:cNvSpPr/>
          <p:nvPr/>
        </p:nvSpPr>
        <p:spPr>
          <a:xfrm rot="5400000">
            <a:off x="605126" y="54502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0C7E7C-9640-2144-8DD2-C40C1550E38A}"/>
              </a:ext>
            </a:extLst>
          </p:cNvPr>
          <p:cNvSpPr/>
          <p:nvPr/>
        </p:nvSpPr>
        <p:spPr>
          <a:xfrm rot="5400000">
            <a:off x="3787437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BB8DBF0-114E-2841-93DE-EE9CC0655950}"/>
              </a:ext>
            </a:extLst>
          </p:cNvPr>
          <p:cNvSpPr/>
          <p:nvPr/>
        </p:nvSpPr>
        <p:spPr>
          <a:xfrm rot="5400000">
            <a:off x="4419445" y="5459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CC27-45C7-09E9-1D01-8F018B91C365}"/>
              </a:ext>
            </a:extLst>
          </p:cNvPr>
          <p:cNvSpPr txBox="1"/>
          <p:nvPr/>
        </p:nvSpPr>
        <p:spPr>
          <a:xfrm>
            <a:off x="5837398" y="5917133"/>
            <a:ext cx="267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1A147-C98E-A0C4-5079-A342CB1F3ED5}"/>
                  </a:ext>
                </a:extLst>
              </p:cNvPr>
              <p:cNvSpPr txBox="1"/>
              <p:nvPr/>
            </p:nvSpPr>
            <p:spPr>
              <a:xfrm>
                <a:off x="5957275" y="2295318"/>
                <a:ext cx="2057400" cy="1166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Size of feature map: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1A147-C98E-A0C4-5079-A342CB1F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75" y="2295318"/>
                <a:ext cx="2057400" cy="1166794"/>
              </a:xfrm>
              <a:prstGeom prst="rect">
                <a:avLst/>
              </a:prstGeom>
              <a:blipFill>
                <a:blip r:embed="rId7"/>
                <a:stretch>
                  <a:fillRect l="-1829" t="-2128" r="-1220" b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C340605-EED3-0D1C-AA73-13122874E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77415"/>
              </p:ext>
            </p:extLst>
          </p:nvPr>
        </p:nvGraphicFramePr>
        <p:xfrm>
          <a:off x="5625072" y="3715311"/>
          <a:ext cx="3253369" cy="1922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4767">
                  <a:extLst>
                    <a:ext uri="{9D8B030D-6E8A-4147-A177-3AD203B41FA5}">
                      <a16:colId xmlns:a16="http://schemas.microsoft.com/office/drawing/2014/main" val="64028202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2892372102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664690791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2731405708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17227672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115060236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837011479"/>
                    </a:ext>
                  </a:extLst>
                </a:gridCol>
              </a:tblGrid>
              <a:tr h="64092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22232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847419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50764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E9287B1-68DB-70DB-EC72-54B055FF7459}"/>
              </a:ext>
            </a:extLst>
          </p:cNvPr>
          <p:cNvGrpSpPr/>
          <p:nvPr/>
        </p:nvGrpSpPr>
        <p:grpSpPr>
          <a:xfrm>
            <a:off x="36880" y="2529447"/>
            <a:ext cx="457355" cy="3387551"/>
            <a:chOff x="432806" y="2327644"/>
            <a:chExt cx="457355" cy="33875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45BF7A-6395-A5D7-6ACF-AF5B0849106A}"/>
                </a:ext>
              </a:extLst>
            </p:cNvPr>
            <p:cNvSpPr/>
            <p:nvPr/>
          </p:nvSpPr>
          <p:spPr>
            <a:xfrm>
              <a:off x="432806" y="3061069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2F18A8-1632-95AD-345E-6E3471A5FAB4}"/>
                </a:ext>
              </a:extLst>
            </p:cNvPr>
            <p:cNvSpPr/>
            <p:nvPr/>
          </p:nvSpPr>
          <p:spPr>
            <a:xfrm rot="5400000">
              <a:off x="432961" y="451727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AD1BB6-8474-7C4A-944C-3CE3C365034D}"/>
                </a:ext>
              </a:extLst>
            </p:cNvPr>
            <p:cNvSpPr/>
            <p:nvPr/>
          </p:nvSpPr>
          <p:spPr>
            <a:xfrm>
              <a:off x="432961" y="3789171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2BBE69-3BFC-E62B-403E-18EB583A2E2F}"/>
                </a:ext>
              </a:extLst>
            </p:cNvPr>
            <p:cNvSpPr/>
            <p:nvPr/>
          </p:nvSpPr>
          <p:spPr>
            <a:xfrm>
              <a:off x="432961" y="232764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52CBF2-127E-D17C-F222-CDED0DB36A10}"/>
                </a:ext>
              </a:extLst>
            </p:cNvPr>
            <p:cNvSpPr/>
            <p:nvPr/>
          </p:nvSpPr>
          <p:spPr>
            <a:xfrm rot="5400000">
              <a:off x="432961" y="5257995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E12001-A56F-8DDA-5EA9-3CBDCCB8233C}"/>
              </a:ext>
            </a:extLst>
          </p:cNvPr>
          <p:cNvGrpSpPr/>
          <p:nvPr/>
        </p:nvGrpSpPr>
        <p:grpSpPr>
          <a:xfrm>
            <a:off x="4993064" y="2510107"/>
            <a:ext cx="457355" cy="3387551"/>
            <a:chOff x="432806" y="2327644"/>
            <a:chExt cx="457355" cy="338755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43D3A3-205B-FD32-CAA7-ED665106267F}"/>
                </a:ext>
              </a:extLst>
            </p:cNvPr>
            <p:cNvSpPr/>
            <p:nvPr/>
          </p:nvSpPr>
          <p:spPr>
            <a:xfrm rot="5400000">
              <a:off x="432806" y="3061069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4FEBD2A-CFD5-D836-4E29-B6A0DD82443F}"/>
                </a:ext>
              </a:extLst>
            </p:cNvPr>
            <p:cNvSpPr/>
            <p:nvPr/>
          </p:nvSpPr>
          <p:spPr>
            <a:xfrm rot="5400000">
              <a:off x="432961" y="451727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3EA34B-F027-2F56-3DF5-30E860E9D8E6}"/>
                </a:ext>
              </a:extLst>
            </p:cNvPr>
            <p:cNvSpPr/>
            <p:nvPr/>
          </p:nvSpPr>
          <p:spPr>
            <a:xfrm rot="5400000">
              <a:off x="432961" y="3789171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3CF1C6-1E72-8794-0C55-B271819D7E6C}"/>
                </a:ext>
              </a:extLst>
            </p:cNvPr>
            <p:cNvSpPr/>
            <p:nvPr/>
          </p:nvSpPr>
          <p:spPr>
            <a:xfrm rot="5400000">
              <a:off x="432961" y="232764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FA7ECB9-1CAA-09B1-BD9D-AC94C54CA61E}"/>
                </a:ext>
              </a:extLst>
            </p:cNvPr>
            <p:cNvSpPr/>
            <p:nvPr/>
          </p:nvSpPr>
          <p:spPr>
            <a:xfrm rot="5400000">
              <a:off x="432961" y="5257995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36540906-F701-6511-DC7D-83E3F1A96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83829"/>
              </p:ext>
            </p:extLst>
          </p:nvPr>
        </p:nvGraphicFramePr>
        <p:xfrm>
          <a:off x="5625072" y="3715311"/>
          <a:ext cx="3253369" cy="1922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4767">
                  <a:extLst>
                    <a:ext uri="{9D8B030D-6E8A-4147-A177-3AD203B41FA5}">
                      <a16:colId xmlns:a16="http://schemas.microsoft.com/office/drawing/2014/main" val="64028202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2892372102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664690791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2731405708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17227672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1150602367"/>
                    </a:ext>
                  </a:extLst>
                </a:gridCol>
                <a:gridCol w="464767">
                  <a:extLst>
                    <a:ext uri="{9D8B030D-6E8A-4147-A177-3AD203B41FA5}">
                      <a16:colId xmlns:a16="http://schemas.microsoft.com/office/drawing/2014/main" val="3837011479"/>
                    </a:ext>
                  </a:extLst>
                </a:gridCol>
              </a:tblGrid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22232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847419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50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7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23837</TotalTime>
  <Words>1010</Words>
  <Application>Microsoft Office PowerPoint</Application>
  <PresentationFormat>화면 슬라이드 쇼(4:3)</PresentationFormat>
  <Paragraphs>321</Paragraphs>
  <Slides>19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Garamond</vt:lpstr>
      <vt:lpstr>Symbol</vt:lpstr>
      <vt:lpstr>Times New Roman</vt:lpstr>
      <vt:lpstr>Office Theme</vt:lpstr>
      <vt:lpstr>CSE514 – Datamining  Fall 2022  Deep Learning</vt:lpstr>
      <vt:lpstr>Quick admin follow-up</vt:lpstr>
      <vt:lpstr>What makes an ANN Deep Learning?</vt:lpstr>
      <vt:lpstr>Wide vs. Deep</vt:lpstr>
      <vt:lpstr>Pooling layers</vt:lpstr>
      <vt:lpstr>Convolutional layers</vt:lpstr>
      <vt:lpstr>Important terminology</vt:lpstr>
      <vt:lpstr>Example exercise</vt:lpstr>
      <vt:lpstr>What if I add padding?</vt:lpstr>
      <vt:lpstr>CNN example</vt:lpstr>
      <vt:lpstr>What if I shift the image?</vt:lpstr>
      <vt:lpstr>Recurrent neurons</vt:lpstr>
      <vt:lpstr>Recurrent neurons</vt:lpstr>
      <vt:lpstr>RNN example</vt:lpstr>
      <vt:lpstr>Autoencoders</vt:lpstr>
      <vt:lpstr>Generative Adversarial Neural Network</vt:lpstr>
      <vt:lpstr>AE + GANN example</vt:lpstr>
      <vt:lpstr>Review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bcgwak</cp:lastModifiedBy>
  <cp:revision>750</cp:revision>
  <dcterms:created xsi:type="dcterms:W3CDTF">2008-04-07T05:39:13Z</dcterms:created>
  <dcterms:modified xsi:type="dcterms:W3CDTF">2022-09-22T15:26:21Z</dcterms:modified>
</cp:coreProperties>
</file>