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51ef0634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51ef0634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4c1e1a0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4c1e1a0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4c1e1a08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4c1e1a08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4c1e1a08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4c1e1a08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4c1e1a0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4c1e1a0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4c2bdfc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4c2bdfc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4c1e1a08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4c1e1a08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c1e1a08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4c1e1a08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4c1e1a08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4c1e1a08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yeongchan.itch.io/vg1-teddyteamfinal-042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Ahhh! Get these monsters out of my castle!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Teddy, Anna, Arnold, Byeongchan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https://henrysoftware.itch.io/pixel-food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https://clembod.itch.io/bringer-of-death-free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https://elthen.itch.io/2d-pixel-art-archaeologist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https://www.pixilart.com/art/pixel-bullet-00e5a8660c772f2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https://flyclipart.com/ammo-pixel-art-maker-ammo-png-501329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https://munstudios.itch.io/2d-pixel-guns-pack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https://assetstore.unity.com/packages/2d/environments/rogue-fantasy-castle-164725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https://assetstore.unity.com/packages/2d/characters/monsters-creatures-fantasy-167949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https://www.shutterstock.com/image-illustration/2d-brick-wall-texture-moss-assets-2068449416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Game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Top down survival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controls an adventurer defending home from monsters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levels of increasing difficulty, upgrade after each level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level ends when the final boss is defeated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263" y="3084175"/>
            <a:ext cx="16668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Feedback Loop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Input - Keyboard (WASD+Space) and Mouse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Action - Shoot projectile and Run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Obstacle - Enemies coming at you, Pits and Spikes to avoid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Goal - Remove all enemies on screen to progress to next level.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Playtest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https://byeongchan.itch.io/vg1-teddyteamfinal-0420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Weekly meetings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Fill out progress report, discuss bugs, divide future tasks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and Conquer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625" y="2736900"/>
            <a:ext cx="4162376" cy="20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Positives and Negatives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Positives: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Everyone knew what they were responsible for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Progress made each week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Everyone was knowledgeable about the whole project</a:t>
            </a:r>
            <a:endParaRPr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Negatives: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Merging together often caused errors/merge conflicts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 to know how far along others are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Changing things without proper knowledge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Weekly group meetings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chat/constant communication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as many playtesters as possible (and a variety of playtesters)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 and Failures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Successes: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Core game idea achieved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Playtesters like the overall style and experience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Wide array of animations for player and monsters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Replayability</a:t>
            </a:r>
            <a:endParaRPr/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Failures: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Implementing multiple weapons</a:t>
            </a:r>
            <a:endParaRPr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Melee weapon</a:t>
            </a:r>
            <a:endParaRPr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Switching weapons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Special bullets for bosses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large scope group project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flexible and realistic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Weekly progress &gt; Crunch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238" y="2346188"/>
            <a:ext cx="36671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