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75" d="100"/>
          <a:sy n="75" d="100"/>
        </p:scale>
        <p:origin x="763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F1B25-406A-4B74-BCE6-96AE60F96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F64FF2-1B0D-4C44-A3EA-2D370E56C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FCD10-9D47-40E4-B4DC-B9B751A7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4154-B641-4209-9A71-C97F373F406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C92DB-1F4D-4480-A398-798ACB1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D6590-54CE-4D2B-BE1C-5A6587EB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C17-399A-4CA1-A76C-4547738F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8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8BEEC-166F-4448-BB55-14589A9B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C8AF32-3766-482A-9E25-3802F62D8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9FF4F-9637-4A27-8603-BE58C244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4154-B641-4209-9A71-C97F373F406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066A2-ED4C-4CE3-A2C1-95875A44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58408-5C23-4776-A309-56DC56BD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C17-399A-4CA1-A76C-4547738F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0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AD42C4-CDA7-4BF0-B55F-919A5997A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CD951-9366-44EB-821E-6092FB06B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E2D1D-9044-438B-A4C7-9C5A4238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4154-B641-4209-9A71-C97F373F406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47E71-CB66-4730-8D29-76AA5CE6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E5FF0-2483-4F7B-9E1F-DC382FC7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C17-399A-4CA1-A76C-4547738F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6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8F18B-51C7-4B85-B3A8-55E82055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3835F-64B3-4E9B-93A2-C0F55EEE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E1391-C1C3-40E5-AAD7-1AE97E00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4154-B641-4209-9A71-C97F373F406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A6B8B-4A3D-48A5-BC4F-CAD1FEC9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5F838-E86F-4619-A020-5CF691E7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C17-399A-4CA1-A76C-4547738F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8B752-9A9D-41E6-A94E-FC29E035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FE590-41E7-402D-A617-81924383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279C6-4FB6-42E4-841F-5AFFAA3C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4154-B641-4209-9A71-C97F373F406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4F605-411F-4840-B4DB-C5578CCE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0B569-D148-4AC6-8EA8-608BEF37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C17-399A-4CA1-A76C-4547738F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7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3D9B4-CDB8-4017-B346-224F4D83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EB708-387E-40B2-A141-1D972CA12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35AB8-6F63-42FC-944D-D2943EAC2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DB5F2-B819-4632-8743-29AA433E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4154-B641-4209-9A71-C97F373F406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BECDCF-C46B-42F5-ADC1-9DC5BACC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BD8DA-6546-4117-83FA-3702EE59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C17-399A-4CA1-A76C-4547738F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2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5ABFF-B864-479C-9512-FC258C17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B24B7-1654-48D2-8D3F-3F51AF367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83DE0D-D7E4-4FA5-97EE-AE9E2D854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38811F-5E6A-411C-A74A-838392288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12730-80D4-487A-89F0-2B4C585B7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E0195A-A788-4538-A113-1698A4C6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4154-B641-4209-9A71-C97F373F406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24F6E2-078C-4D59-9E18-B49D1C4B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F56ACA-68D7-4D01-8F29-231CEE6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C17-399A-4CA1-A76C-4547738F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4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28720-E575-41F1-8D2B-45A71618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6A8498-8E02-4E13-9EC8-DF5850C6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4154-B641-4209-9A71-C97F373F406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DB60B-AAFC-445A-A3B5-8B84DC95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C235E3-DB93-4744-BAE9-A16AA68E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C17-399A-4CA1-A76C-4547738F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47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B98697-D495-49D0-83E3-43160453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4154-B641-4209-9A71-C97F373F406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89BAFE-765B-4F15-9AF7-EBC02FCF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7F4FD2-64FE-41C3-8E3B-25D05BC4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C17-399A-4CA1-A76C-4547738F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1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98612-4BA5-406E-9C55-36E4E6A4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837FF-C286-4072-ACE2-BF7A1ADF2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281F0-8C34-42C5-9B89-939A805D1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41BAF4-8F83-44E3-9A63-852C54A8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4154-B641-4209-9A71-C97F373F406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ED347D-7B82-4FDB-B9ED-EBF0A84E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82A40-D946-4D9F-8048-0D381A8F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C17-399A-4CA1-A76C-4547738F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7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77C48-BD65-48E3-90EC-504C0826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098A84-2F4B-4CF4-8343-F3803488D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91F54-D5DF-4D78-92AD-5C3064D7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33AAC-AC54-44C6-BD8D-C79F92DE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4154-B641-4209-9A71-C97F373F406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31A4D8-D0CC-4237-A944-C7338231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73215-39FE-4F8F-8ADF-DCAFDA92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C17-399A-4CA1-A76C-4547738F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3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A8D0EA-F99F-4608-8381-6D987FD8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3FCF5A-C8CF-47C7-AD3B-696BBF94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3801A-D1D0-4E36-87F3-6C4BFC34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4154-B641-4209-9A71-C97F373F406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2BC88-053F-4D22-AAB4-0173B27CB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E37D9-3FB5-42EE-800C-97DD03B83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E2C17-399A-4CA1-A76C-4547738F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1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149B09-797F-44CF-B36D-152804A25D49}"/>
              </a:ext>
            </a:extLst>
          </p:cNvPr>
          <p:cNvSpPr txBox="1"/>
          <p:nvPr/>
        </p:nvSpPr>
        <p:spPr>
          <a:xfrm>
            <a:off x="6261801" y="2041102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BCDFF-9912-43EA-906B-045FFB5D8253}"/>
              </a:ext>
            </a:extLst>
          </p:cNvPr>
          <p:cNvSpPr txBox="1"/>
          <p:nvPr/>
        </p:nvSpPr>
        <p:spPr>
          <a:xfrm>
            <a:off x="6261801" y="2349474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7432C-49B7-462B-A489-BC2FDE7207FF}"/>
              </a:ext>
            </a:extLst>
          </p:cNvPr>
          <p:cNvSpPr txBox="1"/>
          <p:nvPr/>
        </p:nvSpPr>
        <p:spPr>
          <a:xfrm>
            <a:off x="6261801" y="2657846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Previous Frame Pointer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2DCEE-2A0E-41DA-825E-A9B26843B024}"/>
              </a:ext>
            </a:extLst>
          </p:cNvPr>
          <p:cNvSpPr txBox="1"/>
          <p:nvPr/>
        </p:nvSpPr>
        <p:spPr>
          <a:xfrm>
            <a:off x="6261801" y="2965623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Local var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2EAE33-8CEB-446D-8858-9B314D5A9CDF}"/>
              </a:ext>
            </a:extLst>
          </p:cNvPr>
          <p:cNvCxnSpPr>
            <a:cxnSpLocks/>
          </p:cNvCxnSpPr>
          <p:nvPr/>
        </p:nvCxnSpPr>
        <p:spPr>
          <a:xfrm flipH="1">
            <a:off x="6252460" y="621842"/>
            <a:ext cx="9341" cy="5213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DA5EAB1-8D8C-4BDB-9A6C-47DDD7A8FD97}"/>
              </a:ext>
            </a:extLst>
          </p:cNvPr>
          <p:cNvCxnSpPr>
            <a:cxnSpLocks/>
          </p:cNvCxnSpPr>
          <p:nvPr/>
        </p:nvCxnSpPr>
        <p:spPr>
          <a:xfrm>
            <a:off x="8893241" y="534510"/>
            <a:ext cx="4" cy="5300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9088C2-6631-4359-90BA-FAB4309BC8AD}"/>
              </a:ext>
            </a:extLst>
          </p:cNvPr>
          <p:cNvSpPr txBox="1"/>
          <p:nvPr/>
        </p:nvSpPr>
        <p:spPr>
          <a:xfrm>
            <a:off x="5335519" y="285470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High address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D1C6F4-0CD0-4437-8B58-ADD31707D2AC}"/>
              </a:ext>
            </a:extLst>
          </p:cNvPr>
          <p:cNvCxnSpPr>
            <a:cxnSpLocks/>
          </p:cNvCxnSpPr>
          <p:nvPr/>
        </p:nvCxnSpPr>
        <p:spPr>
          <a:xfrm>
            <a:off x="11281413" y="640856"/>
            <a:ext cx="0" cy="517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CD4B48-8C30-4963-BE39-E904BB401F9A}"/>
              </a:ext>
            </a:extLst>
          </p:cNvPr>
          <p:cNvSpPr txBox="1"/>
          <p:nvPr/>
        </p:nvSpPr>
        <p:spPr>
          <a:xfrm>
            <a:off x="10309800" y="271524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Stack grows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877C83D2-656A-4548-9C2F-07E3AD32401D}"/>
              </a:ext>
            </a:extLst>
          </p:cNvPr>
          <p:cNvSpPr/>
          <p:nvPr/>
        </p:nvSpPr>
        <p:spPr>
          <a:xfrm>
            <a:off x="8904308" y="1727251"/>
            <a:ext cx="462614" cy="6066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BF66B5-5B67-4E56-979E-F9E47A897AD9}"/>
              </a:ext>
            </a:extLst>
          </p:cNvPr>
          <p:cNvSpPr txBox="1"/>
          <p:nvPr/>
        </p:nvSpPr>
        <p:spPr>
          <a:xfrm>
            <a:off x="9185526" y="1998288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1116C4-1ABC-4353-A7F5-D32722190224}"/>
              </a:ext>
            </a:extLst>
          </p:cNvPr>
          <p:cNvCxnSpPr>
            <a:cxnSpLocks/>
          </p:cNvCxnSpPr>
          <p:nvPr/>
        </p:nvCxnSpPr>
        <p:spPr>
          <a:xfrm>
            <a:off x="8891340" y="4196355"/>
            <a:ext cx="58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3BB47-D512-4FFD-9604-8B19C7D6BC8F}"/>
              </a:ext>
            </a:extLst>
          </p:cNvPr>
          <p:cNvSpPr txBox="1"/>
          <p:nvPr/>
        </p:nvSpPr>
        <p:spPr>
          <a:xfrm>
            <a:off x="9289221" y="3944905"/>
            <a:ext cx="204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current stack frame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C28D94-E969-4329-B85B-953B54FECC9C}"/>
              </a:ext>
            </a:extLst>
          </p:cNvPr>
          <p:cNvSpPr txBox="1"/>
          <p:nvPr/>
        </p:nvSpPr>
        <p:spPr>
          <a:xfrm>
            <a:off x="6260079" y="3278422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7E522E-4A44-4C59-B1B6-6F803D0E8144}"/>
              </a:ext>
            </a:extLst>
          </p:cNvPr>
          <p:cNvSpPr txBox="1"/>
          <p:nvPr/>
        </p:nvSpPr>
        <p:spPr>
          <a:xfrm>
            <a:off x="6258174" y="3590366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1FBE73-E146-438E-AC2F-F475E9DC3C70}"/>
              </a:ext>
            </a:extLst>
          </p:cNvPr>
          <p:cNvSpPr txBox="1"/>
          <p:nvPr/>
        </p:nvSpPr>
        <p:spPr>
          <a:xfrm>
            <a:off x="6258174" y="3898738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Previous Frame Pointer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C7C6E5-A385-4C38-A6DC-DE701C843628}"/>
              </a:ext>
            </a:extLst>
          </p:cNvPr>
          <p:cNvSpPr txBox="1"/>
          <p:nvPr/>
        </p:nvSpPr>
        <p:spPr>
          <a:xfrm>
            <a:off x="6258174" y="4206515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Local var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8FD41F0-AB4B-43B7-A8B8-89B705383017}"/>
              </a:ext>
            </a:extLst>
          </p:cNvPr>
          <p:cNvSpPr/>
          <p:nvPr/>
        </p:nvSpPr>
        <p:spPr>
          <a:xfrm>
            <a:off x="5824107" y="3290174"/>
            <a:ext cx="427401" cy="1232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19CE8-A1E2-4BAA-996C-C4E2641ADA09}"/>
              </a:ext>
            </a:extLst>
          </p:cNvPr>
          <p:cNvSpPr txBox="1"/>
          <p:nvPr/>
        </p:nvSpPr>
        <p:spPr>
          <a:xfrm>
            <a:off x="4052917" y="3461508"/>
            <a:ext cx="184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Check_answer’s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frame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3196DE-E658-4584-A4E6-55401E432564}"/>
              </a:ext>
            </a:extLst>
          </p:cNvPr>
          <p:cNvCxnSpPr>
            <a:cxnSpLocks/>
          </p:cNvCxnSpPr>
          <p:nvPr/>
        </p:nvCxnSpPr>
        <p:spPr>
          <a:xfrm>
            <a:off x="8891340" y="4512565"/>
            <a:ext cx="58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F4BECA-96FE-4CB2-BD40-48B394510523}"/>
              </a:ext>
            </a:extLst>
          </p:cNvPr>
          <p:cNvSpPr txBox="1"/>
          <p:nvPr/>
        </p:nvSpPr>
        <p:spPr>
          <a:xfrm>
            <a:off x="9281513" y="4321005"/>
            <a:ext cx="204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current stack pointer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A2AE4A9-E93E-4563-8B69-D15C78FF2092}"/>
              </a:ext>
            </a:extLst>
          </p:cNvPr>
          <p:cNvCxnSpPr>
            <a:cxnSpLocks/>
            <a:stCxn id="31" idx="3"/>
            <a:endCxn id="8" idx="3"/>
          </p:cNvCxnSpPr>
          <p:nvPr/>
        </p:nvCxnSpPr>
        <p:spPr>
          <a:xfrm flipV="1">
            <a:off x="8891340" y="2811735"/>
            <a:ext cx="3627" cy="1240892"/>
          </a:xfrm>
          <a:prstGeom prst="bentConnector3">
            <a:avLst>
              <a:gd name="adj1" fmla="val 6402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377CBD-6C0B-47E7-B883-CBED24F5EC83}"/>
              </a:ext>
            </a:extLst>
          </p:cNvPr>
          <p:cNvSpPr txBox="1"/>
          <p:nvPr/>
        </p:nvSpPr>
        <p:spPr>
          <a:xfrm>
            <a:off x="5321861" y="5847201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Low address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CAC5DB-B9D4-4048-B661-37E0C89F4F1A}"/>
              </a:ext>
            </a:extLst>
          </p:cNvPr>
          <p:cNvSpPr txBox="1"/>
          <p:nvPr/>
        </p:nvSpPr>
        <p:spPr>
          <a:xfrm>
            <a:off x="4015561" y="6355559"/>
            <a:ext cx="471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[Stack and function invocation]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왼쪽 중괄호 54">
            <a:extLst>
              <a:ext uri="{FF2B5EF4-FFF2-40B4-BE49-F238E27FC236}">
                <a16:creationId xmlns:a16="http://schemas.microsoft.com/office/drawing/2014/main" id="{A82E7EE3-74E2-4E88-B529-ABD84433065A}"/>
              </a:ext>
            </a:extLst>
          </p:cNvPr>
          <p:cNvSpPr/>
          <p:nvPr/>
        </p:nvSpPr>
        <p:spPr>
          <a:xfrm>
            <a:off x="5799602" y="1709780"/>
            <a:ext cx="446819" cy="1570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642534-D1E0-4492-BAC0-2AF9C58033DA}"/>
              </a:ext>
            </a:extLst>
          </p:cNvPr>
          <p:cNvSpPr txBox="1"/>
          <p:nvPr/>
        </p:nvSpPr>
        <p:spPr>
          <a:xfrm>
            <a:off x="3948819" y="2386508"/>
            <a:ext cx="217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Main’s</a:t>
            </a:r>
          </a:p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frame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57C6AD-93F5-43B8-8912-0F77B93C218D}"/>
              </a:ext>
            </a:extLst>
          </p:cNvPr>
          <p:cNvSpPr txBox="1"/>
          <p:nvPr/>
        </p:nvSpPr>
        <p:spPr>
          <a:xfrm>
            <a:off x="6260714" y="1732063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오른쪽 중괄호 87">
            <a:extLst>
              <a:ext uri="{FF2B5EF4-FFF2-40B4-BE49-F238E27FC236}">
                <a16:creationId xmlns:a16="http://schemas.microsoft.com/office/drawing/2014/main" id="{A7031F1E-3A23-4E91-8CD9-50758E762245}"/>
              </a:ext>
            </a:extLst>
          </p:cNvPr>
          <p:cNvSpPr/>
          <p:nvPr/>
        </p:nvSpPr>
        <p:spPr>
          <a:xfrm>
            <a:off x="8904308" y="3280445"/>
            <a:ext cx="462614" cy="3057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6D5283-B0A8-40C7-A447-D04438715DE3}"/>
              </a:ext>
            </a:extLst>
          </p:cNvPr>
          <p:cNvSpPr txBox="1"/>
          <p:nvPr/>
        </p:nvSpPr>
        <p:spPr>
          <a:xfrm>
            <a:off x="9135615" y="3253711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BB00CE9E-B976-4C2C-B90D-3744D6E1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1" y="516260"/>
            <a:ext cx="3920005" cy="54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1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149B09-797F-44CF-B36D-152804A25D49}"/>
              </a:ext>
            </a:extLst>
          </p:cNvPr>
          <p:cNvSpPr txBox="1"/>
          <p:nvPr/>
        </p:nvSpPr>
        <p:spPr>
          <a:xfrm>
            <a:off x="6261801" y="2041102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BCDFF-9912-43EA-906B-045FFB5D8253}"/>
              </a:ext>
            </a:extLst>
          </p:cNvPr>
          <p:cNvSpPr txBox="1"/>
          <p:nvPr/>
        </p:nvSpPr>
        <p:spPr>
          <a:xfrm>
            <a:off x="6261801" y="2349474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7432C-49B7-462B-A489-BC2FDE7207FF}"/>
              </a:ext>
            </a:extLst>
          </p:cNvPr>
          <p:cNvSpPr txBox="1"/>
          <p:nvPr/>
        </p:nvSpPr>
        <p:spPr>
          <a:xfrm>
            <a:off x="6261801" y="2657846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Previous Frame Pointer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2DCEE-2A0E-41DA-825E-A9B26843B024}"/>
              </a:ext>
            </a:extLst>
          </p:cNvPr>
          <p:cNvSpPr txBox="1"/>
          <p:nvPr/>
        </p:nvSpPr>
        <p:spPr>
          <a:xfrm>
            <a:off x="6261801" y="2965623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Local var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2EAE33-8CEB-446D-8858-9B314D5A9CDF}"/>
              </a:ext>
            </a:extLst>
          </p:cNvPr>
          <p:cNvCxnSpPr>
            <a:cxnSpLocks/>
          </p:cNvCxnSpPr>
          <p:nvPr/>
        </p:nvCxnSpPr>
        <p:spPr>
          <a:xfrm flipH="1">
            <a:off x="6252460" y="621842"/>
            <a:ext cx="9341" cy="5213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DA5EAB1-8D8C-4BDB-9A6C-47DDD7A8FD97}"/>
              </a:ext>
            </a:extLst>
          </p:cNvPr>
          <p:cNvCxnSpPr>
            <a:cxnSpLocks/>
          </p:cNvCxnSpPr>
          <p:nvPr/>
        </p:nvCxnSpPr>
        <p:spPr>
          <a:xfrm>
            <a:off x="8893241" y="534510"/>
            <a:ext cx="4" cy="5300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9088C2-6631-4359-90BA-FAB4309BC8AD}"/>
              </a:ext>
            </a:extLst>
          </p:cNvPr>
          <p:cNvSpPr txBox="1"/>
          <p:nvPr/>
        </p:nvSpPr>
        <p:spPr>
          <a:xfrm>
            <a:off x="5335519" y="285470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High address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D1C6F4-0CD0-4437-8B58-ADD31707D2AC}"/>
              </a:ext>
            </a:extLst>
          </p:cNvPr>
          <p:cNvCxnSpPr>
            <a:cxnSpLocks/>
          </p:cNvCxnSpPr>
          <p:nvPr/>
        </p:nvCxnSpPr>
        <p:spPr>
          <a:xfrm>
            <a:off x="11281413" y="640856"/>
            <a:ext cx="0" cy="517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CD4B48-8C30-4963-BE39-E904BB401F9A}"/>
              </a:ext>
            </a:extLst>
          </p:cNvPr>
          <p:cNvSpPr txBox="1"/>
          <p:nvPr/>
        </p:nvSpPr>
        <p:spPr>
          <a:xfrm>
            <a:off x="10309800" y="271524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Stack grows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877C83D2-656A-4548-9C2F-07E3AD32401D}"/>
              </a:ext>
            </a:extLst>
          </p:cNvPr>
          <p:cNvSpPr/>
          <p:nvPr/>
        </p:nvSpPr>
        <p:spPr>
          <a:xfrm>
            <a:off x="8904308" y="1727251"/>
            <a:ext cx="462614" cy="6066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BF66B5-5B67-4E56-979E-F9E47A897AD9}"/>
              </a:ext>
            </a:extLst>
          </p:cNvPr>
          <p:cNvSpPr txBox="1"/>
          <p:nvPr/>
        </p:nvSpPr>
        <p:spPr>
          <a:xfrm>
            <a:off x="9185526" y="1998288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1116C4-1ABC-4353-A7F5-D32722190224}"/>
              </a:ext>
            </a:extLst>
          </p:cNvPr>
          <p:cNvCxnSpPr>
            <a:cxnSpLocks/>
          </p:cNvCxnSpPr>
          <p:nvPr/>
        </p:nvCxnSpPr>
        <p:spPr>
          <a:xfrm>
            <a:off x="8891340" y="4196355"/>
            <a:ext cx="58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3BB47-D512-4FFD-9604-8B19C7D6BC8F}"/>
              </a:ext>
            </a:extLst>
          </p:cNvPr>
          <p:cNvSpPr txBox="1"/>
          <p:nvPr/>
        </p:nvSpPr>
        <p:spPr>
          <a:xfrm>
            <a:off x="9289221" y="3944905"/>
            <a:ext cx="204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current stack frame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C28D94-E969-4329-B85B-953B54FECC9C}"/>
              </a:ext>
            </a:extLst>
          </p:cNvPr>
          <p:cNvSpPr txBox="1"/>
          <p:nvPr/>
        </p:nvSpPr>
        <p:spPr>
          <a:xfrm>
            <a:off x="6260079" y="3278422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7E522E-4A44-4C59-B1B6-6F803D0E8144}"/>
              </a:ext>
            </a:extLst>
          </p:cNvPr>
          <p:cNvSpPr txBox="1"/>
          <p:nvPr/>
        </p:nvSpPr>
        <p:spPr>
          <a:xfrm>
            <a:off x="6258174" y="3590366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injected code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1FBE73-E146-438E-AC2F-F475E9DC3C70}"/>
              </a:ext>
            </a:extLst>
          </p:cNvPr>
          <p:cNvSpPr txBox="1"/>
          <p:nvPr/>
        </p:nvSpPr>
        <p:spPr>
          <a:xfrm>
            <a:off x="6258174" y="3898738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C7C6E5-A385-4C38-A6DC-DE701C843628}"/>
              </a:ext>
            </a:extLst>
          </p:cNvPr>
          <p:cNvSpPr txBox="1"/>
          <p:nvPr/>
        </p:nvSpPr>
        <p:spPr>
          <a:xfrm>
            <a:off x="6258174" y="4206515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Injected code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8FD41F0-AB4B-43B7-A8B8-89B705383017}"/>
              </a:ext>
            </a:extLst>
          </p:cNvPr>
          <p:cNvSpPr/>
          <p:nvPr/>
        </p:nvSpPr>
        <p:spPr>
          <a:xfrm>
            <a:off x="5824107" y="3290174"/>
            <a:ext cx="427401" cy="1232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19CE8-A1E2-4BAA-996C-C4E2641ADA09}"/>
              </a:ext>
            </a:extLst>
          </p:cNvPr>
          <p:cNvSpPr txBox="1"/>
          <p:nvPr/>
        </p:nvSpPr>
        <p:spPr>
          <a:xfrm>
            <a:off x="4052917" y="3461508"/>
            <a:ext cx="184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Check_answer’s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frame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3196DE-E658-4584-A4E6-55401E432564}"/>
              </a:ext>
            </a:extLst>
          </p:cNvPr>
          <p:cNvCxnSpPr>
            <a:cxnSpLocks/>
          </p:cNvCxnSpPr>
          <p:nvPr/>
        </p:nvCxnSpPr>
        <p:spPr>
          <a:xfrm>
            <a:off x="8891340" y="4512565"/>
            <a:ext cx="58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F4BECA-96FE-4CB2-BD40-48B394510523}"/>
              </a:ext>
            </a:extLst>
          </p:cNvPr>
          <p:cNvSpPr txBox="1"/>
          <p:nvPr/>
        </p:nvSpPr>
        <p:spPr>
          <a:xfrm>
            <a:off x="9281513" y="4321005"/>
            <a:ext cx="204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current stack pointer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A2AE4A9-E93E-4563-8B69-D15C78FF2092}"/>
              </a:ext>
            </a:extLst>
          </p:cNvPr>
          <p:cNvCxnSpPr>
            <a:cxnSpLocks/>
            <a:stCxn id="31" idx="3"/>
            <a:endCxn id="8" idx="3"/>
          </p:cNvCxnSpPr>
          <p:nvPr/>
        </p:nvCxnSpPr>
        <p:spPr>
          <a:xfrm flipV="1">
            <a:off x="8891340" y="2811735"/>
            <a:ext cx="3627" cy="1240892"/>
          </a:xfrm>
          <a:prstGeom prst="bentConnector3">
            <a:avLst>
              <a:gd name="adj1" fmla="val 6402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377CBD-6C0B-47E7-B883-CBED24F5EC83}"/>
              </a:ext>
            </a:extLst>
          </p:cNvPr>
          <p:cNvSpPr txBox="1"/>
          <p:nvPr/>
        </p:nvSpPr>
        <p:spPr>
          <a:xfrm>
            <a:off x="5321861" y="5847201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Low address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CAC5DB-B9D4-4048-B661-37E0C89F4F1A}"/>
              </a:ext>
            </a:extLst>
          </p:cNvPr>
          <p:cNvSpPr txBox="1"/>
          <p:nvPr/>
        </p:nvSpPr>
        <p:spPr>
          <a:xfrm>
            <a:off x="4015561" y="6355559"/>
            <a:ext cx="471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[Lab3 - !ASRL &amp;&amp; !NX]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왼쪽 중괄호 54">
            <a:extLst>
              <a:ext uri="{FF2B5EF4-FFF2-40B4-BE49-F238E27FC236}">
                <a16:creationId xmlns:a16="http://schemas.microsoft.com/office/drawing/2014/main" id="{A82E7EE3-74E2-4E88-B529-ABD84433065A}"/>
              </a:ext>
            </a:extLst>
          </p:cNvPr>
          <p:cNvSpPr/>
          <p:nvPr/>
        </p:nvSpPr>
        <p:spPr>
          <a:xfrm>
            <a:off x="5799602" y="1709780"/>
            <a:ext cx="446819" cy="1570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642534-D1E0-4492-BAC0-2AF9C58033DA}"/>
              </a:ext>
            </a:extLst>
          </p:cNvPr>
          <p:cNvSpPr txBox="1"/>
          <p:nvPr/>
        </p:nvSpPr>
        <p:spPr>
          <a:xfrm>
            <a:off x="3948819" y="2386508"/>
            <a:ext cx="217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Main’s</a:t>
            </a:r>
          </a:p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frame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57C6AD-93F5-43B8-8912-0F77B93C218D}"/>
              </a:ext>
            </a:extLst>
          </p:cNvPr>
          <p:cNvSpPr txBox="1"/>
          <p:nvPr/>
        </p:nvSpPr>
        <p:spPr>
          <a:xfrm>
            <a:off x="6260714" y="1732063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오른쪽 중괄호 87">
            <a:extLst>
              <a:ext uri="{FF2B5EF4-FFF2-40B4-BE49-F238E27FC236}">
                <a16:creationId xmlns:a16="http://schemas.microsoft.com/office/drawing/2014/main" id="{A7031F1E-3A23-4E91-8CD9-50758E762245}"/>
              </a:ext>
            </a:extLst>
          </p:cNvPr>
          <p:cNvSpPr/>
          <p:nvPr/>
        </p:nvSpPr>
        <p:spPr>
          <a:xfrm>
            <a:off x="8904308" y="3280445"/>
            <a:ext cx="462614" cy="3057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6D5283-B0A8-40C7-A447-D04438715DE3}"/>
              </a:ext>
            </a:extLst>
          </p:cNvPr>
          <p:cNvSpPr txBox="1"/>
          <p:nvPr/>
        </p:nvSpPr>
        <p:spPr>
          <a:xfrm>
            <a:off x="9135615" y="3253711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BB00CE9E-B976-4C2C-B90D-3744D6E1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1" y="516260"/>
            <a:ext cx="3920005" cy="54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6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149B09-797F-44CF-B36D-152804A25D49}"/>
              </a:ext>
            </a:extLst>
          </p:cNvPr>
          <p:cNvSpPr txBox="1"/>
          <p:nvPr/>
        </p:nvSpPr>
        <p:spPr>
          <a:xfrm>
            <a:off x="6261801" y="2041102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/00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BCDFF-9912-43EA-906B-045FFB5D8253}"/>
              </a:ext>
            </a:extLst>
          </p:cNvPr>
          <p:cNvSpPr txBox="1"/>
          <p:nvPr/>
        </p:nvSpPr>
        <p:spPr>
          <a:xfrm>
            <a:off x="6261801" y="2349474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Pop-ret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7432C-49B7-462B-A489-BC2FDE7207FF}"/>
              </a:ext>
            </a:extLst>
          </p:cNvPr>
          <p:cNvSpPr txBox="1"/>
          <p:nvPr/>
        </p:nvSpPr>
        <p:spPr>
          <a:xfrm>
            <a:off x="6261801" y="2657846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2DCEE-2A0E-41DA-825E-A9B26843B024}"/>
              </a:ext>
            </a:extLst>
          </p:cNvPr>
          <p:cNvSpPr txBox="1"/>
          <p:nvPr/>
        </p:nvSpPr>
        <p:spPr>
          <a:xfrm>
            <a:off x="6261801" y="2965623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2EAE33-8CEB-446D-8858-9B314D5A9CDF}"/>
              </a:ext>
            </a:extLst>
          </p:cNvPr>
          <p:cNvCxnSpPr>
            <a:cxnSpLocks/>
          </p:cNvCxnSpPr>
          <p:nvPr/>
        </p:nvCxnSpPr>
        <p:spPr>
          <a:xfrm flipH="1">
            <a:off x="6252460" y="621842"/>
            <a:ext cx="9341" cy="5213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DA5EAB1-8D8C-4BDB-9A6C-47DDD7A8FD97}"/>
              </a:ext>
            </a:extLst>
          </p:cNvPr>
          <p:cNvCxnSpPr>
            <a:cxnSpLocks/>
          </p:cNvCxnSpPr>
          <p:nvPr/>
        </p:nvCxnSpPr>
        <p:spPr>
          <a:xfrm>
            <a:off x="8893241" y="534510"/>
            <a:ext cx="4" cy="5300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9088C2-6631-4359-90BA-FAB4309BC8AD}"/>
              </a:ext>
            </a:extLst>
          </p:cNvPr>
          <p:cNvSpPr txBox="1"/>
          <p:nvPr/>
        </p:nvSpPr>
        <p:spPr>
          <a:xfrm>
            <a:off x="5335519" y="285470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High address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D1C6F4-0CD0-4437-8B58-ADD31707D2AC}"/>
              </a:ext>
            </a:extLst>
          </p:cNvPr>
          <p:cNvCxnSpPr>
            <a:cxnSpLocks/>
          </p:cNvCxnSpPr>
          <p:nvPr/>
        </p:nvCxnSpPr>
        <p:spPr>
          <a:xfrm>
            <a:off x="11281413" y="640856"/>
            <a:ext cx="0" cy="517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CD4B48-8C30-4963-BE39-E904BB401F9A}"/>
              </a:ext>
            </a:extLst>
          </p:cNvPr>
          <p:cNvSpPr txBox="1"/>
          <p:nvPr/>
        </p:nvSpPr>
        <p:spPr>
          <a:xfrm>
            <a:off x="10309800" y="271524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Stack grows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877C83D2-656A-4548-9C2F-07E3AD32401D}"/>
              </a:ext>
            </a:extLst>
          </p:cNvPr>
          <p:cNvSpPr/>
          <p:nvPr/>
        </p:nvSpPr>
        <p:spPr>
          <a:xfrm>
            <a:off x="8904308" y="1727251"/>
            <a:ext cx="462614" cy="6066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BF66B5-5B67-4E56-979E-F9E47A897AD9}"/>
              </a:ext>
            </a:extLst>
          </p:cNvPr>
          <p:cNvSpPr txBox="1"/>
          <p:nvPr/>
        </p:nvSpPr>
        <p:spPr>
          <a:xfrm>
            <a:off x="9185526" y="1998288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1116C4-1ABC-4353-A7F5-D32722190224}"/>
              </a:ext>
            </a:extLst>
          </p:cNvPr>
          <p:cNvCxnSpPr>
            <a:cxnSpLocks/>
          </p:cNvCxnSpPr>
          <p:nvPr/>
        </p:nvCxnSpPr>
        <p:spPr>
          <a:xfrm>
            <a:off x="8891340" y="4196355"/>
            <a:ext cx="58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3BB47-D512-4FFD-9604-8B19C7D6BC8F}"/>
              </a:ext>
            </a:extLst>
          </p:cNvPr>
          <p:cNvSpPr txBox="1"/>
          <p:nvPr/>
        </p:nvSpPr>
        <p:spPr>
          <a:xfrm>
            <a:off x="9289221" y="3944905"/>
            <a:ext cx="204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current stack frame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C28D94-E969-4329-B85B-953B54FECC9C}"/>
              </a:ext>
            </a:extLst>
          </p:cNvPr>
          <p:cNvSpPr txBox="1"/>
          <p:nvPr/>
        </p:nvSpPr>
        <p:spPr>
          <a:xfrm>
            <a:off x="6260079" y="3278422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7E522E-4A44-4C59-B1B6-6F803D0E8144}"/>
              </a:ext>
            </a:extLst>
          </p:cNvPr>
          <p:cNvSpPr txBox="1"/>
          <p:nvPr/>
        </p:nvSpPr>
        <p:spPr>
          <a:xfrm>
            <a:off x="6258174" y="3590366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1FBE73-E146-438E-AC2F-F475E9DC3C70}"/>
              </a:ext>
            </a:extLst>
          </p:cNvPr>
          <p:cNvSpPr txBox="1"/>
          <p:nvPr/>
        </p:nvSpPr>
        <p:spPr>
          <a:xfrm>
            <a:off x="6258174" y="3898738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C7C6E5-A385-4C38-A6DC-DE701C843628}"/>
              </a:ext>
            </a:extLst>
          </p:cNvPr>
          <p:cNvSpPr txBox="1"/>
          <p:nvPr/>
        </p:nvSpPr>
        <p:spPr>
          <a:xfrm>
            <a:off x="6258174" y="4206515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Injected code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8FD41F0-AB4B-43B7-A8B8-89B705383017}"/>
              </a:ext>
            </a:extLst>
          </p:cNvPr>
          <p:cNvSpPr/>
          <p:nvPr/>
        </p:nvSpPr>
        <p:spPr>
          <a:xfrm>
            <a:off x="5824107" y="3290174"/>
            <a:ext cx="427401" cy="1232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19CE8-A1E2-4BAA-996C-C4E2641ADA09}"/>
              </a:ext>
            </a:extLst>
          </p:cNvPr>
          <p:cNvSpPr txBox="1"/>
          <p:nvPr/>
        </p:nvSpPr>
        <p:spPr>
          <a:xfrm>
            <a:off x="4052917" y="3461508"/>
            <a:ext cx="184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Check_answer’s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frame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3196DE-E658-4584-A4E6-55401E432564}"/>
              </a:ext>
            </a:extLst>
          </p:cNvPr>
          <p:cNvCxnSpPr>
            <a:cxnSpLocks/>
          </p:cNvCxnSpPr>
          <p:nvPr/>
        </p:nvCxnSpPr>
        <p:spPr>
          <a:xfrm>
            <a:off x="8891340" y="4512565"/>
            <a:ext cx="58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F4BECA-96FE-4CB2-BD40-48B394510523}"/>
              </a:ext>
            </a:extLst>
          </p:cNvPr>
          <p:cNvSpPr txBox="1"/>
          <p:nvPr/>
        </p:nvSpPr>
        <p:spPr>
          <a:xfrm>
            <a:off x="9281513" y="4321005"/>
            <a:ext cx="204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current stack pointer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A2AE4A9-E93E-4563-8B69-D15C78FF2092}"/>
              </a:ext>
            </a:extLst>
          </p:cNvPr>
          <p:cNvCxnSpPr>
            <a:cxnSpLocks/>
            <a:stCxn id="31" idx="3"/>
            <a:endCxn id="8" idx="3"/>
          </p:cNvCxnSpPr>
          <p:nvPr/>
        </p:nvCxnSpPr>
        <p:spPr>
          <a:xfrm flipV="1">
            <a:off x="8891340" y="2811735"/>
            <a:ext cx="3627" cy="1240892"/>
          </a:xfrm>
          <a:prstGeom prst="bentConnector3">
            <a:avLst>
              <a:gd name="adj1" fmla="val 6402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377CBD-6C0B-47E7-B883-CBED24F5EC83}"/>
              </a:ext>
            </a:extLst>
          </p:cNvPr>
          <p:cNvSpPr txBox="1"/>
          <p:nvPr/>
        </p:nvSpPr>
        <p:spPr>
          <a:xfrm>
            <a:off x="5321861" y="5847201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Low address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CAC5DB-B9D4-4048-B661-37E0C89F4F1A}"/>
              </a:ext>
            </a:extLst>
          </p:cNvPr>
          <p:cNvSpPr txBox="1"/>
          <p:nvPr/>
        </p:nvSpPr>
        <p:spPr>
          <a:xfrm>
            <a:off x="4015561" y="6355559"/>
            <a:ext cx="471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[Lab4 - ASRL &amp;&amp; !NX]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왼쪽 중괄호 54">
            <a:extLst>
              <a:ext uri="{FF2B5EF4-FFF2-40B4-BE49-F238E27FC236}">
                <a16:creationId xmlns:a16="http://schemas.microsoft.com/office/drawing/2014/main" id="{A82E7EE3-74E2-4E88-B529-ABD84433065A}"/>
              </a:ext>
            </a:extLst>
          </p:cNvPr>
          <p:cNvSpPr/>
          <p:nvPr/>
        </p:nvSpPr>
        <p:spPr>
          <a:xfrm>
            <a:off x="5799602" y="1709780"/>
            <a:ext cx="446819" cy="1570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642534-D1E0-4492-BAC0-2AF9C58033DA}"/>
              </a:ext>
            </a:extLst>
          </p:cNvPr>
          <p:cNvSpPr txBox="1"/>
          <p:nvPr/>
        </p:nvSpPr>
        <p:spPr>
          <a:xfrm>
            <a:off x="3948819" y="2386508"/>
            <a:ext cx="217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Main’s</a:t>
            </a:r>
          </a:p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frame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57C6AD-93F5-43B8-8912-0F77B93C218D}"/>
              </a:ext>
            </a:extLst>
          </p:cNvPr>
          <p:cNvSpPr txBox="1"/>
          <p:nvPr/>
        </p:nvSpPr>
        <p:spPr>
          <a:xfrm>
            <a:off x="6260714" y="1732063"/>
            <a:ext cx="2633166" cy="307777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오른쪽 중괄호 87">
            <a:extLst>
              <a:ext uri="{FF2B5EF4-FFF2-40B4-BE49-F238E27FC236}">
                <a16:creationId xmlns:a16="http://schemas.microsoft.com/office/drawing/2014/main" id="{A7031F1E-3A23-4E91-8CD9-50758E762245}"/>
              </a:ext>
            </a:extLst>
          </p:cNvPr>
          <p:cNvSpPr/>
          <p:nvPr/>
        </p:nvSpPr>
        <p:spPr>
          <a:xfrm>
            <a:off x="8904308" y="3280445"/>
            <a:ext cx="462614" cy="3057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6D5283-B0A8-40C7-A447-D04438715DE3}"/>
              </a:ext>
            </a:extLst>
          </p:cNvPr>
          <p:cNvSpPr txBox="1"/>
          <p:nvPr/>
        </p:nvSpPr>
        <p:spPr>
          <a:xfrm>
            <a:off x="9135615" y="3253711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BB00CE9E-B976-4C2C-B90D-3744D6E1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1" y="516260"/>
            <a:ext cx="3920005" cy="54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149B09-797F-44CF-B36D-152804A25D49}"/>
              </a:ext>
            </a:extLst>
          </p:cNvPr>
          <p:cNvSpPr txBox="1"/>
          <p:nvPr/>
        </p:nvSpPr>
        <p:spPr>
          <a:xfrm>
            <a:off x="6261801" y="2041102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BCDFF-9912-43EA-906B-045FFB5D8253}"/>
              </a:ext>
            </a:extLst>
          </p:cNvPr>
          <p:cNvSpPr txBox="1"/>
          <p:nvPr/>
        </p:nvSpPr>
        <p:spPr>
          <a:xfrm>
            <a:off x="6261801" y="2349474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7432C-49B7-462B-A489-BC2FDE7207FF}"/>
              </a:ext>
            </a:extLst>
          </p:cNvPr>
          <p:cNvSpPr txBox="1"/>
          <p:nvPr/>
        </p:nvSpPr>
        <p:spPr>
          <a:xfrm>
            <a:off x="6261801" y="2657846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Previous Frame Pointer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2DCEE-2A0E-41DA-825E-A9B26843B024}"/>
              </a:ext>
            </a:extLst>
          </p:cNvPr>
          <p:cNvSpPr txBox="1"/>
          <p:nvPr/>
        </p:nvSpPr>
        <p:spPr>
          <a:xfrm>
            <a:off x="6261801" y="2965623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&amp;SHELL string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2EAE33-8CEB-446D-8858-9B314D5A9CDF}"/>
              </a:ext>
            </a:extLst>
          </p:cNvPr>
          <p:cNvCxnSpPr>
            <a:cxnSpLocks/>
          </p:cNvCxnSpPr>
          <p:nvPr/>
        </p:nvCxnSpPr>
        <p:spPr>
          <a:xfrm flipH="1">
            <a:off x="6252460" y="621842"/>
            <a:ext cx="9341" cy="5213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DA5EAB1-8D8C-4BDB-9A6C-47DDD7A8FD97}"/>
              </a:ext>
            </a:extLst>
          </p:cNvPr>
          <p:cNvCxnSpPr>
            <a:cxnSpLocks/>
          </p:cNvCxnSpPr>
          <p:nvPr/>
        </p:nvCxnSpPr>
        <p:spPr>
          <a:xfrm>
            <a:off x="8893241" y="534510"/>
            <a:ext cx="4" cy="5300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9088C2-6631-4359-90BA-FAB4309BC8AD}"/>
              </a:ext>
            </a:extLst>
          </p:cNvPr>
          <p:cNvSpPr txBox="1"/>
          <p:nvPr/>
        </p:nvSpPr>
        <p:spPr>
          <a:xfrm>
            <a:off x="5335519" y="285470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High address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D1C6F4-0CD0-4437-8B58-ADD31707D2AC}"/>
              </a:ext>
            </a:extLst>
          </p:cNvPr>
          <p:cNvCxnSpPr>
            <a:cxnSpLocks/>
          </p:cNvCxnSpPr>
          <p:nvPr/>
        </p:nvCxnSpPr>
        <p:spPr>
          <a:xfrm>
            <a:off x="11281413" y="640856"/>
            <a:ext cx="0" cy="517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CD4B48-8C30-4963-BE39-E904BB401F9A}"/>
              </a:ext>
            </a:extLst>
          </p:cNvPr>
          <p:cNvSpPr txBox="1"/>
          <p:nvPr/>
        </p:nvSpPr>
        <p:spPr>
          <a:xfrm>
            <a:off x="10309800" y="271524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Stack grows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877C83D2-656A-4548-9C2F-07E3AD32401D}"/>
              </a:ext>
            </a:extLst>
          </p:cNvPr>
          <p:cNvSpPr/>
          <p:nvPr/>
        </p:nvSpPr>
        <p:spPr>
          <a:xfrm>
            <a:off x="8904308" y="1727251"/>
            <a:ext cx="462614" cy="6066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BF66B5-5B67-4E56-979E-F9E47A897AD9}"/>
              </a:ext>
            </a:extLst>
          </p:cNvPr>
          <p:cNvSpPr txBox="1"/>
          <p:nvPr/>
        </p:nvSpPr>
        <p:spPr>
          <a:xfrm>
            <a:off x="9185526" y="1998288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1116C4-1ABC-4353-A7F5-D32722190224}"/>
              </a:ext>
            </a:extLst>
          </p:cNvPr>
          <p:cNvCxnSpPr>
            <a:cxnSpLocks/>
          </p:cNvCxnSpPr>
          <p:nvPr/>
        </p:nvCxnSpPr>
        <p:spPr>
          <a:xfrm>
            <a:off x="8891340" y="4196355"/>
            <a:ext cx="58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3BB47-D512-4FFD-9604-8B19C7D6BC8F}"/>
              </a:ext>
            </a:extLst>
          </p:cNvPr>
          <p:cNvSpPr txBox="1"/>
          <p:nvPr/>
        </p:nvSpPr>
        <p:spPr>
          <a:xfrm>
            <a:off x="9289221" y="3944905"/>
            <a:ext cx="204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current stack frame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C28D94-E969-4329-B85B-953B54FECC9C}"/>
              </a:ext>
            </a:extLst>
          </p:cNvPr>
          <p:cNvSpPr txBox="1"/>
          <p:nvPr/>
        </p:nvSpPr>
        <p:spPr>
          <a:xfrm>
            <a:off x="6260079" y="3278422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&amp;exit()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7E522E-4A44-4C59-B1B6-6F803D0E8144}"/>
              </a:ext>
            </a:extLst>
          </p:cNvPr>
          <p:cNvSpPr txBox="1"/>
          <p:nvPr/>
        </p:nvSpPr>
        <p:spPr>
          <a:xfrm>
            <a:off x="6258174" y="3590366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&amp;system()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1FBE73-E146-438E-AC2F-F475E9DC3C70}"/>
              </a:ext>
            </a:extLst>
          </p:cNvPr>
          <p:cNvSpPr txBox="1"/>
          <p:nvPr/>
        </p:nvSpPr>
        <p:spPr>
          <a:xfrm>
            <a:off x="6258174" y="3898738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C7C6E5-A385-4C38-A6DC-DE701C843628}"/>
              </a:ext>
            </a:extLst>
          </p:cNvPr>
          <p:cNvSpPr txBox="1"/>
          <p:nvPr/>
        </p:nvSpPr>
        <p:spPr>
          <a:xfrm>
            <a:off x="6258174" y="4206515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8FD41F0-AB4B-43B7-A8B8-89B705383017}"/>
              </a:ext>
            </a:extLst>
          </p:cNvPr>
          <p:cNvSpPr/>
          <p:nvPr/>
        </p:nvSpPr>
        <p:spPr>
          <a:xfrm>
            <a:off x="5824107" y="3290174"/>
            <a:ext cx="427401" cy="1232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19CE8-A1E2-4BAA-996C-C4E2641ADA09}"/>
              </a:ext>
            </a:extLst>
          </p:cNvPr>
          <p:cNvSpPr txBox="1"/>
          <p:nvPr/>
        </p:nvSpPr>
        <p:spPr>
          <a:xfrm>
            <a:off x="4052917" y="3461508"/>
            <a:ext cx="184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Check_answer’s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frame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3196DE-E658-4584-A4E6-55401E432564}"/>
              </a:ext>
            </a:extLst>
          </p:cNvPr>
          <p:cNvCxnSpPr>
            <a:cxnSpLocks/>
          </p:cNvCxnSpPr>
          <p:nvPr/>
        </p:nvCxnSpPr>
        <p:spPr>
          <a:xfrm>
            <a:off x="8891340" y="4512565"/>
            <a:ext cx="58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F4BECA-96FE-4CB2-BD40-48B394510523}"/>
              </a:ext>
            </a:extLst>
          </p:cNvPr>
          <p:cNvSpPr txBox="1"/>
          <p:nvPr/>
        </p:nvSpPr>
        <p:spPr>
          <a:xfrm>
            <a:off x="9281513" y="4321005"/>
            <a:ext cx="204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current stack pointer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A2AE4A9-E93E-4563-8B69-D15C78FF2092}"/>
              </a:ext>
            </a:extLst>
          </p:cNvPr>
          <p:cNvCxnSpPr>
            <a:cxnSpLocks/>
            <a:stCxn id="31" idx="3"/>
            <a:endCxn id="8" idx="3"/>
          </p:cNvCxnSpPr>
          <p:nvPr/>
        </p:nvCxnSpPr>
        <p:spPr>
          <a:xfrm flipV="1">
            <a:off x="8891340" y="2811735"/>
            <a:ext cx="3627" cy="1240892"/>
          </a:xfrm>
          <a:prstGeom prst="bentConnector3">
            <a:avLst>
              <a:gd name="adj1" fmla="val 6402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377CBD-6C0B-47E7-B883-CBED24F5EC83}"/>
              </a:ext>
            </a:extLst>
          </p:cNvPr>
          <p:cNvSpPr txBox="1"/>
          <p:nvPr/>
        </p:nvSpPr>
        <p:spPr>
          <a:xfrm>
            <a:off x="5321861" y="5847201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Low address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CAC5DB-B9D4-4048-B661-37E0C89F4F1A}"/>
              </a:ext>
            </a:extLst>
          </p:cNvPr>
          <p:cNvSpPr txBox="1"/>
          <p:nvPr/>
        </p:nvSpPr>
        <p:spPr>
          <a:xfrm>
            <a:off x="4015561" y="6355559"/>
            <a:ext cx="471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[Lab5 - !ASRL &amp;&amp; NX]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왼쪽 중괄호 54">
            <a:extLst>
              <a:ext uri="{FF2B5EF4-FFF2-40B4-BE49-F238E27FC236}">
                <a16:creationId xmlns:a16="http://schemas.microsoft.com/office/drawing/2014/main" id="{A82E7EE3-74E2-4E88-B529-ABD84433065A}"/>
              </a:ext>
            </a:extLst>
          </p:cNvPr>
          <p:cNvSpPr/>
          <p:nvPr/>
        </p:nvSpPr>
        <p:spPr>
          <a:xfrm>
            <a:off x="5799602" y="1709780"/>
            <a:ext cx="446819" cy="1570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642534-D1E0-4492-BAC0-2AF9C58033DA}"/>
              </a:ext>
            </a:extLst>
          </p:cNvPr>
          <p:cNvSpPr txBox="1"/>
          <p:nvPr/>
        </p:nvSpPr>
        <p:spPr>
          <a:xfrm>
            <a:off x="3948819" y="2386508"/>
            <a:ext cx="217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Main’s</a:t>
            </a:r>
          </a:p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frame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57C6AD-93F5-43B8-8912-0F77B93C218D}"/>
              </a:ext>
            </a:extLst>
          </p:cNvPr>
          <p:cNvSpPr txBox="1"/>
          <p:nvPr/>
        </p:nvSpPr>
        <p:spPr>
          <a:xfrm>
            <a:off x="6260714" y="1732063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오른쪽 중괄호 87">
            <a:extLst>
              <a:ext uri="{FF2B5EF4-FFF2-40B4-BE49-F238E27FC236}">
                <a16:creationId xmlns:a16="http://schemas.microsoft.com/office/drawing/2014/main" id="{A7031F1E-3A23-4E91-8CD9-50758E762245}"/>
              </a:ext>
            </a:extLst>
          </p:cNvPr>
          <p:cNvSpPr/>
          <p:nvPr/>
        </p:nvSpPr>
        <p:spPr>
          <a:xfrm>
            <a:off x="8904308" y="3280445"/>
            <a:ext cx="462614" cy="3057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6D5283-B0A8-40C7-A447-D04438715DE3}"/>
              </a:ext>
            </a:extLst>
          </p:cNvPr>
          <p:cNvSpPr txBox="1"/>
          <p:nvPr/>
        </p:nvSpPr>
        <p:spPr>
          <a:xfrm>
            <a:off x="9135615" y="3253711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BB00CE9E-B976-4C2C-B90D-3744D6E1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1" y="516260"/>
            <a:ext cx="3920005" cy="54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8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149B09-797F-44CF-B36D-152804A25D49}"/>
              </a:ext>
            </a:extLst>
          </p:cNvPr>
          <p:cNvSpPr txBox="1"/>
          <p:nvPr/>
        </p:nvSpPr>
        <p:spPr>
          <a:xfrm>
            <a:off x="6261801" y="2041102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BCDFF-9912-43EA-906B-045FFB5D8253}"/>
              </a:ext>
            </a:extLst>
          </p:cNvPr>
          <p:cNvSpPr txBox="1"/>
          <p:nvPr/>
        </p:nvSpPr>
        <p:spPr>
          <a:xfrm>
            <a:off x="6261801" y="2349474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7432C-49B7-462B-A489-BC2FDE7207FF}"/>
              </a:ext>
            </a:extLst>
          </p:cNvPr>
          <p:cNvSpPr txBox="1"/>
          <p:nvPr/>
        </p:nvSpPr>
        <p:spPr>
          <a:xfrm>
            <a:off x="6261801" y="2657846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Previous Frame Pointer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2DCEE-2A0E-41DA-825E-A9B26843B024}"/>
              </a:ext>
            </a:extLst>
          </p:cNvPr>
          <p:cNvSpPr txBox="1"/>
          <p:nvPr/>
        </p:nvSpPr>
        <p:spPr>
          <a:xfrm>
            <a:off x="6261801" y="2965623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&amp;to built string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2EAE33-8CEB-446D-8858-9B314D5A9CDF}"/>
              </a:ext>
            </a:extLst>
          </p:cNvPr>
          <p:cNvCxnSpPr>
            <a:cxnSpLocks/>
          </p:cNvCxnSpPr>
          <p:nvPr/>
        </p:nvCxnSpPr>
        <p:spPr>
          <a:xfrm flipH="1">
            <a:off x="6252460" y="621842"/>
            <a:ext cx="9341" cy="5213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DA5EAB1-8D8C-4BDB-9A6C-47DDD7A8FD97}"/>
              </a:ext>
            </a:extLst>
          </p:cNvPr>
          <p:cNvCxnSpPr>
            <a:cxnSpLocks/>
          </p:cNvCxnSpPr>
          <p:nvPr/>
        </p:nvCxnSpPr>
        <p:spPr>
          <a:xfrm>
            <a:off x="8893241" y="534510"/>
            <a:ext cx="4" cy="5300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9088C2-6631-4359-90BA-FAB4309BC8AD}"/>
              </a:ext>
            </a:extLst>
          </p:cNvPr>
          <p:cNvSpPr txBox="1"/>
          <p:nvPr/>
        </p:nvSpPr>
        <p:spPr>
          <a:xfrm>
            <a:off x="5335519" y="285470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High address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D1C6F4-0CD0-4437-8B58-ADD31707D2AC}"/>
              </a:ext>
            </a:extLst>
          </p:cNvPr>
          <p:cNvCxnSpPr>
            <a:cxnSpLocks/>
          </p:cNvCxnSpPr>
          <p:nvPr/>
        </p:nvCxnSpPr>
        <p:spPr>
          <a:xfrm>
            <a:off x="11281413" y="640856"/>
            <a:ext cx="0" cy="517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CD4B48-8C30-4963-BE39-E904BB401F9A}"/>
              </a:ext>
            </a:extLst>
          </p:cNvPr>
          <p:cNvSpPr txBox="1"/>
          <p:nvPr/>
        </p:nvSpPr>
        <p:spPr>
          <a:xfrm>
            <a:off x="10309800" y="271524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Stack grows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877C83D2-656A-4548-9C2F-07E3AD32401D}"/>
              </a:ext>
            </a:extLst>
          </p:cNvPr>
          <p:cNvSpPr/>
          <p:nvPr/>
        </p:nvSpPr>
        <p:spPr>
          <a:xfrm>
            <a:off x="8904308" y="1727251"/>
            <a:ext cx="462614" cy="6066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BF66B5-5B67-4E56-979E-F9E47A897AD9}"/>
              </a:ext>
            </a:extLst>
          </p:cNvPr>
          <p:cNvSpPr txBox="1"/>
          <p:nvPr/>
        </p:nvSpPr>
        <p:spPr>
          <a:xfrm>
            <a:off x="9185526" y="1998288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1116C4-1ABC-4353-A7F5-D32722190224}"/>
              </a:ext>
            </a:extLst>
          </p:cNvPr>
          <p:cNvCxnSpPr>
            <a:cxnSpLocks/>
          </p:cNvCxnSpPr>
          <p:nvPr/>
        </p:nvCxnSpPr>
        <p:spPr>
          <a:xfrm>
            <a:off x="8891340" y="4196355"/>
            <a:ext cx="58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3BB47-D512-4FFD-9604-8B19C7D6BC8F}"/>
              </a:ext>
            </a:extLst>
          </p:cNvPr>
          <p:cNvSpPr txBox="1"/>
          <p:nvPr/>
        </p:nvSpPr>
        <p:spPr>
          <a:xfrm>
            <a:off x="9289221" y="3944905"/>
            <a:ext cx="204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current stack frame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C28D94-E969-4329-B85B-953B54FECC9C}"/>
              </a:ext>
            </a:extLst>
          </p:cNvPr>
          <p:cNvSpPr txBox="1"/>
          <p:nvPr/>
        </p:nvSpPr>
        <p:spPr>
          <a:xfrm>
            <a:off x="6260079" y="3278422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&amp;exit()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7E522E-4A44-4C59-B1B6-6F803D0E8144}"/>
              </a:ext>
            </a:extLst>
          </p:cNvPr>
          <p:cNvSpPr txBox="1"/>
          <p:nvPr/>
        </p:nvSpPr>
        <p:spPr>
          <a:xfrm>
            <a:off x="6258174" y="3590366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&amp;system()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1FBE73-E146-438E-AC2F-F475E9DC3C70}"/>
              </a:ext>
            </a:extLst>
          </p:cNvPr>
          <p:cNvSpPr txBox="1"/>
          <p:nvPr/>
        </p:nvSpPr>
        <p:spPr>
          <a:xfrm>
            <a:off x="6258174" y="3898738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the string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C7C6E5-A385-4C38-A6DC-DE701C843628}"/>
              </a:ext>
            </a:extLst>
          </p:cNvPr>
          <p:cNvSpPr txBox="1"/>
          <p:nvPr/>
        </p:nvSpPr>
        <p:spPr>
          <a:xfrm>
            <a:off x="6258174" y="4206515"/>
            <a:ext cx="2633166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8FD41F0-AB4B-43B7-A8B8-89B705383017}"/>
              </a:ext>
            </a:extLst>
          </p:cNvPr>
          <p:cNvSpPr/>
          <p:nvPr/>
        </p:nvSpPr>
        <p:spPr>
          <a:xfrm>
            <a:off x="5824107" y="3290174"/>
            <a:ext cx="427401" cy="1232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19CE8-A1E2-4BAA-996C-C4E2641ADA09}"/>
              </a:ext>
            </a:extLst>
          </p:cNvPr>
          <p:cNvSpPr txBox="1"/>
          <p:nvPr/>
        </p:nvSpPr>
        <p:spPr>
          <a:xfrm>
            <a:off x="4052917" y="3461508"/>
            <a:ext cx="184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Check_answer’s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frame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3196DE-E658-4584-A4E6-55401E432564}"/>
              </a:ext>
            </a:extLst>
          </p:cNvPr>
          <p:cNvCxnSpPr>
            <a:cxnSpLocks/>
          </p:cNvCxnSpPr>
          <p:nvPr/>
        </p:nvCxnSpPr>
        <p:spPr>
          <a:xfrm>
            <a:off x="8891340" y="4512565"/>
            <a:ext cx="58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F4BECA-96FE-4CB2-BD40-48B394510523}"/>
              </a:ext>
            </a:extLst>
          </p:cNvPr>
          <p:cNvSpPr txBox="1"/>
          <p:nvPr/>
        </p:nvSpPr>
        <p:spPr>
          <a:xfrm>
            <a:off x="9281513" y="4321005"/>
            <a:ext cx="204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current stack pointer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A2AE4A9-E93E-4563-8B69-D15C78FF2092}"/>
              </a:ext>
            </a:extLst>
          </p:cNvPr>
          <p:cNvCxnSpPr>
            <a:cxnSpLocks/>
            <a:stCxn id="31" idx="3"/>
            <a:endCxn id="8" idx="3"/>
          </p:cNvCxnSpPr>
          <p:nvPr/>
        </p:nvCxnSpPr>
        <p:spPr>
          <a:xfrm flipV="1">
            <a:off x="8891340" y="2811735"/>
            <a:ext cx="3627" cy="1240892"/>
          </a:xfrm>
          <a:prstGeom prst="bentConnector3">
            <a:avLst>
              <a:gd name="adj1" fmla="val 6402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377CBD-6C0B-47E7-B883-CBED24F5EC83}"/>
              </a:ext>
            </a:extLst>
          </p:cNvPr>
          <p:cNvSpPr txBox="1"/>
          <p:nvPr/>
        </p:nvSpPr>
        <p:spPr>
          <a:xfrm>
            <a:off x="5321861" y="5847201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Low address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CAC5DB-B9D4-4048-B661-37E0C89F4F1A}"/>
              </a:ext>
            </a:extLst>
          </p:cNvPr>
          <p:cNvSpPr txBox="1"/>
          <p:nvPr/>
        </p:nvSpPr>
        <p:spPr>
          <a:xfrm>
            <a:off x="4015561" y="6355559"/>
            <a:ext cx="471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[Lab5_2 - ASRL &amp;&amp; NX]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왼쪽 중괄호 54">
            <a:extLst>
              <a:ext uri="{FF2B5EF4-FFF2-40B4-BE49-F238E27FC236}">
                <a16:creationId xmlns:a16="http://schemas.microsoft.com/office/drawing/2014/main" id="{A82E7EE3-74E2-4E88-B529-ABD84433065A}"/>
              </a:ext>
            </a:extLst>
          </p:cNvPr>
          <p:cNvSpPr/>
          <p:nvPr/>
        </p:nvSpPr>
        <p:spPr>
          <a:xfrm>
            <a:off x="5799602" y="1709780"/>
            <a:ext cx="446819" cy="1570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642534-D1E0-4492-BAC0-2AF9C58033DA}"/>
              </a:ext>
            </a:extLst>
          </p:cNvPr>
          <p:cNvSpPr txBox="1"/>
          <p:nvPr/>
        </p:nvSpPr>
        <p:spPr>
          <a:xfrm>
            <a:off x="3948819" y="2386508"/>
            <a:ext cx="217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Main’s</a:t>
            </a:r>
          </a:p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frame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57C6AD-93F5-43B8-8912-0F77B93C218D}"/>
              </a:ext>
            </a:extLst>
          </p:cNvPr>
          <p:cNvSpPr txBox="1"/>
          <p:nvPr/>
        </p:nvSpPr>
        <p:spPr>
          <a:xfrm>
            <a:off x="6260714" y="1732063"/>
            <a:ext cx="2633166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오른쪽 중괄호 87">
            <a:extLst>
              <a:ext uri="{FF2B5EF4-FFF2-40B4-BE49-F238E27FC236}">
                <a16:creationId xmlns:a16="http://schemas.microsoft.com/office/drawing/2014/main" id="{A7031F1E-3A23-4E91-8CD9-50758E762245}"/>
              </a:ext>
            </a:extLst>
          </p:cNvPr>
          <p:cNvSpPr/>
          <p:nvPr/>
        </p:nvSpPr>
        <p:spPr>
          <a:xfrm>
            <a:off x="8904308" y="3280445"/>
            <a:ext cx="462614" cy="3057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6D5283-B0A8-40C7-A447-D04438715DE3}"/>
              </a:ext>
            </a:extLst>
          </p:cNvPr>
          <p:cNvSpPr txBox="1"/>
          <p:nvPr/>
        </p:nvSpPr>
        <p:spPr>
          <a:xfrm>
            <a:off x="9135615" y="3253711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BB00CE9E-B976-4C2C-B90D-3744D6E1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1" y="516260"/>
            <a:ext cx="3920005" cy="54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9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252</Words>
  <Application>Microsoft Office PowerPoint</Application>
  <PresentationFormat>와이드스크린</PresentationFormat>
  <Paragraphs>105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dke</dc:creator>
  <cp:lastModifiedBy>dke</cp:lastModifiedBy>
  <cp:revision>21</cp:revision>
  <dcterms:created xsi:type="dcterms:W3CDTF">2022-03-03T22:20:08Z</dcterms:created>
  <dcterms:modified xsi:type="dcterms:W3CDTF">2022-03-04T05:05:03Z</dcterms:modified>
</cp:coreProperties>
</file>