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oppins"/>
      <p:regular r:id="rId11"/>
      <p:bold r:id="rId12"/>
      <p:italic r:id="rId13"/>
      <p:boldItalic r:id="rId14"/>
    </p:embeddedFont>
    <p:embeddedFont>
      <p:font typeface="Source Code Pro"/>
      <p:regular r:id="rId15"/>
      <p:bold r:id="rId16"/>
      <p:italic r:id="rId17"/>
      <p:boldItalic r:id="rId18"/>
    </p:embeddedFont>
    <p:embeddedFont>
      <p:font typeface="PT Sans"/>
      <p:regular r:id="rId19"/>
      <p:bold r:id="rId20"/>
      <p:italic r:id="rId21"/>
      <p:boldItalic r:id="rId22"/>
    </p:embeddedFont>
    <p:embeddedFont>
      <p:font typeface="IBM Plex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bold.fntdata"/><Relationship Id="rId22" Type="http://schemas.openxmlformats.org/officeDocument/2006/relationships/font" Target="fonts/PTSans-boldItalic.fntdata"/><Relationship Id="rId21" Type="http://schemas.openxmlformats.org/officeDocument/2006/relationships/font" Target="fonts/PTSans-italic.fntdata"/><Relationship Id="rId24" Type="http://schemas.openxmlformats.org/officeDocument/2006/relationships/font" Target="fonts/IBMPlexMono-bold.fntdata"/><Relationship Id="rId23" Type="http://schemas.openxmlformats.org/officeDocument/2006/relationships/font" Target="fonts/IBMPlexMon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IBMPlexMono-boldItalic.fntdata"/><Relationship Id="rId25" Type="http://schemas.openxmlformats.org/officeDocument/2006/relationships/font" Target="fonts/IBMPlexMon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Poppins-regular.fntdata"/><Relationship Id="rId10" Type="http://schemas.openxmlformats.org/officeDocument/2006/relationships/slide" Target="slides/slide6.xml"/><Relationship Id="rId13" Type="http://schemas.openxmlformats.org/officeDocument/2006/relationships/font" Target="fonts/Poppins-italic.fntdata"/><Relationship Id="rId12" Type="http://schemas.openxmlformats.org/officeDocument/2006/relationships/font" Target="fonts/Poppins-bold.fntdata"/><Relationship Id="rId15" Type="http://schemas.openxmlformats.org/officeDocument/2006/relationships/font" Target="fonts/SourceCodePro-regular.fntdata"/><Relationship Id="rId14" Type="http://schemas.openxmlformats.org/officeDocument/2006/relationships/font" Target="fonts/Poppins-boldItalic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19" Type="http://schemas.openxmlformats.org/officeDocument/2006/relationships/font" Target="fonts/PTSans-regular.fntdata"/><Relationship Id="rId18" Type="http://schemas.openxmlformats.org/officeDocument/2006/relationships/font" Target="fonts/SourceCodePr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d1bf8d6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d1bf8d6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24ef22aa1ac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24ef22aa1ac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4ed99bf1a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4ed99bf1a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35262c34b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35262c34b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24e6b4d5c3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24e6b4d5c3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356b0e46b3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356b0e46b3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rect b="b" l="l" r="r" t="t"/>
              <a:pathLst>
                <a:path extrusionOk="0" h="32774" w="285545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" name="Google Shape;54;p2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2"/>
          <p:cNvSpPr txBox="1"/>
          <p:nvPr>
            <p:ph idx="1" type="subTitle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/>
          <p:nvPr>
            <p:ph hasCustomPrompt="1" type="title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/>
          <p:nvPr>
            <p:ph idx="1" type="subTitle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6" name="Google Shape;496;p13"/>
          <p:cNvSpPr txBox="1"/>
          <p:nvPr>
            <p:ph idx="1" type="subTitle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13"/>
          <p:cNvSpPr txBox="1"/>
          <p:nvPr>
            <p:ph idx="2" type="subTitle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13"/>
          <p:cNvSpPr txBox="1"/>
          <p:nvPr>
            <p:ph idx="3" type="subTitle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13"/>
          <p:cNvSpPr txBox="1"/>
          <p:nvPr>
            <p:ph idx="4" type="subTitle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13"/>
          <p:cNvSpPr txBox="1"/>
          <p:nvPr>
            <p:ph hasCustomPrompt="1" idx="5" type="title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/>
          <p:nvPr>
            <p:ph hasCustomPrompt="1" idx="6" type="title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/>
          <p:nvPr>
            <p:ph hasCustomPrompt="1" idx="7" type="title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/>
          <p:nvPr>
            <p:ph hasCustomPrompt="1" idx="8" type="title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/>
          <p:nvPr>
            <p:ph idx="9" type="subTitle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5" name="Google Shape;505;p13"/>
          <p:cNvSpPr txBox="1"/>
          <p:nvPr>
            <p:ph idx="13" type="subTitle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6" name="Google Shape;506;p13"/>
          <p:cNvSpPr txBox="1"/>
          <p:nvPr>
            <p:ph idx="14" type="subTitle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07" name="Google Shape;507;p13"/>
          <p:cNvSpPr txBox="1"/>
          <p:nvPr>
            <p:ph idx="15" type="subTitle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/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6" name="Google Shape;546;p14"/>
          <p:cNvSpPr txBox="1"/>
          <p:nvPr>
            <p:ph idx="1" type="subTitle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flipH="1" rot="8100000">
              <a:off x="3778999" y="-2106462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flipH="1" rot="-2700000">
              <a:off x="3192849" y="-2898537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flipH="1" rot="10800000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flipH="1" rot="-3320950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flipH="1" rot="-2700000">
              <a:off x="249333" y="3270782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flipH="1" rot="2700000">
                <a:off x="-1073899" y="4736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flipH="1" rot="-2700000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_1_1_1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29" name="Google Shape;72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flipH="1" rot="10800000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flipH="1" rot="5400000">
              <a:off x="6551329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1" name="Google Shape;761;p19"/>
          <p:cNvSpPr txBox="1"/>
          <p:nvPr>
            <p:ph idx="1" type="subTitle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2" name="Google Shape;762;p19"/>
          <p:cNvSpPr txBox="1"/>
          <p:nvPr>
            <p:ph idx="2" type="subTitle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rect b="b" l="l" r="r" t="t"/>
              <a:pathLst>
                <a:path extrusionOk="0" h="27731" w="306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rect b="b" l="l" r="r" t="t"/>
              <a:pathLst>
                <a:path extrusionOk="0" h="27731" w="305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/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0" name="Google Shape;800;p20"/>
          <p:cNvSpPr txBox="1"/>
          <p:nvPr>
            <p:ph idx="1" type="subTitle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3"/>
          <p:cNvSpPr txBox="1"/>
          <p:nvPr>
            <p:ph hasCustomPrompt="1"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/>
          <p:nvPr>
            <p:ph idx="1" type="subTitle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4" name="Google Shape;844;p21"/>
          <p:cNvSpPr txBox="1"/>
          <p:nvPr>
            <p:ph idx="1" type="body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845" name="Google Shape;845;p21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flipH="1" rot="-8100000">
              <a:off x="7249845" y="-719557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3" name="Google Shape;92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4" name="Google Shape;924;p22"/>
          <p:cNvSpPr txBox="1"/>
          <p:nvPr>
            <p:ph idx="1" type="body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5" name="Google Shape;925;p22"/>
          <p:cNvSpPr txBox="1"/>
          <p:nvPr>
            <p:ph idx="2" type="body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926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 rot="10800000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5" name="Google Shape;975;p23"/>
          <p:cNvSpPr txBox="1"/>
          <p:nvPr>
            <p:ph idx="1" type="subTitle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6" name="Google Shape;976;p23"/>
          <p:cNvSpPr txBox="1"/>
          <p:nvPr>
            <p:ph idx="2" type="subTitle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7" name="Google Shape;977;p23"/>
          <p:cNvSpPr txBox="1"/>
          <p:nvPr>
            <p:ph idx="3" type="subTitle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978" name="Google Shape;978;p23"/>
          <p:cNvSpPr txBox="1"/>
          <p:nvPr>
            <p:ph idx="4" type="subTitle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979" name="Google Shape;979;p23"/>
          <p:cNvGrpSpPr/>
          <p:nvPr/>
        </p:nvGrpSpPr>
        <p:grpSpPr>
          <a:xfrm flipH="1" rot="-5400000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b="26177" l="16960" r="7121" t="24718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58" name="Google Shape;1058;p24"/>
          <p:cNvSpPr txBox="1"/>
          <p:nvPr>
            <p:ph idx="1" type="subTitle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9" name="Google Shape;1059;p24"/>
          <p:cNvSpPr txBox="1"/>
          <p:nvPr>
            <p:ph idx="2" type="subTitle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0" name="Google Shape;1060;p24"/>
          <p:cNvSpPr txBox="1"/>
          <p:nvPr>
            <p:ph idx="3" type="subTitle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1" name="Google Shape;106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2" name="Google Shape;1062;p24"/>
          <p:cNvSpPr txBox="1"/>
          <p:nvPr>
            <p:ph idx="4" type="subTitle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3" name="Google Shape;1063;p24"/>
          <p:cNvSpPr txBox="1"/>
          <p:nvPr>
            <p:ph idx="5" type="subTitle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4" name="Google Shape;1064;p24"/>
          <p:cNvSpPr txBox="1"/>
          <p:nvPr>
            <p:ph idx="6" type="subTitle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flipH="1" rot="-2700000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/>
          <p:nvPr>
            <p:ph idx="1" type="subTitle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3" name="Google Shape;1113;p25"/>
          <p:cNvSpPr txBox="1"/>
          <p:nvPr>
            <p:ph idx="2" type="subTitle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4" name="Google Shape;1114;p25"/>
          <p:cNvSpPr txBox="1"/>
          <p:nvPr>
            <p:ph idx="3" type="subTitle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5" name="Google Shape;111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6" name="Google Shape;1116;p25"/>
          <p:cNvSpPr txBox="1"/>
          <p:nvPr>
            <p:ph idx="4" type="subTitle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7" name="Google Shape;1117;p25"/>
          <p:cNvSpPr txBox="1"/>
          <p:nvPr>
            <p:ph idx="5" type="subTitle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8" name="Google Shape;1118;p25"/>
          <p:cNvSpPr txBox="1"/>
          <p:nvPr>
            <p:ph idx="6" type="subTitle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9" name="Google Shape;1119;p25"/>
          <p:cNvSpPr/>
          <p:nvPr>
            <p:ph idx="7" type="pic"/>
          </p:nvPr>
        </p:nvSpPr>
        <p:spPr>
          <a:xfrm>
            <a:off x="72000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0" name="Google Shape;1120;p25"/>
          <p:cNvSpPr/>
          <p:nvPr>
            <p:ph idx="8" type="pic"/>
          </p:nvPr>
        </p:nvSpPr>
        <p:spPr>
          <a:xfrm>
            <a:off x="3584475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1" name="Google Shape;1121;p25"/>
          <p:cNvSpPr/>
          <p:nvPr>
            <p:ph idx="9" type="pic"/>
          </p:nvPr>
        </p:nvSpPr>
        <p:spPr>
          <a:xfrm>
            <a:off x="644895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6" name="Google Shape;1166;p26"/>
          <p:cNvSpPr txBox="1"/>
          <p:nvPr>
            <p:ph idx="1" type="subTitle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7" name="Google Shape;1167;p26"/>
          <p:cNvSpPr txBox="1"/>
          <p:nvPr>
            <p:ph idx="2" type="subTitle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8" name="Google Shape;1168;p26"/>
          <p:cNvSpPr txBox="1"/>
          <p:nvPr>
            <p:ph idx="3" type="subTitle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9" name="Google Shape;1169;p26"/>
          <p:cNvSpPr txBox="1"/>
          <p:nvPr>
            <p:ph idx="4" type="subTitle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0" name="Google Shape;1170;p26"/>
          <p:cNvSpPr txBox="1"/>
          <p:nvPr>
            <p:ph idx="5" type="subTitle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1" name="Google Shape;1171;p26"/>
          <p:cNvSpPr txBox="1"/>
          <p:nvPr>
            <p:ph idx="6" type="subTitle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2" name="Google Shape;1172;p26"/>
          <p:cNvSpPr txBox="1"/>
          <p:nvPr>
            <p:ph idx="7" type="subTitle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3" name="Google Shape;1173;p26"/>
          <p:cNvSpPr txBox="1"/>
          <p:nvPr>
            <p:ph idx="8" type="subTitle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flipH="1" rot="-8100000">
                  <a:off x="6536116" y="315063"/>
                  <a:ext cx="4006334" cy="4749375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flipH="1" rot="-8100000">
                  <a:off x="7076657" y="1499343"/>
                  <a:ext cx="2925242" cy="3057723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7" name="Google Shape;1217;p27"/>
          <p:cNvSpPr txBox="1"/>
          <p:nvPr>
            <p:ph idx="1" type="subTitle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8" name="Google Shape;1218;p27"/>
          <p:cNvSpPr txBox="1"/>
          <p:nvPr>
            <p:ph idx="2" type="subTitle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9" name="Google Shape;1219;p27"/>
          <p:cNvSpPr txBox="1"/>
          <p:nvPr>
            <p:ph idx="3" type="subTitle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0" name="Google Shape;1220;p27"/>
          <p:cNvSpPr txBox="1"/>
          <p:nvPr>
            <p:ph idx="4" type="subTitle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1" name="Google Shape;1221;p27"/>
          <p:cNvSpPr txBox="1"/>
          <p:nvPr>
            <p:ph idx="5" type="subTitle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2" name="Google Shape;1222;p27"/>
          <p:cNvSpPr txBox="1"/>
          <p:nvPr>
            <p:ph idx="6" type="subTitle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3" name="Google Shape;1223;p27"/>
          <p:cNvSpPr txBox="1"/>
          <p:nvPr>
            <p:ph idx="7" type="subTitle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4" name="Google Shape;1224;p27"/>
          <p:cNvSpPr txBox="1"/>
          <p:nvPr>
            <p:ph idx="8" type="subTitle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5" name="Google Shape;1225;p27"/>
          <p:cNvSpPr txBox="1"/>
          <p:nvPr>
            <p:ph idx="9" type="subTitle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6" name="Google Shape;1226;p27"/>
          <p:cNvSpPr txBox="1"/>
          <p:nvPr>
            <p:ph idx="13" type="subTitle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7" name="Google Shape;1227;p27"/>
          <p:cNvSpPr txBox="1"/>
          <p:nvPr>
            <p:ph idx="14" type="subTitle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8" name="Google Shape;1228;p27"/>
          <p:cNvSpPr txBox="1"/>
          <p:nvPr>
            <p:ph idx="15" type="subTitle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/>
          <p:nvPr>
            <p:ph hasCustomPrompt="1" type="title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/>
          <p:nvPr>
            <p:ph idx="1" type="subTitle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68" name="Google Shape;1268;p28"/>
          <p:cNvSpPr txBox="1"/>
          <p:nvPr>
            <p:ph hasCustomPrompt="1" idx="2" type="title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/>
          <p:nvPr>
            <p:ph idx="3" type="subTitle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0" name="Google Shape;1270;p28"/>
          <p:cNvSpPr txBox="1"/>
          <p:nvPr>
            <p:ph hasCustomPrompt="1" idx="4" type="title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/>
          <p:nvPr>
            <p:ph idx="5" type="subTitle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/>
          <p:nvPr>
            <p:ph idx="1" type="subTitle"/>
          </p:nvPr>
        </p:nvSpPr>
        <p:spPr>
          <a:xfrm>
            <a:off x="1157250" y="1609575"/>
            <a:ext cx="4448100" cy="1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2" name="Google Shape;1282;p29"/>
          <p:cNvSpPr txBox="1"/>
          <p:nvPr>
            <p:ph type="title"/>
          </p:nvPr>
        </p:nvSpPr>
        <p:spPr>
          <a:xfrm>
            <a:off x="1157302" y="494775"/>
            <a:ext cx="51267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83" name="Google Shape;1283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4" name="Google Shape;1284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5" name="Google Shape;1285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7" name="Google Shape;1287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88" name="Google Shape;1288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9" name="Google Shape;1289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0" name="Google Shape;1290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1" name="Google Shape;1291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2" name="Google Shape;1292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96" name="Google Shape;1296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7" name="Google Shape;1297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298" name="Google Shape;1298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2" name="Google Shape;1302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3" name="Google Shape;130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4" name="Google Shape;130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05" name="Google Shape;130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6" name="Google Shape;130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7" name="Google Shape;130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11" name="Google Shape;131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2" name="Google Shape;1312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3" name="Google Shape;131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4" name="Google Shape;131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15" name="Google Shape;131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6" name="Google Shape;131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7" name="Google Shape;131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21" name="Google Shape;132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2" name="Google Shape;1322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3" name="Google Shape;1323;p2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4" name="Google Shape;1324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5" name="Google Shape;1325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9" name="Google Shape;1329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0" name="Google Shape;1330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31" name="Google Shape;1331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2" name="Google Shape;1332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3" name="Google Shape;1333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34" name="Google Shape;1334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5" name="Google Shape;1335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6" name="Google Shape;1336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337" name="Google Shape;1337;p29"/>
          <p:cNvSpPr txBox="1"/>
          <p:nvPr/>
        </p:nvSpPr>
        <p:spPr>
          <a:xfrm>
            <a:off x="1157300" y="34769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icons, infographics &amp; images by</a:t>
            </a: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200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4"/>
          <p:cNvSpPr txBox="1"/>
          <p:nvPr>
            <p:ph idx="1" type="body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6" name="Google Shape;176;p5"/>
          <p:cNvSpPr txBox="1"/>
          <p:nvPr>
            <p:ph idx="1" type="subTitle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5"/>
          <p:cNvSpPr txBox="1"/>
          <p:nvPr>
            <p:ph idx="2" type="subTitle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5"/>
          <p:cNvSpPr txBox="1"/>
          <p:nvPr>
            <p:ph idx="3" type="subTitle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4" type="subTitle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b="17663" l="0" r="0" t="17657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/>
          <p:nvPr>
            <p:ph idx="1" type="subTitle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sp>
        <p:nvSpPr>
          <p:cNvPr id="340" name="Google Shape;340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/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rect b="b" l="l" r="r" t="t"/>
                <a:pathLst>
                  <a:path extrusionOk="0" h="48146" w="14079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rect b="b" l="l" r="r" t="t"/>
                <a:pathLst>
                  <a:path extrusionOk="0" h="43180" w="1676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/>
          <p:nvPr>
            <p:ph type="title"/>
          </p:nvPr>
        </p:nvSpPr>
        <p:spPr>
          <a:xfrm>
            <a:off x="720000" y="479750"/>
            <a:ext cx="3145200" cy="184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7" name="Google Shape;377;p9"/>
          <p:cNvSpPr txBox="1"/>
          <p:nvPr>
            <p:ph idx="1" type="subTitle"/>
          </p:nvPr>
        </p:nvSpPr>
        <p:spPr>
          <a:xfrm>
            <a:off x="720000" y="2359400"/>
            <a:ext cx="3145200" cy="22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78" name="Google Shape;378;p9"/>
          <p:cNvSpPr/>
          <p:nvPr>
            <p:ph idx="2" type="pic"/>
          </p:nvPr>
        </p:nvSpPr>
        <p:spPr>
          <a:xfrm>
            <a:off x="4135800" y="539500"/>
            <a:ext cx="4295100" cy="40692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/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32"/>
          <p:cNvSpPr txBox="1"/>
          <p:nvPr>
            <p:ph idx="1" type="subTitle"/>
          </p:nvPr>
        </p:nvSpPr>
        <p:spPr>
          <a:xfrm>
            <a:off x="1096850" y="3761050"/>
            <a:ext cx="4882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K. Beerensson, J. Bello, N. Hincapie, R. Lomaglio, R. Mcgary, S. Smoke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32"/>
          <p:cNvSpPr txBox="1"/>
          <p:nvPr>
            <p:ph type="ctrTitle"/>
          </p:nvPr>
        </p:nvSpPr>
        <p:spPr>
          <a:xfrm>
            <a:off x="1096850" y="1121124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Utilizing Machine Learning to </a:t>
            </a:r>
            <a:r>
              <a:rPr lang="en"/>
              <a:t>Predict</a:t>
            </a:r>
            <a:r>
              <a:rPr lang="en"/>
              <a:t> Epileptic Seizures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426" name="Google Shape;1426;p32"/>
          <p:cNvGrpSpPr/>
          <p:nvPr/>
        </p:nvGrpSpPr>
        <p:grpSpPr>
          <a:xfrm>
            <a:off x="1096850" y="3547611"/>
            <a:ext cx="3936683" cy="134070"/>
            <a:chOff x="1096850" y="3242811"/>
            <a:chExt cx="3936683" cy="134070"/>
          </a:xfrm>
        </p:grpSpPr>
        <p:cxnSp>
          <p:nvCxnSpPr>
            <p:cNvPr id="1427" name="Google Shape;1427;p32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8" name="Google Shape;1428;p32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29" name="Google Shape;1429;p32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32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31" name="Google Shape;1431;p32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2" name="Google Shape;1432;p32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33" name="Google Shape;1433;p32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34" name="Google Shape;1434;p32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5" name="Google Shape;1435;p32"/>
          <p:cNvGrpSpPr/>
          <p:nvPr/>
        </p:nvGrpSpPr>
        <p:grpSpPr>
          <a:xfrm>
            <a:off x="7223926" y="2024275"/>
            <a:ext cx="3504715" cy="5119205"/>
            <a:chOff x="6309526" y="836950"/>
            <a:chExt cx="3504715" cy="5119205"/>
          </a:xfrm>
        </p:grpSpPr>
        <p:sp>
          <p:nvSpPr>
            <p:cNvPr id="1436" name="Google Shape;1436;p32"/>
            <p:cNvSpPr/>
            <p:nvPr/>
          </p:nvSpPr>
          <p:spPr>
            <a:xfrm>
              <a:off x="6309526" y="8369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7" name="Google Shape;1437;p32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38" name="Google Shape;1438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0" name="Google Shape;1440;p32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1" name="Google Shape;1441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3" name="Google Shape;1443;p32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44" name="Google Shape;1444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46" name="Google Shape;1446;p32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33"/>
          <p:cNvSpPr txBox="1"/>
          <p:nvPr>
            <p:ph type="title"/>
          </p:nvPr>
        </p:nvSpPr>
        <p:spPr>
          <a:xfrm>
            <a:off x="429875" y="234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452" name="Google Shape;1452;p33"/>
          <p:cNvSpPr txBox="1"/>
          <p:nvPr>
            <p:ph idx="1" type="subTitle"/>
          </p:nvPr>
        </p:nvSpPr>
        <p:spPr>
          <a:xfrm>
            <a:off x="429875" y="1266300"/>
            <a:ext cx="7459200" cy="32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Goal: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Train a model that can identify distinctive features in EEG signals associated with seizure events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We used: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Supervised learning model for classification (</a:t>
            </a:r>
            <a:r>
              <a:rPr lang="en" sz="1600"/>
              <a:t>Random Forest Classifier)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subset of an epileptic seizure EEG dataset sourced from CHB-MIT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Dataset included a set of both time domain and frequency</a:t>
            </a:r>
            <a:r>
              <a:rPr lang="en" sz="1600"/>
              <a:t> </a:t>
            </a:r>
            <a:r>
              <a:rPr lang="en" sz="1600"/>
              <a:t>domain features extracted from raw EEG signals collected from 24 subjects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53" name="Google Shape;1453;p33"/>
          <p:cNvSpPr txBox="1"/>
          <p:nvPr>
            <p:ph idx="3" type="subTitle"/>
          </p:nvPr>
        </p:nvSpPr>
        <p:spPr>
          <a:xfrm>
            <a:off x="429875" y="864000"/>
            <a:ext cx="6242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EEG Processing for Epilepsy Prediction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34"/>
          <p:cNvSpPr txBox="1"/>
          <p:nvPr>
            <p:ph type="title"/>
          </p:nvPr>
        </p:nvSpPr>
        <p:spPr>
          <a:xfrm>
            <a:off x="720000" y="445025"/>
            <a:ext cx="770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&amp; Significance</a:t>
            </a:r>
            <a:endParaRPr/>
          </a:p>
        </p:txBody>
      </p:sp>
      <p:grpSp>
        <p:nvGrpSpPr>
          <p:cNvPr id="1459" name="Google Shape;1459;p34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460" name="Google Shape;1460;p34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461" name="Google Shape;1461;p34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34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3" name="Google Shape;1463;p34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464" name="Google Shape;1464;p3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65" name="Google Shape;1465;p3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66" name="Google Shape;1466;p3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67" name="Google Shape;1467;p34"/>
          <p:cNvSpPr txBox="1"/>
          <p:nvPr>
            <p:ph idx="1" type="subTitle"/>
          </p:nvPr>
        </p:nvSpPr>
        <p:spPr>
          <a:xfrm>
            <a:off x="720000" y="1376950"/>
            <a:ext cx="6841500" cy="26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Epilepsy affects 65 million people worldwide and 125,000 die every year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Manual interpretation of EEG data is time-consuming and can delay diagnosis and treatments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This project addresses the biomedical challenge of automating epileptic seizure detection and improving accuracy using machine learning techniques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35"/>
          <p:cNvSpPr txBox="1"/>
          <p:nvPr>
            <p:ph type="title"/>
          </p:nvPr>
        </p:nvSpPr>
        <p:spPr>
          <a:xfrm>
            <a:off x="535375" y="207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pic>
        <p:nvPicPr>
          <p:cNvPr id="1473" name="Google Shape;1473;p35" title="Screenshot 2025-04-27 00043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0325"/>
            <a:ext cx="8839202" cy="1518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4" name="Google Shape;1474;p35" title="Screenshot 2025-04-27 00050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19258"/>
            <a:ext cx="8839199" cy="1538265"/>
          </a:xfrm>
          <a:prstGeom prst="rect">
            <a:avLst/>
          </a:prstGeom>
          <a:noFill/>
          <a:ln>
            <a:noFill/>
          </a:ln>
        </p:spPr>
      </p:pic>
      <p:sp>
        <p:nvSpPr>
          <p:cNvPr id="1475" name="Google Shape;1475;p35"/>
          <p:cNvSpPr txBox="1"/>
          <p:nvPr/>
        </p:nvSpPr>
        <p:spPr>
          <a:xfrm>
            <a:off x="682800" y="4077675"/>
            <a:ext cx="83088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b="1"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80/20 train-test split</a:t>
            </a:r>
            <a:endParaRPr b="1"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●"/>
            </a:pPr>
            <a:r>
              <a:rPr b="1"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473 test points in class 0, 392 test points in class 1 (out of a total of 4321 samples)</a:t>
            </a:r>
            <a:endParaRPr b="1"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481" name="Google Shape;1481;p36"/>
          <p:cNvSpPr txBox="1"/>
          <p:nvPr>
            <p:ph idx="6" type="subTitle"/>
          </p:nvPr>
        </p:nvSpPr>
        <p:spPr>
          <a:xfrm>
            <a:off x="6442197" y="1701638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Diagnose</a:t>
            </a:r>
            <a:endParaRPr/>
          </a:p>
        </p:txBody>
      </p:sp>
      <p:sp>
        <p:nvSpPr>
          <p:cNvPr id="1482" name="Google Shape;1482;p36"/>
          <p:cNvSpPr txBox="1"/>
          <p:nvPr>
            <p:ph idx="1" type="subTitle"/>
          </p:nvPr>
        </p:nvSpPr>
        <p:spPr>
          <a:xfrm>
            <a:off x="561725" y="1981775"/>
            <a:ext cx="19818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Dataset was partly preprocessed prior to training the model, our code scaled the features and split up data into a training set and testing set</a:t>
            </a:r>
            <a:endParaRPr sz="1600"/>
          </a:p>
        </p:txBody>
      </p:sp>
      <p:sp>
        <p:nvSpPr>
          <p:cNvPr id="1483" name="Google Shape;1483;p36"/>
          <p:cNvSpPr txBox="1"/>
          <p:nvPr>
            <p:ph idx="2" type="subTitle"/>
          </p:nvPr>
        </p:nvSpPr>
        <p:spPr>
          <a:xfrm>
            <a:off x="3256513" y="1981775"/>
            <a:ext cx="27069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Trained the model to be capable of c</a:t>
            </a:r>
            <a:r>
              <a:rPr lang="en" sz="1600"/>
              <a:t>lassifying unseen EEG signal data into two categories (Seizure Activity and No Seizure Activity) based on patterns in the training data</a:t>
            </a:r>
            <a:endParaRPr sz="1800"/>
          </a:p>
        </p:txBody>
      </p:sp>
      <p:sp>
        <p:nvSpPr>
          <p:cNvPr id="1484" name="Google Shape;1484;p36"/>
          <p:cNvSpPr txBox="1"/>
          <p:nvPr>
            <p:ph idx="3" type="subTitle"/>
          </p:nvPr>
        </p:nvSpPr>
        <p:spPr>
          <a:xfrm>
            <a:off x="6442200" y="1981775"/>
            <a:ext cx="19818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Our trained model is intended to be capable of detecting seizure activity from an unseen set of EEG data</a:t>
            </a:r>
            <a:endParaRPr sz="1600"/>
          </a:p>
        </p:txBody>
      </p:sp>
      <p:sp>
        <p:nvSpPr>
          <p:cNvPr id="1485" name="Google Shape;1485;p36"/>
          <p:cNvSpPr txBox="1"/>
          <p:nvPr>
            <p:ph idx="4" type="subTitle"/>
          </p:nvPr>
        </p:nvSpPr>
        <p:spPr>
          <a:xfrm>
            <a:off x="561725" y="1691850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Denoise</a:t>
            </a:r>
            <a:endParaRPr/>
          </a:p>
        </p:txBody>
      </p:sp>
      <p:sp>
        <p:nvSpPr>
          <p:cNvPr id="1486" name="Google Shape;1486;p36"/>
          <p:cNvSpPr txBox="1"/>
          <p:nvPr>
            <p:ph idx="5" type="subTitle"/>
          </p:nvPr>
        </p:nvSpPr>
        <p:spPr>
          <a:xfrm>
            <a:off x="3388433" y="1691863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</a:t>
            </a:r>
            <a:endParaRPr/>
          </a:p>
        </p:txBody>
      </p:sp>
      <p:grpSp>
        <p:nvGrpSpPr>
          <p:cNvPr id="1487" name="Google Shape;1487;p36"/>
          <p:cNvGrpSpPr/>
          <p:nvPr/>
        </p:nvGrpSpPr>
        <p:grpSpPr>
          <a:xfrm>
            <a:off x="719998" y="1203701"/>
            <a:ext cx="341227" cy="302177"/>
            <a:chOff x="713167" y="740543"/>
            <a:chExt cx="476707" cy="422153"/>
          </a:xfrm>
        </p:grpSpPr>
        <p:sp>
          <p:nvSpPr>
            <p:cNvPr id="1488" name="Google Shape;1488;p36"/>
            <p:cNvSpPr/>
            <p:nvPr/>
          </p:nvSpPr>
          <p:spPr>
            <a:xfrm>
              <a:off x="713167" y="740543"/>
              <a:ext cx="476707" cy="422153"/>
            </a:xfrm>
            <a:custGeom>
              <a:rect b="b" l="l" r="r" t="t"/>
              <a:pathLst>
                <a:path extrusionOk="0" h="11143" w="12583">
                  <a:moveTo>
                    <a:pt x="3671" y="1967"/>
                  </a:moveTo>
                  <a:lnTo>
                    <a:pt x="3671" y="4501"/>
                  </a:lnTo>
                  <a:cubicBezTo>
                    <a:pt x="3671" y="4596"/>
                    <a:pt x="3740" y="4681"/>
                    <a:pt x="3835" y="4691"/>
                  </a:cubicBezTo>
                  <a:cubicBezTo>
                    <a:pt x="3840" y="4691"/>
                    <a:pt x="3846" y="4691"/>
                    <a:pt x="3851" y="4691"/>
                  </a:cubicBezTo>
                  <a:cubicBezTo>
                    <a:pt x="3951" y="4691"/>
                    <a:pt x="4032" y="4609"/>
                    <a:pt x="4032" y="4507"/>
                  </a:cubicBezTo>
                  <a:lnTo>
                    <a:pt x="4032" y="1968"/>
                  </a:lnTo>
                  <a:lnTo>
                    <a:pt x="12223" y="1968"/>
                  </a:lnTo>
                  <a:lnTo>
                    <a:pt x="12223" y="10529"/>
                  </a:lnTo>
                  <a:lnTo>
                    <a:pt x="12222" y="10529"/>
                  </a:lnTo>
                  <a:cubicBezTo>
                    <a:pt x="12222" y="10667"/>
                    <a:pt x="12109" y="10780"/>
                    <a:pt x="11971" y="10780"/>
                  </a:cubicBezTo>
                  <a:lnTo>
                    <a:pt x="4030" y="10780"/>
                  </a:lnTo>
                  <a:lnTo>
                    <a:pt x="4030" y="5342"/>
                  </a:lnTo>
                  <a:cubicBezTo>
                    <a:pt x="4030" y="5254"/>
                    <a:pt x="3973" y="5174"/>
                    <a:pt x="3886" y="5157"/>
                  </a:cubicBezTo>
                  <a:cubicBezTo>
                    <a:pt x="3873" y="5154"/>
                    <a:pt x="3861" y="5153"/>
                    <a:pt x="3849" y="5153"/>
                  </a:cubicBezTo>
                  <a:cubicBezTo>
                    <a:pt x="3750" y="5153"/>
                    <a:pt x="3670" y="5236"/>
                    <a:pt x="3670" y="5337"/>
                  </a:cubicBezTo>
                  <a:lnTo>
                    <a:pt x="3670" y="10780"/>
                  </a:lnTo>
                  <a:lnTo>
                    <a:pt x="614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8476" y="1"/>
                  </a:moveTo>
                  <a:cubicBezTo>
                    <a:pt x="8476" y="1"/>
                    <a:pt x="8475" y="1"/>
                    <a:pt x="8474" y="1"/>
                  </a:cubicBezTo>
                  <a:lnTo>
                    <a:pt x="637" y="1"/>
                  </a:lnTo>
                  <a:cubicBezTo>
                    <a:pt x="295" y="1"/>
                    <a:pt x="16" y="278"/>
                    <a:pt x="0" y="622"/>
                  </a:cubicBezTo>
                  <a:lnTo>
                    <a:pt x="33" y="10521"/>
                  </a:lnTo>
                  <a:cubicBezTo>
                    <a:pt x="33" y="10865"/>
                    <a:pt x="310" y="11142"/>
                    <a:pt x="654" y="11142"/>
                  </a:cubicBezTo>
                  <a:lnTo>
                    <a:pt x="11961" y="11142"/>
                  </a:lnTo>
                  <a:cubicBezTo>
                    <a:pt x="12305" y="11142"/>
                    <a:pt x="12582" y="10865"/>
                    <a:pt x="12582" y="10521"/>
                  </a:cubicBezTo>
                  <a:lnTo>
                    <a:pt x="12582" y="623"/>
                  </a:lnTo>
                  <a:cubicBezTo>
                    <a:pt x="12582" y="278"/>
                    <a:pt x="12305" y="1"/>
                    <a:pt x="11964" y="1"/>
                  </a:cubicBezTo>
                  <a:lnTo>
                    <a:pt x="9348" y="1"/>
                  </a:lnTo>
                  <a:cubicBezTo>
                    <a:pt x="9253" y="1"/>
                    <a:pt x="9168" y="71"/>
                    <a:pt x="9159" y="165"/>
                  </a:cubicBezTo>
                  <a:cubicBezTo>
                    <a:pt x="9150" y="272"/>
                    <a:pt x="9234" y="361"/>
                    <a:pt x="9339" y="361"/>
                  </a:cubicBezTo>
                  <a:lnTo>
                    <a:pt x="11969" y="361"/>
                  </a:lnTo>
                  <a:cubicBezTo>
                    <a:pt x="12108" y="361"/>
                    <a:pt x="12221" y="474"/>
                    <a:pt x="12221" y="612"/>
                  </a:cubicBezTo>
                  <a:lnTo>
                    <a:pt x="12221" y="1574"/>
                  </a:lnTo>
                  <a:lnTo>
                    <a:pt x="360" y="1571"/>
                  </a:lnTo>
                  <a:lnTo>
                    <a:pt x="360" y="612"/>
                  </a:lnTo>
                  <a:cubicBezTo>
                    <a:pt x="360" y="474"/>
                    <a:pt x="472" y="361"/>
                    <a:pt x="611" y="361"/>
                  </a:cubicBezTo>
                  <a:lnTo>
                    <a:pt x="8474" y="361"/>
                  </a:lnTo>
                  <a:cubicBezTo>
                    <a:pt x="8474" y="361"/>
                    <a:pt x="8660" y="287"/>
                    <a:pt x="8660" y="184"/>
                  </a:cubicBezTo>
                  <a:cubicBezTo>
                    <a:pt x="8660" y="83"/>
                    <a:pt x="8578" y="1"/>
                    <a:pt x="8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6"/>
            <p:cNvSpPr/>
            <p:nvPr/>
          </p:nvSpPr>
          <p:spPr>
            <a:xfrm>
              <a:off x="756621" y="834914"/>
              <a:ext cx="37468" cy="13676"/>
            </a:xfrm>
            <a:custGeom>
              <a:rect b="b" l="l" r="r" t="t"/>
              <a:pathLst>
                <a:path extrusionOk="0" h="361" w="989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0"/>
                    <a:pt x="979" y="196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6"/>
            <p:cNvSpPr/>
            <p:nvPr/>
          </p:nvSpPr>
          <p:spPr>
            <a:xfrm>
              <a:off x="756583" y="869617"/>
              <a:ext cx="37506" cy="13714"/>
            </a:xfrm>
            <a:custGeom>
              <a:rect b="b" l="l" r="r" t="t"/>
              <a:pathLst>
                <a:path extrusionOk="0" h="362" w="99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7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6"/>
            <p:cNvSpPr/>
            <p:nvPr/>
          </p:nvSpPr>
          <p:spPr>
            <a:xfrm>
              <a:off x="756583" y="904395"/>
              <a:ext cx="37506" cy="13676"/>
            </a:xfrm>
            <a:custGeom>
              <a:rect b="b" l="l" r="r" t="t"/>
              <a:pathLst>
                <a:path extrusionOk="0" h="361" w="99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2" y="360"/>
                  </a:lnTo>
                  <a:cubicBezTo>
                    <a:pt x="887" y="360"/>
                    <a:pt x="973" y="290"/>
                    <a:pt x="980" y="196"/>
                  </a:cubicBezTo>
                  <a:cubicBezTo>
                    <a:pt x="990" y="90"/>
                    <a:pt x="906" y="0"/>
                    <a:pt x="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6"/>
            <p:cNvSpPr/>
            <p:nvPr/>
          </p:nvSpPr>
          <p:spPr>
            <a:xfrm>
              <a:off x="756621" y="939136"/>
              <a:ext cx="37468" cy="13676"/>
            </a:xfrm>
            <a:custGeom>
              <a:rect b="b" l="l" r="r" t="t"/>
              <a:pathLst>
                <a:path extrusionOk="0" h="361" w="989">
                  <a:moveTo>
                    <a:pt x="198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2"/>
                    <a:pt x="979" y="198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6"/>
            <p:cNvSpPr/>
            <p:nvPr/>
          </p:nvSpPr>
          <p:spPr>
            <a:xfrm>
              <a:off x="756583" y="975164"/>
              <a:ext cx="37506" cy="13676"/>
            </a:xfrm>
            <a:custGeom>
              <a:rect b="b" l="l" r="r" t="t"/>
              <a:pathLst>
                <a:path extrusionOk="0" h="361" w="99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5"/>
                  </a:cubicBezTo>
                  <a:cubicBezTo>
                    <a:pt x="990" y="90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6"/>
            <p:cNvSpPr/>
            <p:nvPr/>
          </p:nvSpPr>
          <p:spPr>
            <a:xfrm>
              <a:off x="756621" y="1009905"/>
              <a:ext cx="37468" cy="13676"/>
            </a:xfrm>
            <a:custGeom>
              <a:rect b="b" l="l" r="r" t="t"/>
              <a:pathLst>
                <a:path extrusionOk="0" h="361" w="989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0"/>
                    <a:pt x="979" y="196"/>
                  </a:cubicBezTo>
                  <a:cubicBezTo>
                    <a:pt x="989" y="90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6"/>
            <p:cNvSpPr/>
            <p:nvPr/>
          </p:nvSpPr>
          <p:spPr>
            <a:xfrm>
              <a:off x="756583" y="1044645"/>
              <a:ext cx="37506" cy="13714"/>
            </a:xfrm>
            <a:custGeom>
              <a:rect b="b" l="l" r="r" t="t"/>
              <a:pathLst>
                <a:path extrusionOk="0" h="362" w="99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792" y="362"/>
                  </a:lnTo>
                  <a:cubicBezTo>
                    <a:pt x="887" y="362"/>
                    <a:pt x="973" y="293"/>
                    <a:pt x="980" y="199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6"/>
            <p:cNvSpPr/>
            <p:nvPr/>
          </p:nvSpPr>
          <p:spPr>
            <a:xfrm>
              <a:off x="756621" y="1079424"/>
              <a:ext cx="37468" cy="13676"/>
            </a:xfrm>
            <a:custGeom>
              <a:rect b="b" l="l" r="r" t="t"/>
              <a:pathLst>
                <a:path extrusionOk="0" h="361" w="989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7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6"/>
            <p:cNvSpPr/>
            <p:nvPr/>
          </p:nvSpPr>
          <p:spPr>
            <a:xfrm>
              <a:off x="756621" y="1114202"/>
              <a:ext cx="37468" cy="13639"/>
            </a:xfrm>
            <a:custGeom>
              <a:rect b="b" l="l" r="r" t="t"/>
              <a:pathLst>
                <a:path extrusionOk="0" h="360" w="989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6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6"/>
            <p:cNvSpPr/>
            <p:nvPr/>
          </p:nvSpPr>
          <p:spPr>
            <a:xfrm>
              <a:off x="931309" y="834497"/>
              <a:ext cx="43681" cy="84029"/>
            </a:xfrm>
            <a:custGeom>
              <a:rect b="b" l="l" r="r" t="t"/>
              <a:pathLst>
                <a:path extrusionOk="0" h="2218" w="1153">
                  <a:moveTo>
                    <a:pt x="944" y="0"/>
                  </a:moveTo>
                  <a:cubicBezTo>
                    <a:pt x="870" y="0"/>
                    <a:pt x="800" y="45"/>
                    <a:pt x="772" y="117"/>
                  </a:cubicBezTo>
                  <a:lnTo>
                    <a:pt x="37" y="1965"/>
                  </a:lnTo>
                  <a:cubicBezTo>
                    <a:pt x="1" y="2059"/>
                    <a:pt x="46" y="2166"/>
                    <a:pt x="140" y="2204"/>
                  </a:cubicBezTo>
                  <a:cubicBezTo>
                    <a:pt x="163" y="2213"/>
                    <a:pt x="186" y="2217"/>
                    <a:pt x="208" y="2217"/>
                  </a:cubicBezTo>
                  <a:cubicBezTo>
                    <a:pt x="281" y="2217"/>
                    <a:pt x="352" y="2173"/>
                    <a:pt x="380" y="2101"/>
                  </a:cubicBezTo>
                  <a:lnTo>
                    <a:pt x="1114" y="253"/>
                  </a:lnTo>
                  <a:cubicBezTo>
                    <a:pt x="1153" y="159"/>
                    <a:pt x="1106" y="52"/>
                    <a:pt x="1011" y="13"/>
                  </a:cubicBezTo>
                  <a:cubicBezTo>
                    <a:pt x="989" y="5"/>
                    <a:pt x="966" y="0"/>
                    <a:pt x="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6"/>
            <p:cNvSpPr/>
            <p:nvPr/>
          </p:nvSpPr>
          <p:spPr>
            <a:xfrm>
              <a:off x="985598" y="837869"/>
              <a:ext cx="34097" cy="77248"/>
            </a:xfrm>
            <a:custGeom>
              <a:rect b="b" l="l" r="r" t="t"/>
              <a:pathLst>
                <a:path extrusionOk="0" h="2039" w="900">
                  <a:moveTo>
                    <a:pt x="212" y="0"/>
                  </a:moveTo>
                  <a:cubicBezTo>
                    <a:pt x="180" y="0"/>
                    <a:pt x="147" y="9"/>
                    <a:pt x="118" y="27"/>
                  </a:cubicBezTo>
                  <a:cubicBezTo>
                    <a:pt x="30" y="79"/>
                    <a:pt x="3" y="193"/>
                    <a:pt x="55" y="279"/>
                  </a:cubicBezTo>
                  <a:lnTo>
                    <a:pt x="492" y="1004"/>
                  </a:lnTo>
                  <a:lnTo>
                    <a:pt x="53" y="1762"/>
                  </a:lnTo>
                  <a:cubicBezTo>
                    <a:pt x="0" y="1850"/>
                    <a:pt x="31" y="1964"/>
                    <a:pt x="119" y="2014"/>
                  </a:cubicBezTo>
                  <a:cubicBezTo>
                    <a:pt x="147" y="2032"/>
                    <a:pt x="181" y="2039"/>
                    <a:pt x="212" y="2039"/>
                  </a:cubicBezTo>
                  <a:cubicBezTo>
                    <a:pt x="276" y="2039"/>
                    <a:pt x="338" y="2007"/>
                    <a:pt x="371" y="1948"/>
                  </a:cubicBezTo>
                  <a:lnTo>
                    <a:pt x="865" y="1095"/>
                  </a:lnTo>
                  <a:cubicBezTo>
                    <a:pt x="899" y="1038"/>
                    <a:pt x="898" y="965"/>
                    <a:pt x="863" y="908"/>
                  </a:cubicBezTo>
                  <a:lnTo>
                    <a:pt x="370" y="90"/>
                  </a:lnTo>
                  <a:cubicBezTo>
                    <a:pt x="336" y="32"/>
                    <a:pt x="275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6"/>
            <p:cNvSpPr/>
            <p:nvPr/>
          </p:nvSpPr>
          <p:spPr>
            <a:xfrm>
              <a:off x="886605" y="837869"/>
              <a:ext cx="34021" cy="77248"/>
            </a:xfrm>
            <a:custGeom>
              <a:rect b="b" l="l" r="r" t="t"/>
              <a:pathLst>
                <a:path extrusionOk="0" h="2039" w="898">
                  <a:moveTo>
                    <a:pt x="687" y="0"/>
                  </a:moveTo>
                  <a:cubicBezTo>
                    <a:pt x="624" y="0"/>
                    <a:pt x="564" y="32"/>
                    <a:pt x="529" y="90"/>
                  </a:cubicBezTo>
                  <a:lnTo>
                    <a:pt x="36" y="908"/>
                  </a:lnTo>
                  <a:cubicBezTo>
                    <a:pt x="2" y="965"/>
                    <a:pt x="0" y="1038"/>
                    <a:pt x="35" y="1095"/>
                  </a:cubicBezTo>
                  <a:lnTo>
                    <a:pt x="528" y="1948"/>
                  </a:lnTo>
                  <a:cubicBezTo>
                    <a:pt x="563" y="2007"/>
                    <a:pt x="623" y="2039"/>
                    <a:pt x="688" y="2039"/>
                  </a:cubicBezTo>
                  <a:cubicBezTo>
                    <a:pt x="720" y="2039"/>
                    <a:pt x="751" y="2031"/>
                    <a:pt x="780" y="2014"/>
                  </a:cubicBezTo>
                  <a:cubicBezTo>
                    <a:pt x="868" y="1964"/>
                    <a:pt x="898" y="1850"/>
                    <a:pt x="847" y="1762"/>
                  </a:cubicBezTo>
                  <a:lnTo>
                    <a:pt x="408" y="1005"/>
                  </a:lnTo>
                  <a:lnTo>
                    <a:pt x="846" y="279"/>
                  </a:lnTo>
                  <a:cubicBezTo>
                    <a:pt x="898" y="191"/>
                    <a:pt x="870" y="79"/>
                    <a:pt x="783" y="27"/>
                  </a:cubicBezTo>
                  <a:cubicBezTo>
                    <a:pt x="753" y="9"/>
                    <a:pt x="719" y="0"/>
                    <a:pt x="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6"/>
            <p:cNvSpPr/>
            <p:nvPr/>
          </p:nvSpPr>
          <p:spPr>
            <a:xfrm>
              <a:off x="886643" y="939136"/>
              <a:ext cx="173097" cy="13676"/>
            </a:xfrm>
            <a:custGeom>
              <a:rect b="b" l="l" r="r" t="t"/>
              <a:pathLst>
                <a:path extrusionOk="0" h="361" w="4569">
                  <a:moveTo>
                    <a:pt x="200" y="1"/>
                  </a:moveTo>
                  <a:cubicBezTo>
                    <a:pt x="104" y="1"/>
                    <a:pt x="19" y="71"/>
                    <a:pt x="10" y="165"/>
                  </a:cubicBezTo>
                  <a:cubicBezTo>
                    <a:pt x="0" y="272"/>
                    <a:pt x="87" y="361"/>
                    <a:pt x="193" y="361"/>
                  </a:cubicBezTo>
                  <a:lnTo>
                    <a:pt x="4370" y="361"/>
                  </a:lnTo>
                  <a:cubicBezTo>
                    <a:pt x="4465" y="361"/>
                    <a:pt x="4550" y="292"/>
                    <a:pt x="4559" y="198"/>
                  </a:cubicBezTo>
                  <a:cubicBezTo>
                    <a:pt x="4569" y="90"/>
                    <a:pt x="4484" y="1"/>
                    <a:pt x="4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6"/>
            <p:cNvSpPr/>
            <p:nvPr/>
          </p:nvSpPr>
          <p:spPr>
            <a:xfrm>
              <a:off x="887135" y="975126"/>
              <a:ext cx="44629" cy="13714"/>
            </a:xfrm>
            <a:custGeom>
              <a:rect b="b" l="l" r="r" t="t"/>
              <a:pathLst>
                <a:path extrusionOk="0" h="362" w="1178">
                  <a:moveTo>
                    <a:pt x="199" y="1"/>
                  </a:moveTo>
                  <a:cubicBezTo>
                    <a:pt x="104" y="1"/>
                    <a:pt x="18" y="70"/>
                    <a:pt x="10" y="164"/>
                  </a:cubicBezTo>
                  <a:cubicBezTo>
                    <a:pt x="1" y="273"/>
                    <a:pt x="85" y="362"/>
                    <a:pt x="190" y="362"/>
                  </a:cubicBezTo>
                  <a:lnTo>
                    <a:pt x="979" y="362"/>
                  </a:lnTo>
                  <a:cubicBezTo>
                    <a:pt x="1075" y="362"/>
                    <a:pt x="1159" y="292"/>
                    <a:pt x="1168" y="196"/>
                  </a:cubicBezTo>
                  <a:cubicBezTo>
                    <a:pt x="1177" y="90"/>
                    <a:pt x="1093" y="1"/>
                    <a:pt x="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6"/>
            <p:cNvSpPr/>
            <p:nvPr/>
          </p:nvSpPr>
          <p:spPr>
            <a:xfrm>
              <a:off x="954608" y="975164"/>
              <a:ext cx="44591" cy="13676"/>
            </a:xfrm>
            <a:custGeom>
              <a:rect b="b" l="l" r="r" t="t"/>
              <a:pathLst>
                <a:path extrusionOk="0" h="361" w="1177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979" y="361"/>
                  </a:lnTo>
                  <a:cubicBezTo>
                    <a:pt x="1074" y="361"/>
                    <a:pt x="1159" y="291"/>
                    <a:pt x="1167" y="195"/>
                  </a:cubicBezTo>
                  <a:cubicBezTo>
                    <a:pt x="1177" y="90"/>
                    <a:pt x="1093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6"/>
            <p:cNvSpPr/>
            <p:nvPr/>
          </p:nvSpPr>
          <p:spPr>
            <a:xfrm>
              <a:off x="999199" y="1009943"/>
              <a:ext cx="44553" cy="13676"/>
            </a:xfrm>
            <a:custGeom>
              <a:rect b="b" l="l" r="r" t="t"/>
              <a:pathLst>
                <a:path extrusionOk="0" h="361" w="1176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0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6"/>
            <p:cNvSpPr/>
            <p:nvPr/>
          </p:nvSpPr>
          <p:spPr>
            <a:xfrm>
              <a:off x="999199" y="1079424"/>
              <a:ext cx="44553" cy="13676"/>
            </a:xfrm>
            <a:custGeom>
              <a:rect b="b" l="l" r="r" t="t"/>
              <a:pathLst>
                <a:path extrusionOk="0" h="361" w="1176">
                  <a:moveTo>
                    <a:pt x="199" y="0"/>
                  </a:moveTo>
                  <a:cubicBezTo>
                    <a:pt x="102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1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6"/>
            <p:cNvSpPr/>
            <p:nvPr/>
          </p:nvSpPr>
          <p:spPr>
            <a:xfrm>
              <a:off x="887741" y="1114202"/>
              <a:ext cx="95432" cy="13639"/>
            </a:xfrm>
            <a:custGeom>
              <a:rect b="b" l="l" r="r" t="t"/>
              <a:pathLst>
                <a:path extrusionOk="0" h="360" w="2519">
                  <a:moveTo>
                    <a:pt x="199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1" y="360"/>
                  </a:lnTo>
                  <a:cubicBezTo>
                    <a:pt x="2416" y="360"/>
                    <a:pt x="2502" y="291"/>
                    <a:pt x="2509" y="196"/>
                  </a:cubicBezTo>
                  <a:cubicBezTo>
                    <a:pt x="2519" y="90"/>
                    <a:pt x="2435" y="1"/>
                    <a:pt x="2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6"/>
            <p:cNvSpPr/>
            <p:nvPr/>
          </p:nvSpPr>
          <p:spPr>
            <a:xfrm>
              <a:off x="887741" y="1009943"/>
              <a:ext cx="95394" cy="13676"/>
            </a:xfrm>
            <a:custGeom>
              <a:rect b="b" l="l" r="r" t="t"/>
              <a:pathLst>
                <a:path extrusionOk="0" h="361" w="2518">
                  <a:moveTo>
                    <a:pt x="199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0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6"/>
            <p:cNvSpPr/>
            <p:nvPr/>
          </p:nvSpPr>
          <p:spPr>
            <a:xfrm>
              <a:off x="1059777" y="1009943"/>
              <a:ext cx="95432" cy="13676"/>
            </a:xfrm>
            <a:custGeom>
              <a:rect b="b" l="l" r="r" t="t"/>
              <a:pathLst>
                <a:path extrusionOk="0" h="361" w="2519">
                  <a:moveTo>
                    <a:pt x="200" y="0"/>
                  </a:moveTo>
                  <a:cubicBezTo>
                    <a:pt x="105" y="0"/>
                    <a:pt x="20" y="69"/>
                    <a:pt x="11" y="164"/>
                  </a:cubicBezTo>
                  <a:cubicBezTo>
                    <a:pt x="1" y="270"/>
                    <a:pt x="87" y="360"/>
                    <a:pt x="192" y="360"/>
                  </a:cubicBezTo>
                  <a:lnTo>
                    <a:pt x="2321" y="360"/>
                  </a:lnTo>
                  <a:cubicBezTo>
                    <a:pt x="2416" y="360"/>
                    <a:pt x="2502" y="290"/>
                    <a:pt x="2509" y="197"/>
                  </a:cubicBezTo>
                  <a:cubicBezTo>
                    <a:pt x="2519" y="89"/>
                    <a:pt x="2435" y="0"/>
                    <a:pt x="2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6"/>
            <p:cNvSpPr/>
            <p:nvPr/>
          </p:nvSpPr>
          <p:spPr>
            <a:xfrm>
              <a:off x="886984" y="1044645"/>
              <a:ext cx="32695" cy="13714"/>
            </a:xfrm>
            <a:custGeom>
              <a:rect b="b" l="l" r="r" t="t"/>
              <a:pathLst>
                <a:path extrusionOk="0" h="362" w="863">
                  <a:moveTo>
                    <a:pt x="202" y="1"/>
                  </a:moveTo>
                  <a:cubicBezTo>
                    <a:pt x="106" y="1"/>
                    <a:pt x="21" y="70"/>
                    <a:pt x="13" y="164"/>
                  </a:cubicBezTo>
                  <a:cubicBezTo>
                    <a:pt x="1" y="272"/>
                    <a:pt x="85" y="362"/>
                    <a:pt x="191" y="362"/>
                  </a:cubicBezTo>
                  <a:lnTo>
                    <a:pt x="665" y="362"/>
                  </a:lnTo>
                  <a:cubicBezTo>
                    <a:pt x="760" y="362"/>
                    <a:pt x="846" y="293"/>
                    <a:pt x="853" y="197"/>
                  </a:cubicBezTo>
                  <a:cubicBezTo>
                    <a:pt x="863" y="90"/>
                    <a:pt x="779" y="1"/>
                    <a:pt x="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6"/>
            <p:cNvSpPr/>
            <p:nvPr/>
          </p:nvSpPr>
          <p:spPr>
            <a:xfrm>
              <a:off x="935325" y="1044645"/>
              <a:ext cx="161996" cy="13714"/>
            </a:xfrm>
            <a:custGeom>
              <a:rect b="b" l="l" r="r" t="t"/>
              <a:pathLst>
                <a:path extrusionOk="0" h="362" w="4276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4077" y="362"/>
                  </a:lnTo>
                  <a:cubicBezTo>
                    <a:pt x="4173" y="362"/>
                    <a:pt x="4258" y="293"/>
                    <a:pt x="4265" y="199"/>
                  </a:cubicBezTo>
                  <a:cubicBezTo>
                    <a:pt x="4276" y="91"/>
                    <a:pt x="4191" y="1"/>
                    <a:pt x="4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6"/>
            <p:cNvSpPr/>
            <p:nvPr/>
          </p:nvSpPr>
          <p:spPr>
            <a:xfrm>
              <a:off x="887741" y="1079424"/>
              <a:ext cx="95394" cy="13676"/>
            </a:xfrm>
            <a:custGeom>
              <a:rect b="b" l="l" r="r" t="t"/>
              <a:pathLst>
                <a:path extrusionOk="0" h="361" w="2518">
                  <a:moveTo>
                    <a:pt x="199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1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2" name="Google Shape;1512;p36"/>
          <p:cNvGrpSpPr/>
          <p:nvPr/>
        </p:nvGrpSpPr>
        <p:grpSpPr>
          <a:xfrm>
            <a:off x="3571682" y="1209354"/>
            <a:ext cx="341661" cy="290896"/>
            <a:chOff x="2335403" y="748460"/>
            <a:chExt cx="477313" cy="406392"/>
          </a:xfrm>
        </p:grpSpPr>
        <p:sp>
          <p:nvSpPr>
            <p:cNvPr id="1513" name="Google Shape;1513;p36"/>
            <p:cNvSpPr/>
            <p:nvPr/>
          </p:nvSpPr>
          <p:spPr>
            <a:xfrm>
              <a:off x="2419697" y="928793"/>
              <a:ext cx="35044" cy="13676"/>
            </a:xfrm>
            <a:custGeom>
              <a:rect b="b" l="l" r="r" t="t"/>
              <a:pathLst>
                <a:path extrusionOk="0" h="361" w="925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728" y="361"/>
                  </a:lnTo>
                  <a:cubicBezTo>
                    <a:pt x="823" y="361"/>
                    <a:pt x="908" y="291"/>
                    <a:pt x="916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6"/>
            <p:cNvSpPr/>
            <p:nvPr/>
          </p:nvSpPr>
          <p:spPr>
            <a:xfrm>
              <a:off x="2466106" y="928793"/>
              <a:ext cx="51713" cy="13676"/>
            </a:xfrm>
            <a:custGeom>
              <a:rect b="b" l="l" r="r" t="t"/>
              <a:pathLst>
                <a:path extrusionOk="0" h="361" w="1365">
                  <a:moveTo>
                    <a:pt x="197" y="0"/>
                  </a:moveTo>
                  <a:cubicBezTo>
                    <a:pt x="102" y="0"/>
                    <a:pt x="17" y="69"/>
                    <a:pt x="8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66" y="361"/>
                  </a:lnTo>
                  <a:cubicBezTo>
                    <a:pt x="1262" y="361"/>
                    <a:pt x="1347" y="291"/>
                    <a:pt x="1354" y="197"/>
                  </a:cubicBezTo>
                  <a:cubicBezTo>
                    <a:pt x="1365" y="89"/>
                    <a:pt x="1281" y="0"/>
                    <a:pt x="1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6"/>
            <p:cNvSpPr/>
            <p:nvPr/>
          </p:nvSpPr>
          <p:spPr>
            <a:xfrm>
              <a:off x="2420152" y="900266"/>
              <a:ext cx="80354" cy="13676"/>
            </a:xfrm>
            <a:custGeom>
              <a:rect b="b" l="l" r="r" t="t"/>
              <a:pathLst>
                <a:path extrusionOk="0" h="361" w="2121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0"/>
                    <a:pt x="84" y="361"/>
                    <a:pt x="189" y="361"/>
                  </a:cubicBezTo>
                  <a:lnTo>
                    <a:pt x="1922" y="361"/>
                  </a:lnTo>
                  <a:cubicBezTo>
                    <a:pt x="2017" y="361"/>
                    <a:pt x="2103" y="291"/>
                    <a:pt x="2111" y="197"/>
                  </a:cubicBezTo>
                  <a:cubicBezTo>
                    <a:pt x="2120" y="89"/>
                    <a:pt x="2036" y="0"/>
                    <a:pt x="19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6"/>
            <p:cNvSpPr/>
            <p:nvPr/>
          </p:nvSpPr>
          <p:spPr>
            <a:xfrm>
              <a:off x="2419659" y="871700"/>
              <a:ext cx="35044" cy="13676"/>
            </a:xfrm>
            <a:custGeom>
              <a:rect b="b" l="l" r="r" t="t"/>
              <a:pathLst>
                <a:path extrusionOk="0" h="361" w="925">
                  <a:moveTo>
                    <a:pt x="198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726" y="360"/>
                  </a:lnTo>
                  <a:cubicBezTo>
                    <a:pt x="823" y="360"/>
                    <a:pt x="908" y="291"/>
                    <a:pt x="915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6"/>
            <p:cNvSpPr/>
            <p:nvPr/>
          </p:nvSpPr>
          <p:spPr>
            <a:xfrm>
              <a:off x="2466485" y="871700"/>
              <a:ext cx="84597" cy="13676"/>
            </a:xfrm>
            <a:custGeom>
              <a:rect b="b" l="l" r="r" t="t"/>
              <a:pathLst>
                <a:path extrusionOk="0" h="361" w="2233">
                  <a:moveTo>
                    <a:pt x="197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3" y="360"/>
                    <a:pt x="188" y="360"/>
                  </a:cubicBezTo>
                  <a:lnTo>
                    <a:pt x="2035" y="360"/>
                  </a:lnTo>
                  <a:cubicBezTo>
                    <a:pt x="2130" y="360"/>
                    <a:pt x="2216" y="291"/>
                    <a:pt x="2223" y="197"/>
                  </a:cubicBezTo>
                  <a:cubicBezTo>
                    <a:pt x="2232" y="89"/>
                    <a:pt x="2149" y="0"/>
                    <a:pt x="2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6"/>
            <p:cNvSpPr/>
            <p:nvPr/>
          </p:nvSpPr>
          <p:spPr>
            <a:xfrm>
              <a:off x="2428714" y="978953"/>
              <a:ext cx="61828" cy="72171"/>
            </a:xfrm>
            <a:custGeom>
              <a:rect b="b" l="l" r="r" t="t"/>
              <a:pathLst>
                <a:path extrusionOk="0" h="1905" w="1632">
                  <a:moveTo>
                    <a:pt x="821" y="648"/>
                  </a:moveTo>
                  <a:lnTo>
                    <a:pt x="1015" y="1167"/>
                  </a:lnTo>
                  <a:lnTo>
                    <a:pt x="623" y="1167"/>
                  </a:lnTo>
                  <a:lnTo>
                    <a:pt x="821" y="648"/>
                  </a:lnTo>
                  <a:close/>
                  <a:moveTo>
                    <a:pt x="820" y="0"/>
                  </a:moveTo>
                  <a:cubicBezTo>
                    <a:pt x="730" y="0"/>
                    <a:pt x="650" y="54"/>
                    <a:pt x="616" y="136"/>
                  </a:cubicBezTo>
                  <a:cubicBezTo>
                    <a:pt x="616" y="137"/>
                    <a:pt x="615" y="138"/>
                    <a:pt x="615" y="141"/>
                  </a:cubicBezTo>
                  <a:lnTo>
                    <a:pt x="37" y="1655"/>
                  </a:lnTo>
                  <a:cubicBezTo>
                    <a:pt x="0" y="1757"/>
                    <a:pt x="60" y="1855"/>
                    <a:pt x="146" y="1891"/>
                  </a:cubicBezTo>
                  <a:cubicBezTo>
                    <a:pt x="166" y="1899"/>
                    <a:pt x="187" y="1903"/>
                    <a:pt x="208" y="1903"/>
                  </a:cubicBezTo>
                  <a:cubicBezTo>
                    <a:pt x="282" y="1903"/>
                    <a:pt x="357" y="1856"/>
                    <a:pt x="383" y="1786"/>
                  </a:cubicBezTo>
                  <a:lnTo>
                    <a:pt x="481" y="1528"/>
                  </a:lnTo>
                  <a:lnTo>
                    <a:pt x="1155" y="1528"/>
                  </a:lnTo>
                  <a:lnTo>
                    <a:pt x="1251" y="1786"/>
                  </a:lnTo>
                  <a:cubicBezTo>
                    <a:pt x="1279" y="1860"/>
                    <a:pt x="1349" y="1905"/>
                    <a:pt x="1423" y="1905"/>
                  </a:cubicBezTo>
                  <a:cubicBezTo>
                    <a:pt x="1444" y="1905"/>
                    <a:pt x="1466" y="1901"/>
                    <a:pt x="1488" y="1893"/>
                  </a:cubicBezTo>
                  <a:cubicBezTo>
                    <a:pt x="1584" y="1858"/>
                    <a:pt x="1631" y="1750"/>
                    <a:pt x="1596" y="1656"/>
                  </a:cubicBezTo>
                  <a:lnTo>
                    <a:pt x="1024" y="142"/>
                  </a:lnTo>
                  <a:cubicBezTo>
                    <a:pt x="1024" y="139"/>
                    <a:pt x="1022" y="137"/>
                    <a:pt x="1022" y="136"/>
                  </a:cubicBezTo>
                  <a:cubicBezTo>
                    <a:pt x="988" y="54"/>
                    <a:pt x="909" y="0"/>
                    <a:pt x="8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6"/>
            <p:cNvSpPr/>
            <p:nvPr/>
          </p:nvSpPr>
          <p:spPr>
            <a:xfrm>
              <a:off x="2492701" y="998388"/>
              <a:ext cx="48265" cy="52660"/>
            </a:xfrm>
            <a:custGeom>
              <a:rect b="b" l="l" r="r" t="t"/>
              <a:pathLst>
                <a:path extrusionOk="0" h="1390" w="1274">
                  <a:moveTo>
                    <a:pt x="654" y="430"/>
                  </a:moveTo>
                  <a:cubicBezTo>
                    <a:pt x="801" y="430"/>
                    <a:pt x="919" y="549"/>
                    <a:pt x="919" y="696"/>
                  </a:cubicBezTo>
                  <a:cubicBezTo>
                    <a:pt x="919" y="842"/>
                    <a:pt x="801" y="961"/>
                    <a:pt x="654" y="961"/>
                  </a:cubicBezTo>
                  <a:cubicBezTo>
                    <a:pt x="508" y="961"/>
                    <a:pt x="388" y="842"/>
                    <a:pt x="388" y="696"/>
                  </a:cubicBezTo>
                  <a:cubicBezTo>
                    <a:pt x="388" y="549"/>
                    <a:pt x="508" y="430"/>
                    <a:pt x="654" y="430"/>
                  </a:cubicBezTo>
                  <a:close/>
                  <a:moveTo>
                    <a:pt x="1089" y="1"/>
                  </a:moveTo>
                  <a:cubicBezTo>
                    <a:pt x="1008" y="1"/>
                    <a:pt x="941" y="52"/>
                    <a:pt x="916" y="123"/>
                  </a:cubicBezTo>
                  <a:cubicBezTo>
                    <a:pt x="832" y="83"/>
                    <a:pt x="736" y="59"/>
                    <a:pt x="635" y="59"/>
                  </a:cubicBezTo>
                  <a:cubicBezTo>
                    <a:pt x="623" y="59"/>
                    <a:pt x="611" y="59"/>
                    <a:pt x="599" y="60"/>
                  </a:cubicBezTo>
                  <a:cubicBezTo>
                    <a:pt x="267" y="81"/>
                    <a:pt x="1" y="366"/>
                    <a:pt x="5" y="699"/>
                  </a:cubicBezTo>
                  <a:cubicBezTo>
                    <a:pt x="7" y="1049"/>
                    <a:pt x="291" y="1331"/>
                    <a:pt x="640" y="1331"/>
                  </a:cubicBezTo>
                  <a:cubicBezTo>
                    <a:pt x="739" y="1331"/>
                    <a:pt x="831" y="1309"/>
                    <a:pt x="916" y="1267"/>
                  </a:cubicBezTo>
                  <a:cubicBezTo>
                    <a:pt x="941" y="1339"/>
                    <a:pt x="1009" y="1389"/>
                    <a:pt x="1088" y="1389"/>
                  </a:cubicBezTo>
                  <a:cubicBezTo>
                    <a:pt x="1101" y="1389"/>
                    <a:pt x="1114" y="1388"/>
                    <a:pt x="1128" y="1385"/>
                  </a:cubicBezTo>
                  <a:cubicBezTo>
                    <a:pt x="1214" y="1367"/>
                    <a:pt x="1273" y="1288"/>
                    <a:pt x="1273" y="1200"/>
                  </a:cubicBezTo>
                  <a:lnTo>
                    <a:pt x="1273" y="190"/>
                  </a:lnTo>
                  <a:cubicBezTo>
                    <a:pt x="1273" y="102"/>
                    <a:pt x="1214" y="22"/>
                    <a:pt x="1128" y="5"/>
                  </a:cubicBezTo>
                  <a:cubicBezTo>
                    <a:pt x="1115" y="2"/>
                    <a:pt x="1101" y="1"/>
                    <a:pt x="1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6"/>
            <p:cNvSpPr/>
            <p:nvPr/>
          </p:nvSpPr>
          <p:spPr>
            <a:xfrm>
              <a:off x="2597264" y="977437"/>
              <a:ext cx="36635" cy="75164"/>
            </a:xfrm>
            <a:custGeom>
              <a:rect b="b" l="l" r="r" t="t"/>
              <a:pathLst>
                <a:path extrusionOk="0" h="1984" w="967">
                  <a:moveTo>
                    <a:pt x="771" y="0"/>
                  </a:moveTo>
                  <a:cubicBezTo>
                    <a:pt x="467" y="0"/>
                    <a:pt x="217" y="223"/>
                    <a:pt x="217" y="497"/>
                  </a:cubicBezTo>
                  <a:lnTo>
                    <a:pt x="217" y="731"/>
                  </a:lnTo>
                  <a:cubicBezTo>
                    <a:pt x="205" y="788"/>
                    <a:pt x="181" y="807"/>
                    <a:pt x="142" y="820"/>
                  </a:cubicBezTo>
                  <a:cubicBezTo>
                    <a:pt x="83" y="841"/>
                    <a:pt x="35" y="890"/>
                    <a:pt x="23" y="950"/>
                  </a:cubicBezTo>
                  <a:cubicBezTo>
                    <a:pt x="1" y="1042"/>
                    <a:pt x="53" y="1134"/>
                    <a:pt x="139" y="1162"/>
                  </a:cubicBezTo>
                  <a:cubicBezTo>
                    <a:pt x="180" y="1177"/>
                    <a:pt x="205" y="1194"/>
                    <a:pt x="217" y="1252"/>
                  </a:cubicBezTo>
                  <a:lnTo>
                    <a:pt x="217" y="1487"/>
                  </a:lnTo>
                  <a:cubicBezTo>
                    <a:pt x="217" y="1758"/>
                    <a:pt x="462" y="1979"/>
                    <a:pt x="764" y="1983"/>
                  </a:cubicBezTo>
                  <a:cubicBezTo>
                    <a:pt x="765" y="1983"/>
                    <a:pt x="766" y="1983"/>
                    <a:pt x="766" y="1983"/>
                  </a:cubicBezTo>
                  <a:cubicBezTo>
                    <a:pt x="854" y="1983"/>
                    <a:pt x="934" y="1921"/>
                    <a:pt x="948" y="1833"/>
                  </a:cubicBezTo>
                  <a:cubicBezTo>
                    <a:pt x="966" y="1719"/>
                    <a:pt x="880" y="1623"/>
                    <a:pt x="770" y="1623"/>
                  </a:cubicBezTo>
                  <a:cubicBezTo>
                    <a:pt x="666" y="1623"/>
                    <a:pt x="578" y="1561"/>
                    <a:pt x="578" y="1487"/>
                  </a:cubicBezTo>
                  <a:lnTo>
                    <a:pt x="578" y="1235"/>
                  </a:lnTo>
                  <a:cubicBezTo>
                    <a:pt x="578" y="1225"/>
                    <a:pt x="577" y="1214"/>
                    <a:pt x="576" y="1204"/>
                  </a:cubicBezTo>
                  <a:cubicBezTo>
                    <a:pt x="560" y="1116"/>
                    <a:pt x="530" y="1047"/>
                    <a:pt x="490" y="992"/>
                  </a:cubicBezTo>
                  <a:cubicBezTo>
                    <a:pt x="530" y="937"/>
                    <a:pt x="560" y="868"/>
                    <a:pt x="576" y="780"/>
                  </a:cubicBezTo>
                  <a:cubicBezTo>
                    <a:pt x="577" y="769"/>
                    <a:pt x="578" y="759"/>
                    <a:pt x="578" y="748"/>
                  </a:cubicBezTo>
                  <a:lnTo>
                    <a:pt x="578" y="497"/>
                  </a:lnTo>
                  <a:cubicBezTo>
                    <a:pt x="578" y="425"/>
                    <a:pt x="661" y="365"/>
                    <a:pt x="764" y="361"/>
                  </a:cubicBezTo>
                  <a:cubicBezTo>
                    <a:pt x="859" y="359"/>
                    <a:pt x="944" y="287"/>
                    <a:pt x="951" y="192"/>
                  </a:cubicBezTo>
                  <a:cubicBezTo>
                    <a:pt x="958" y="87"/>
                    <a:pt x="875" y="0"/>
                    <a:pt x="7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6"/>
            <p:cNvSpPr/>
            <p:nvPr/>
          </p:nvSpPr>
          <p:spPr>
            <a:xfrm>
              <a:off x="2692507" y="977513"/>
              <a:ext cx="36673" cy="75126"/>
            </a:xfrm>
            <a:custGeom>
              <a:rect b="b" l="l" r="r" t="t"/>
              <a:pathLst>
                <a:path extrusionOk="0" h="1983" w="968">
                  <a:moveTo>
                    <a:pt x="200" y="0"/>
                  </a:moveTo>
                  <a:cubicBezTo>
                    <a:pt x="113" y="0"/>
                    <a:pt x="34" y="63"/>
                    <a:pt x="20" y="149"/>
                  </a:cubicBezTo>
                  <a:cubicBezTo>
                    <a:pt x="0" y="263"/>
                    <a:pt x="88" y="360"/>
                    <a:pt x="198" y="360"/>
                  </a:cubicBezTo>
                  <a:cubicBezTo>
                    <a:pt x="303" y="360"/>
                    <a:pt x="390" y="422"/>
                    <a:pt x="390" y="496"/>
                  </a:cubicBezTo>
                  <a:lnTo>
                    <a:pt x="390" y="749"/>
                  </a:lnTo>
                  <a:cubicBezTo>
                    <a:pt x="390" y="760"/>
                    <a:pt x="392" y="770"/>
                    <a:pt x="393" y="781"/>
                  </a:cubicBezTo>
                  <a:cubicBezTo>
                    <a:pt x="409" y="868"/>
                    <a:pt x="439" y="936"/>
                    <a:pt x="478" y="991"/>
                  </a:cubicBezTo>
                  <a:cubicBezTo>
                    <a:pt x="440" y="1045"/>
                    <a:pt x="409" y="1114"/>
                    <a:pt x="393" y="1202"/>
                  </a:cubicBezTo>
                  <a:cubicBezTo>
                    <a:pt x="390" y="1211"/>
                    <a:pt x="390" y="1222"/>
                    <a:pt x="390" y="1232"/>
                  </a:cubicBezTo>
                  <a:lnTo>
                    <a:pt x="390" y="1485"/>
                  </a:lnTo>
                  <a:cubicBezTo>
                    <a:pt x="390" y="1557"/>
                    <a:pt x="305" y="1618"/>
                    <a:pt x="204" y="1621"/>
                  </a:cubicBezTo>
                  <a:cubicBezTo>
                    <a:pt x="109" y="1623"/>
                    <a:pt x="23" y="1694"/>
                    <a:pt x="18" y="1789"/>
                  </a:cubicBezTo>
                  <a:cubicBezTo>
                    <a:pt x="12" y="1894"/>
                    <a:pt x="95" y="1982"/>
                    <a:pt x="198" y="1982"/>
                  </a:cubicBezTo>
                  <a:cubicBezTo>
                    <a:pt x="503" y="1982"/>
                    <a:pt x="751" y="1759"/>
                    <a:pt x="751" y="1486"/>
                  </a:cubicBezTo>
                  <a:lnTo>
                    <a:pt x="751" y="1251"/>
                  </a:lnTo>
                  <a:cubicBezTo>
                    <a:pt x="765" y="1196"/>
                    <a:pt x="788" y="1176"/>
                    <a:pt x="828" y="1162"/>
                  </a:cubicBezTo>
                  <a:cubicBezTo>
                    <a:pt x="886" y="1141"/>
                    <a:pt x="933" y="1093"/>
                    <a:pt x="947" y="1033"/>
                  </a:cubicBezTo>
                  <a:cubicBezTo>
                    <a:pt x="968" y="940"/>
                    <a:pt x="916" y="850"/>
                    <a:pt x="829" y="821"/>
                  </a:cubicBezTo>
                  <a:cubicBezTo>
                    <a:pt x="788" y="806"/>
                    <a:pt x="764" y="788"/>
                    <a:pt x="750" y="730"/>
                  </a:cubicBezTo>
                  <a:lnTo>
                    <a:pt x="750" y="496"/>
                  </a:lnTo>
                  <a:cubicBezTo>
                    <a:pt x="750" y="226"/>
                    <a:pt x="505" y="4"/>
                    <a:pt x="204" y="0"/>
                  </a:cubicBezTo>
                  <a:cubicBezTo>
                    <a:pt x="203" y="0"/>
                    <a:pt x="202" y="0"/>
                    <a:pt x="2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6"/>
            <p:cNvSpPr/>
            <p:nvPr/>
          </p:nvSpPr>
          <p:spPr>
            <a:xfrm>
              <a:off x="2643749" y="978536"/>
              <a:ext cx="39249" cy="72891"/>
            </a:xfrm>
            <a:custGeom>
              <a:rect b="b" l="l" r="r" t="t"/>
              <a:pathLst>
                <a:path extrusionOk="0" h="1924" w="1036">
                  <a:moveTo>
                    <a:pt x="826" y="0"/>
                  </a:moveTo>
                  <a:cubicBezTo>
                    <a:pt x="753" y="0"/>
                    <a:pt x="683" y="44"/>
                    <a:pt x="655" y="117"/>
                  </a:cubicBezTo>
                  <a:lnTo>
                    <a:pt x="37" y="1671"/>
                  </a:lnTo>
                  <a:cubicBezTo>
                    <a:pt x="0" y="1765"/>
                    <a:pt x="46" y="1872"/>
                    <a:pt x="140" y="1911"/>
                  </a:cubicBezTo>
                  <a:cubicBezTo>
                    <a:pt x="162" y="1919"/>
                    <a:pt x="186" y="1924"/>
                    <a:pt x="208" y="1924"/>
                  </a:cubicBezTo>
                  <a:cubicBezTo>
                    <a:pt x="282" y="1924"/>
                    <a:pt x="351" y="1880"/>
                    <a:pt x="380" y="1807"/>
                  </a:cubicBezTo>
                  <a:lnTo>
                    <a:pt x="998" y="253"/>
                  </a:lnTo>
                  <a:cubicBezTo>
                    <a:pt x="1036" y="159"/>
                    <a:pt x="990" y="52"/>
                    <a:pt x="894" y="13"/>
                  </a:cubicBezTo>
                  <a:cubicBezTo>
                    <a:pt x="872" y="4"/>
                    <a:pt x="849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6"/>
            <p:cNvSpPr/>
            <p:nvPr/>
          </p:nvSpPr>
          <p:spPr>
            <a:xfrm>
              <a:off x="2335403" y="748460"/>
              <a:ext cx="477313" cy="406392"/>
            </a:xfrm>
            <a:custGeom>
              <a:rect b="b" l="l" r="r" t="t"/>
              <a:pathLst>
                <a:path extrusionOk="0" h="10727" w="12599">
                  <a:moveTo>
                    <a:pt x="10849" y="378"/>
                  </a:moveTo>
                  <a:cubicBezTo>
                    <a:pt x="10913" y="378"/>
                    <a:pt x="10994" y="438"/>
                    <a:pt x="11079" y="499"/>
                  </a:cubicBezTo>
                  <a:cubicBezTo>
                    <a:pt x="11240" y="616"/>
                    <a:pt x="11385" y="675"/>
                    <a:pt x="11582" y="707"/>
                  </a:cubicBezTo>
                  <a:cubicBezTo>
                    <a:pt x="11680" y="723"/>
                    <a:pt x="11781" y="740"/>
                    <a:pt x="11823" y="781"/>
                  </a:cubicBezTo>
                  <a:cubicBezTo>
                    <a:pt x="11864" y="823"/>
                    <a:pt x="11882" y="925"/>
                    <a:pt x="11898" y="1022"/>
                  </a:cubicBezTo>
                  <a:cubicBezTo>
                    <a:pt x="11929" y="1211"/>
                    <a:pt x="11994" y="1371"/>
                    <a:pt x="12105" y="1525"/>
                  </a:cubicBezTo>
                  <a:cubicBezTo>
                    <a:pt x="12167" y="1611"/>
                    <a:pt x="12226" y="1692"/>
                    <a:pt x="12226" y="1755"/>
                  </a:cubicBezTo>
                  <a:cubicBezTo>
                    <a:pt x="12226" y="1820"/>
                    <a:pt x="12167" y="1901"/>
                    <a:pt x="12105" y="1986"/>
                  </a:cubicBezTo>
                  <a:cubicBezTo>
                    <a:pt x="11993" y="2142"/>
                    <a:pt x="11929" y="2300"/>
                    <a:pt x="11898" y="2489"/>
                  </a:cubicBezTo>
                  <a:cubicBezTo>
                    <a:pt x="11880" y="2587"/>
                    <a:pt x="11864" y="2688"/>
                    <a:pt x="11823" y="2730"/>
                  </a:cubicBezTo>
                  <a:cubicBezTo>
                    <a:pt x="11781" y="2771"/>
                    <a:pt x="11680" y="2789"/>
                    <a:pt x="11582" y="2805"/>
                  </a:cubicBezTo>
                  <a:cubicBezTo>
                    <a:pt x="11385" y="2837"/>
                    <a:pt x="11241" y="2895"/>
                    <a:pt x="11079" y="3012"/>
                  </a:cubicBezTo>
                  <a:cubicBezTo>
                    <a:pt x="10994" y="3074"/>
                    <a:pt x="10913" y="3133"/>
                    <a:pt x="10849" y="3133"/>
                  </a:cubicBezTo>
                  <a:cubicBezTo>
                    <a:pt x="10785" y="3133"/>
                    <a:pt x="10704" y="3074"/>
                    <a:pt x="10618" y="3012"/>
                  </a:cubicBezTo>
                  <a:cubicBezTo>
                    <a:pt x="10459" y="2897"/>
                    <a:pt x="10311" y="2837"/>
                    <a:pt x="10115" y="2805"/>
                  </a:cubicBezTo>
                  <a:cubicBezTo>
                    <a:pt x="10018" y="2787"/>
                    <a:pt x="9916" y="2771"/>
                    <a:pt x="9875" y="2730"/>
                  </a:cubicBezTo>
                  <a:cubicBezTo>
                    <a:pt x="9833" y="2688"/>
                    <a:pt x="9816" y="2587"/>
                    <a:pt x="9800" y="2489"/>
                  </a:cubicBezTo>
                  <a:cubicBezTo>
                    <a:pt x="9769" y="2300"/>
                    <a:pt x="9705" y="2141"/>
                    <a:pt x="9592" y="1986"/>
                  </a:cubicBezTo>
                  <a:cubicBezTo>
                    <a:pt x="9531" y="1901"/>
                    <a:pt x="9472" y="1820"/>
                    <a:pt x="9472" y="1755"/>
                  </a:cubicBezTo>
                  <a:cubicBezTo>
                    <a:pt x="9472" y="1691"/>
                    <a:pt x="9531" y="1611"/>
                    <a:pt x="9592" y="1525"/>
                  </a:cubicBezTo>
                  <a:cubicBezTo>
                    <a:pt x="9709" y="1365"/>
                    <a:pt x="9768" y="1218"/>
                    <a:pt x="9800" y="1022"/>
                  </a:cubicBezTo>
                  <a:cubicBezTo>
                    <a:pt x="9816" y="925"/>
                    <a:pt x="9833" y="823"/>
                    <a:pt x="9875" y="781"/>
                  </a:cubicBezTo>
                  <a:cubicBezTo>
                    <a:pt x="9916" y="740"/>
                    <a:pt x="10018" y="723"/>
                    <a:pt x="10115" y="707"/>
                  </a:cubicBezTo>
                  <a:cubicBezTo>
                    <a:pt x="10309" y="675"/>
                    <a:pt x="10459" y="614"/>
                    <a:pt x="10618" y="499"/>
                  </a:cubicBezTo>
                  <a:cubicBezTo>
                    <a:pt x="10704" y="438"/>
                    <a:pt x="10785" y="378"/>
                    <a:pt x="10849" y="378"/>
                  </a:cubicBezTo>
                  <a:close/>
                  <a:moveTo>
                    <a:pt x="2977" y="2945"/>
                  </a:moveTo>
                  <a:cubicBezTo>
                    <a:pt x="4233" y="2945"/>
                    <a:pt x="6113" y="2946"/>
                    <a:pt x="6113" y="2946"/>
                  </a:cubicBezTo>
                  <a:lnTo>
                    <a:pt x="6113" y="5416"/>
                  </a:lnTo>
                  <a:lnTo>
                    <a:pt x="1788" y="5416"/>
                  </a:lnTo>
                  <a:lnTo>
                    <a:pt x="1788" y="3053"/>
                  </a:lnTo>
                  <a:cubicBezTo>
                    <a:pt x="1788" y="3002"/>
                    <a:pt x="1824" y="2957"/>
                    <a:pt x="1875" y="2946"/>
                  </a:cubicBezTo>
                  <a:cubicBezTo>
                    <a:pt x="1877" y="2946"/>
                    <a:pt x="2349" y="2945"/>
                    <a:pt x="2977" y="2945"/>
                  </a:cubicBezTo>
                  <a:close/>
                  <a:moveTo>
                    <a:pt x="9578" y="2959"/>
                  </a:moveTo>
                  <a:cubicBezTo>
                    <a:pt x="9585" y="2968"/>
                    <a:pt x="9595" y="2979"/>
                    <a:pt x="9604" y="2988"/>
                  </a:cubicBezTo>
                  <a:cubicBezTo>
                    <a:pt x="9730" y="3112"/>
                    <a:pt x="9898" y="3140"/>
                    <a:pt x="10045" y="3164"/>
                  </a:cubicBezTo>
                  <a:cubicBezTo>
                    <a:pt x="10186" y="3188"/>
                    <a:pt x="10277" y="3224"/>
                    <a:pt x="10393" y="3307"/>
                  </a:cubicBezTo>
                  <a:cubicBezTo>
                    <a:pt x="10501" y="3384"/>
                    <a:pt x="10633" y="3478"/>
                    <a:pt x="10796" y="3494"/>
                  </a:cubicBezTo>
                  <a:lnTo>
                    <a:pt x="10796" y="4467"/>
                  </a:lnTo>
                  <a:lnTo>
                    <a:pt x="9910" y="3523"/>
                  </a:lnTo>
                  <a:cubicBezTo>
                    <a:pt x="9874" y="3485"/>
                    <a:pt x="9824" y="3465"/>
                    <a:pt x="9775" y="3465"/>
                  </a:cubicBezTo>
                  <a:cubicBezTo>
                    <a:pt x="9730" y="3465"/>
                    <a:pt x="9685" y="3481"/>
                    <a:pt x="9649" y="3514"/>
                  </a:cubicBezTo>
                  <a:lnTo>
                    <a:pt x="8559" y="4515"/>
                  </a:lnTo>
                  <a:lnTo>
                    <a:pt x="8448" y="4396"/>
                  </a:lnTo>
                  <a:cubicBezTo>
                    <a:pt x="8416" y="4362"/>
                    <a:pt x="8373" y="4344"/>
                    <a:pt x="8328" y="4344"/>
                  </a:cubicBezTo>
                  <a:cubicBezTo>
                    <a:pt x="8316" y="4344"/>
                    <a:pt x="8303" y="4346"/>
                    <a:pt x="8290" y="4349"/>
                  </a:cubicBezTo>
                  <a:cubicBezTo>
                    <a:pt x="8134" y="4387"/>
                    <a:pt x="8097" y="4557"/>
                    <a:pt x="8189" y="4656"/>
                  </a:cubicBezTo>
                  <a:lnTo>
                    <a:pt x="8731" y="5233"/>
                  </a:lnTo>
                  <a:cubicBezTo>
                    <a:pt x="8767" y="5272"/>
                    <a:pt x="8816" y="5292"/>
                    <a:pt x="8866" y="5292"/>
                  </a:cubicBezTo>
                  <a:cubicBezTo>
                    <a:pt x="8944" y="5292"/>
                    <a:pt x="9023" y="5242"/>
                    <a:pt x="9050" y="5143"/>
                  </a:cubicBezTo>
                  <a:cubicBezTo>
                    <a:pt x="9064" y="5095"/>
                    <a:pt x="9042" y="5028"/>
                    <a:pt x="9009" y="4994"/>
                  </a:cubicBezTo>
                  <a:lnTo>
                    <a:pt x="8811" y="4784"/>
                  </a:lnTo>
                  <a:lnTo>
                    <a:pt x="9767" y="3907"/>
                  </a:lnTo>
                  <a:lnTo>
                    <a:pt x="10798" y="5005"/>
                  </a:lnTo>
                  <a:lnTo>
                    <a:pt x="10798" y="5418"/>
                  </a:lnTo>
                  <a:lnTo>
                    <a:pt x="6473" y="5418"/>
                  </a:lnTo>
                  <a:lnTo>
                    <a:pt x="6473" y="4835"/>
                  </a:lnTo>
                  <a:lnTo>
                    <a:pt x="7483" y="3907"/>
                  </a:lnTo>
                  <a:lnTo>
                    <a:pt x="7606" y="4038"/>
                  </a:lnTo>
                  <a:cubicBezTo>
                    <a:pt x="7642" y="4077"/>
                    <a:pt x="7692" y="4096"/>
                    <a:pt x="7741" y="4096"/>
                  </a:cubicBezTo>
                  <a:cubicBezTo>
                    <a:pt x="7786" y="4096"/>
                    <a:pt x="7831" y="4080"/>
                    <a:pt x="7867" y="4047"/>
                  </a:cubicBezTo>
                  <a:cubicBezTo>
                    <a:pt x="7941" y="3978"/>
                    <a:pt x="7945" y="3863"/>
                    <a:pt x="7876" y="3787"/>
                  </a:cubicBezTo>
                  <a:lnTo>
                    <a:pt x="7627" y="3523"/>
                  </a:lnTo>
                  <a:cubicBezTo>
                    <a:pt x="7591" y="3485"/>
                    <a:pt x="7541" y="3465"/>
                    <a:pt x="7492" y="3465"/>
                  </a:cubicBezTo>
                  <a:cubicBezTo>
                    <a:pt x="7447" y="3465"/>
                    <a:pt x="7402" y="3481"/>
                    <a:pt x="7366" y="3514"/>
                  </a:cubicBezTo>
                  <a:lnTo>
                    <a:pt x="6473" y="4335"/>
                  </a:lnTo>
                  <a:lnTo>
                    <a:pt x="6473" y="2959"/>
                  </a:lnTo>
                  <a:close/>
                  <a:moveTo>
                    <a:pt x="6113" y="5809"/>
                  </a:moveTo>
                  <a:lnTo>
                    <a:pt x="6113" y="8266"/>
                  </a:lnTo>
                  <a:lnTo>
                    <a:pt x="1903" y="8266"/>
                  </a:lnTo>
                  <a:cubicBezTo>
                    <a:pt x="1840" y="8266"/>
                    <a:pt x="1790" y="8216"/>
                    <a:pt x="1790" y="8153"/>
                  </a:cubicBezTo>
                  <a:lnTo>
                    <a:pt x="1790" y="5809"/>
                  </a:lnTo>
                  <a:close/>
                  <a:moveTo>
                    <a:pt x="10799" y="5809"/>
                  </a:moveTo>
                  <a:lnTo>
                    <a:pt x="10799" y="8153"/>
                  </a:lnTo>
                  <a:cubicBezTo>
                    <a:pt x="10799" y="8216"/>
                    <a:pt x="10748" y="8266"/>
                    <a:pt x="10685" y="8266"/>
                  </a:cubicBezTo>
                  <a:lnTo>
                    <a:pt x="6475" y="8266"/>
                  </a:lnTo>
                  <a:lnTo>
                    <a:pt x="6475" y="5809"/>
                  </a:lnTo>
                  <a:close/>
                  <a:moveTo>
                    <a:pt x="9197" y="2108"/>
                  </a:moveTo>
                  <a:cubicBezTo>
                    <a:pt x="9223" y="2147"/>
                    <a:pt x="9250" y="2184"/>
                    <a:pt x="9275" y="2219"/>
                  </a:cubicBezTo>
                  <a:cubicBezTo>
                    <a:pt x="9362" y="2336"/>
                    <a:pt x="9395" y="2415"/>
                    <a:pt x="9420" y="2557"/>
                  </a:cubicBezTo>
                  <a:cubicBezTo>
                    <a:pt x="9422" y="2571"/>
                    <a:pt x="9425" y="2586"/>
                    <a:pt x="9427" y="2599"/>
                  </a:cubicBezTo>
                  <a:lnTo>
                    <a:pt x="1910" y="2599"/>
                  </a:lnTo>
                  <a:cubicBezTo>
                    <a:pt x="1775" y="2599"/>
                    <a:pt x="1665" y="2644"/>
                    <a:pt x="1570" y="2739"/>
                  </a:cubicBezTo>
                  <a:cubicBezTo>
                    <a:pt x="1478" y="2828"/>
                    <a:pt x="1429" y="2957"/>
                    <a:pt x="1429" y="3084"/>
                  </a:cubicBezTo>
                  <a:lnTo>
                    <a:pt x="1429" y="8178"/>
                  </a:lnTo>
                  <a:cubicBezTo>
                    <a:pt x="1429" y="8445"/>
                    <a:pt x="1644" y="8661"/>
                    <a:pt x="1912" y="8661"/>
                  </a:cubicBezTo>
                  <a:lnTo>
                    <a:pt x="10690" y="8661"/>
                  </a:lnTo>
                  <a:cubicBezTo>
                    <a:pt x="10690" y="8661"/>
                    <a:pt x="11174" y="8424"/>
                    <a:pt x="11160" y="8157"/>
                  </a:cubicBezTo>
                  <a:lnTo>
                    <a:pt x="11160" y="3396"/>
                  </a:lnTo>
                  <a:cubicBezTo>
                    <a:pt x="11217" y="3368"/>
                    <a:pt x="11259" y="3339"/>
                    <a:pt x="11297" y="3313"/>
                  </a:cubicBezTo>
                  <a:cubicBezTo>
                    <a:pt x="11391" y="3245"/>
                    <a:pt x="11475" y="3199"/>
                    <a:pt x="11586" y="3178"/>
                  </a:cubicBezTo>
                  <a:lnTo>
                    <a:pt x="11586" y="8675"/>
                  </a:lnTo>
                  <a:lnTo>
                    <a:pt x="11585" y="8675"/>
                  </a:lnTo>
                  <a:cubicBezTo>
                    <a:pt x="11589" y="8934"/>
                    <a:pt x="11120" y="9152"/>
                    <a:pt x="11120" y="9152"/>
                  </a:cubicBezTo>
                  <a:lnTo>
                    <a:pt x="1471" y="9152"/>
                  </a:lnTo>
                  <a:cubicBezTo>
                    <a:pt x="1211" y="9152"/>
                    <a:pt x="1001" y="8942"/>
                    <a:pt x="1001" y="8683"/>
                  </a:cubicBezTo>
                  <a:lnTo>
                    <a:pt x="1001" y="2577"/>
                  </a:lnTo>
                  <a:cubicBezTo>
                    <a:pt x="1001" y="2318"/>
                    <a:pt x="1211" y="2108"/>
                    <a:pt x="1471" y="2108"/>
                  </a:cubicBezTo>
                  <a:close/>
                  <a:moveTo>
                    <a:pt x="7424" y="9511"/>
                  </a:moveTo>
                  <a:lnTo>
                    <a:pt x="7424" y="9558"/>
                  </a:lnTo>
                  <a:cubicBezTo>
                    <a:pt x="7425" y="9660"/>
                    <a:pt x="7343" y="9740"/>
                    <a:pt x="7243" y="9740"/>
                  </a:cubicBezTo>
                  <a:lnTo>
                    <a:pt x="5378" y="9740"/>
                  </a:lnTo>
                  <a:cubicBezTo>
                    <a:pt x="5278" y="9740"/>
                    <a:pt x="5196" y="9660"/>
                    <a:pt x="5196" y="9558"/>
                  </a:cubicBezTo>
                  <a:lnTo>
                    <a:pt x="5196" y="9511"/>
                  </a:lnTo>
                  <a:close/>
                  <a:moveTo>
                    <a:pt x="10836" y="0"/>
                  </a:moveTo>
                  <a:cubicBezTo>
                    <a:pt x="10652" y="0"/>
                    <a:pt x="10506" y="106"/>
                    <a:pt x="10390" y="190"/>
                  </a:cubicBezTo>
                  <a:cubicBezTo>
                    <a:pt x="10280" y="270"/>
                    <a:pt x="10176" y="312"/>
                    <a:pt x="10042" y="334"/>
                  </a:cubicBezTo>
                  <a:cubicBezTo>
                    <a:pt x="9894" y="358"/>
                    <a:pt x="9727" y="387"/>
                    <a:pt x="9602" y="512"/>
                  </a:cubicBezTo>
                  <a:cubicBezTo>
                    <a:pt x="9393" y="722"/>
                    <a:pt x="9452" y="1064"/>
                    <a:pt x="9282" y="1302"/>
                  </a:cubicBezTo>
                  <a:cubicBezTo>
                    <a:pt x="9203" y="1412"/>
                    <a:pt x="9105" y="1546"/>
                    <a:pt x="9093" y="1714"/>
                  </a:cubicBezTo>
                  <a:lnTo>
                    <a:pt x="1479" y="1714"/>
                  </a:lnTo>
                  <a:cubicBezTo>
                    <a:pt x="1017" y="1714"/>
                    <a:pt x="641" y="2089"/>
                    <a:pt x="641" y="2551"/>
                  </a:cubicBezTo>
                  <a:lnTo>
                    <a:pt x="641" y="8678"/>
                  </a:lnTo>
                  <a:cubicBezTo>
                    <a:pt x="641" y="8854"/>
                    <a:pt x="695" y="9017"/>
                    <a:pt x="787" y="9152"/>
                  </a:cubicBezTo>
                  <a:lnTo>
                    <a:pt x="492" y="9152"/>
                  </a:lnTo>
                  <a:cubicBezTo>
                    <a:pt x="221" y="9152"/>
                    <a:pt x="0" y="9373"/>
                    <a:pt x="0" y="9644"/>
                  </a:cubicBezTo>
                  <a:cubicBezTo>
                    <a:pt x="0" y="10239"/>
                    <a:pt x="484" y="10725"/>
                    <a:pt x="1081" y="10725"/>
                  </a:cubicBezTo>
                  <a:lnTo>
                    <a:pt x="2934" y="10725"/>
                  </a:lnTo>
                  <a:cubicBezTo>
                    <a:pt x="3009" y="10725"/>
                    <a:pt x="3080" y="10682"/>
                    <a:pt x="3109" y="10613"/>
                  </a:cubicBezTo>
                  <a:cubicBezTo>
                    <a:pt x="3169" y="10469"/>
                    <a:pt x="3066" y="10332"/>
                    <a:pt x="2930" y="10332"/>
                  </a:cubicBezTo>
                  <a:lnTo>
                    <a:pt x="1084" y="10332"/>
                  </a:lnTo>
                  <a:cubicBezTo>
                    <a:pt x="698" y="10332"/>
                    <a:pt x="382" y="10017"/>
                    <a:pt x="383" y="9631"/>
                  </a:cubicBezTo>
                  <a:cubicBezTo>
                    <a:pt x="383" y="9566"/>
                    <a:pt x="438" y="9514"/>
                    <a:pt x="504" y="9514"/>
                  </a:cubicBezTo>
                  <a:lnTo>
                    <a:pt x="4835" y="9514"/>
                  </a:lnTo>
                  <a:lnTo>
                    <a:pt x="4835" y="9553"/>
                  </a:lnTo>
                  <a:cubicBezTo>
                    <a:pt x="4835" y="9857"/>
                    <a:pt x="5081" y="10103"/>
                    <a:pt x="5385" y="10103"/>
                  </a:cubicBezTo>
                  <a:lnTo>
                    <a:pt x="7233" y="10103"/>
                  </a:lnTo>
                  <a:cubicBezTo>
                    <a:pt x="7537" y="10103"/>
                    <a:pt x="7783" y="9857"/>
                    <a:pt x="7783" y="9553"/>
                  </a:cubicBezTo>
                  <a:lnTo>
                    <a:pt x="7783" y="9514"/>
                  </a:lnTo>
                  <a:lnTo>
                    <a:pt x="12077" y="9514"/>
                  </a:lnTo>
                  <a:cubicBezTo>
                    <a:pt x="12142" y="9514"/>
                    <a:pt x="12196" y="9568"/>
                    <a:pt x="12196" y="9634"/>
                  </a:cubicBezTo>
                  <a:cubicBezTo>
                    <a:pt x="12196" y="10019"/>
                    <a:pt x="11882" y="10333"/>
                    <a:pt x="11496" y="10333"/>
                  </a:cubicBezTo>
                  <a:lnTo>
                    <a:pt x="3783" y="10333"/>
                  </a:lnTo>
                  <a:cubicBezTo>
                    <a:pt x="3708" y="10333"/>
                    <a:pt x="3637" y="10377"/>
                    <a:pt x="3608" y="10446"/>
                  </a:cubicBezTo>
                  <a:cubicBezTo>
                    <a:pt x="3547" y="10589"/>
                    <a:pt x="3651" y="10726"/>
                    <a:pt x="3787" y="10726"/>
                  </a:cubicBezTo>
                  <a:lnTo>
                    <a:pt x="11516" y="10726"/>
                  </a:lnTo>
                  <a:cubicBezTo>
                    <a:pt x="12111" y="10726"/>
                    <a:pt x="12597" y="10242"/>
                    <a:pt x="12597" y="9645"/>
                  </a:cubicBezTo>
                  <a:cubicBezTo>
                    <a:pt x="12599" y="9372"/>
                    <a:pt x="12377" y="9152"/>
                    <a:pt x="12105" y="9152"/>
                  </a:cubicBezTo>
                  <a:lnTo>
                    <a:pt x="11801" y="9152"/>
                  </a:lnTo>
                  <a:cubicBezTo>
                    <a:pt x="11891" y="9018"/>
                    <a:pt x="11945" y="8855"/>
                    <a:pt x="11945" y="8682"/>
                  </a:cubicBezTo>
                  <a:lnTo>
                    <a:pt x="11945" y="3077"/>
                  </a:lnTo>
                  <a:cubicBezTo>
                    <a:pt x="11989" y="3053"/>
                    <a:pt x="12032" y="3025"/>
                    <a:pt x="12071" y="2986"/>
                  </a:cubicBezTo>
                  <a:cubicBezTo>
                    <a:pt x="12196" y="2860"/>
                    <a:pt x="12224" y="2693"/>
                    <a:pt x="12249" y="2545"/>
                  </a:cubicBezTo>
                  <a:cubicBezTo>
                    <a:pt x="12271" y="2410"/>
                    <a:pt x="12312" y="2308"/>
                    <a:pt x="12392" y="2197"/>
                  </a:cubicBezTo>
                  <a:cubicBezTo>
                    <a:pt x="12478" y="2079"/>
                    <a:pt x="12583" y="1934"/>
                    <a:pt x="12583" y="1749"/>
                  </a:cubicBezTo>
                  <a:cubicBezTo>
                    <a:pt x="12583" y="1565"/>
                    <a:pt x="12478" y="1419"/>
                    <a:pt x="12392" y="1302"/>
                  </a:cubicBezTo>
                  <a:cubicBezTo>
                    <a:pt x="12312" y="1189"/>
                    <a:pt x="12272" y="1089"/>
                    <a:pt x="12249" y="953"/>
                  </a:cubicBezTo>
                  <a:cubicBezTo>
                    <a:pt x="12224" y="806"/>
                    <a:pt x="12196" y="638"/>
                    <a:pt x="12071" y="512"/>
                  </a:cubicBezTo>
                  <a:cubicBezTo>
                    <a:pt x="11945" y="387"/>
                    <a:pt x="11778" y="359"/>
                    <a:pt x="11631" y="334"/>
                  </a:cubicBezTo>
                  <a:cubicBezTo>
                    <a:pt x="11486" y="310"/>
                    <a:pt x="11400" y="276"/>
                    <a:pt x="11282" y="190"/>
                  </a:cubicBezTo>
                  <a:cubicBezTo>
                    <a:pt x="11166" y="105"/>
                    <a:pt x="11020" y="0"/>
                    <a:pt x="10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6"/>
            <p:cNvSpPr/>
            <p:nvPr/>
          </p:nvSpPr>
          <p:spPr>
            <a:xfrm>
              <a:off x="2716147" y="788278"/>
              <a:ext cx="60540" cy="53418"/>
            </a:xfrm>
            <a:custGeom>
              <a:rect b="b" l="l" r="r" t="t"/>
              <a:pathLst>
                <a:path extrusionOk="0" h="1410" w="1598">
                  <a:moveTo>
                    <a:pt x="1390" y="0"/>
                  </a:moveTo>
                  <a:cubicBezTo>
                    <a:pt x="1332" y="0"/>
                    <a:pt x="1275" y="28"/>
                    <a:pt x="1238" y="78"/>
                  </a:cubicBezTo>
                  <a:lnTo>
                    <a:pt x="635" y="923"/>
                  </a:lnTo>
                  <a:lnTo>
                    <a:pt x="348" y="578"/>
                  </a:lnTo>
                  <a:cubicBezTo>
                    <a:pt x="312" y="534"/>
                    <a:pt x="260" y="511"/>
                    <a:pt x="208" y="511"/>
                  </a:cubicBezTo>
                  <a:cubicBezTo>
                    <a:pt x="166" y="511"/>
                    <a:pt x="124" y="526"/>
                    <a:pt x="89" y="555"/>
                  </a:cubicBezTo>
                  <a:cubicBezTo>
                    <a:pt x="11" y="620"/>
                    <a:pt x="0" y="735"/>
                    <a:pt x="65" y="813"/>
                  </a:cubicBezTo>
                  <a:lnTo>
                    <a:pt x="506" y="1342"/>
                  </a:lnTo>
                  <a:cubicBezTo>
                    <a:pt x="541" y="1384"/>
                    <a:pt x="592" y="1409"/>
                    <a:pt x="648" y="1409"/>
                  </a:cubicBezTo>
                  <a:lnTo>
                    <a:pt x="654" y="1409"/>
                  </a:lnTo>
                  <a:cubicBezTo>
                    <a:pt x="712" y="1406"/>
                    <a:pt x="764" y="1379"/>
                    <a:pt x="796" y="1332"/>
                  </a:cubicBezTo>
                  <a:lnTo>
                    <a:pt x="1539" y="291"/>
                  </a:lnTo>
                  <a:cubicBezTo>
                    <a:pt x="1598" y="209"/>
                    <a:pt x="1580" y="94"/>
                    <a:pt x="1495" y="34"/>
                  </a:cubicBezTo>
                  <a:cubicBezTo>
                    <a:pt x="1463" y="11"/>
                    <a:pt x="1427" y="0"/>
                    <a:pt x="1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5" name="Google Shape;1525;p36"/>
          <p:cNvGrpSpPr/>
          <p:nvPr/>
        </p:nvGrpSpPr>
        <p:grpSpPr>
          <a:xfrm>
            <a:off x="6580854" y="1189090"/>
            <a:ext cx="340332" cy="341173"/>
            <a:chOff x="1558836" y="713303"/>
            <a:chExt cx="475457" cy="476631"/>
          </a:xfrm>
        </p:grpSpPr>
        <p:sp>
          <p:nvSpPr>
            <p:cNvPr id="1526" name="Google Shape;1526;p36"/>
            <p:cNvSpPr/>
            <p:nvPr/>
          </p:nvSpPr>
          <p:spPr>
            <a:xfrm>
              <a:off x="1611458" y="819874"/>
              <a:ext cx="39855" cy="85128"/>
            </a:xfrm>
            <a:custGeom>
              <a:rect b="b" l="l" r="r" t="t"/>
              <a:pathLst>
                <a:path extrusionOk="0" h="2247" w="1052">
                  <a:moveTo>
                    <a:pt x="865" y="0"/>
                  </a:moveTo>
                  <a:cubicBezTo>
                    <a:pt x="526" y="0"/>
                    <a:pt x="252" y="246"/>
                    <a:pt x="252" y="548"/>
                  </a:cubicBezTo>
                  <a:lnTo>
                    <a:pt x="252" y="824"/>
                  </a:lnTo>
                  <a:cubicBezTo>
                    <a:pt x="235" y="902"/>
                    <a:pt x="199" y="931"/>
                    <a:pt x="147" y="951"/>
                  </a:cubicBezTo>
                  <a:cubicBezTo>
                    <a:pt x="86" y="973"/>
                    <a:pt x="37" y="1020"/>
                    <a:pt x="22" y="1082"/>
                  </a:cubicBezTo>
                  <a:cubicBezTo>
                    <a:pt x="0" y="1174"/>
                    <a:pt x="54" y="1266"/>
                    <a:pt x="139" y="1294"/>
                  </a:cubicBezTo>
                  <a:cubicBezTo>
                    <a:pt x="195" y="1314"/>
                    <a:pt x="232" y="1341"/>
                    <a:pt x="251" y="1424"/>
                  </a:cubicBezTo>
                  <a:lnTo>
                    <a:pt x="251" y="1700"/>
                  </a:lnTo>
                  <a:cubicBezTo>
                    <a:pt x="251" y="1999"/>
                    <a:pt x="520" y="2242"/>
                    <a:pt x="854" y="2247"/>
                  </a:cubicBezTo>
                  <a:cubicBezTo>
                    <a:pt x="855" y="2247"/>
                    <a:pt x="855" y="2247"/>
                    <a:pt x="856" y="2247"/>
                  </a:cubicBezTo>
                  <a:cubicBezTo>
                    <a:pt x="951" y="2247"/>
                    <a:pt x="1038" y="2176"/>
                    <a:pt x="1044" y="2078"/>
                  </a:cubicBezTo>
                  <a:cubicBezTo>
                    <a:pt x="1052" y="1974"/>
                    <a:pt x="969" y="1886"/>
                    <a:pt x="865" y="1886"/>
                  </a:cubicBezTo>
                  <a:cubicBezTo>
                    <a:pt x="728" y="1886"/>
                    <a:pt x="612" y="1801"/>
                    <a:pt x="612" y="1698"/>
                  </a:cubicBezTo>
                  <a:lnTo>
                    <a:pt x="612" y="1405"/>
                  </a:lnTo>
                  <a:cubicBezTo>
                    <a:pt x="612" y="1394"/>
                    <a:pt x="610" y="1384"/>
                    <a:pt x="609" y="1376"/>
                  </a:cubicBezTo>
                  <a:cubicBezTo>
                    <a:pt x="589" y="1268"/>
                    <a:pt x="551" y="1187"/>
                    <a:pt x="502" y="1124"/>
                  </a:cubicBezTo>
                  <a:cubicBezTo>
                    <a:pt x="550" y="1061"/>
                    <a:pt x="589" y="980"/>
                    <a:pt x="608" y="874"/>
                  </a:cubicBezTo>
                  <a:cubicBezTo>
                    <a:pt x="610" y="863"/>
                    <a:pt x="612" y="853"/>
                    <a:pt x="612" y="842"/>
                  </a:cubicBezTo>
                  <a:lnTo>
                    <a:pt x="612" y="549"/>
                  </a:lnTo>
                  <a:cubicBezTo>
                    <a:pt x="612" y="449"/>
                    <a:pt x="727" y="363"/>
                    <a:pt x="863" y="362"/>
                  </a:cubicBezTo>
                  <a:cubicBezTo>
                    <a:pt x="956" y="361"/>
                    <a:pt x="1039" y="287"/>
                    <a:pt x="1044" y="192"/>
                  </a:cubicBezTo>
                  <a:cubicBezTo>
                    <a:pt x="1052" y="87"/>
                    <a:pt x="968" y="0"/>
                    <a:pt x="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6"/>
            <p:cNvSpPr/>
            <p:nvPr/>
          </p:nvSpPr>
          <p:spPr>
            <a:xfrm>
              <a:off x="1874873" y="849235"/>
              <a:ext cx="39817" cy="85165"/>
            </a:xfrm>
            <a:custGeom>
              <a:rect b="b" l="l" r="r" t="t"/>
              <a:pathLst>
                <a:path extrusionOk="0" h="2248" w="1051">
                  <a:moveTo>
                    <a:pt x="186" y="0"/>
                  </a:moveTo>
                  <a:cubicBezTo>
                    <a:pt x="82" y="0"/>
                    <a:pt x="1" y="87"/>
                    <a:pt x="7" y="192"/>
                  </a:cubicBezTo>
                  <a:cubicBezTo>
                    <a:pt x="12" y="286"/>
                    <a:pt x="95" y="361"/>
                    <a:pt x="189" y="362"/>
                  </a:cubicBezTo>
                  <a:cubicBezTo>
                    <a:pt x="325" y="363"/>
                    <a:pt x="440" y="449"/>
                    <a:pt x="440" y="549"/>
                  </a:cubicBezTo>
                  <a:lnTo>
                    <a:pt x="440" y="842"/>
                  </a:lnTo>
                  <a:cubicBezTo>
                    <a:pt x="440" y="853"/>
                    <a:pt x="442" y="863"/>
                    <a:pt x="443" y="874"/>
                  </a:cubicBezTo>
                  <a:cubicBezTo>
                    <a:pt x="462" y="981"/>
                    <a:pt x="501" y="1062"/>
                    <a:pt x="550" y="1125"/>
                  </a:cubicBezTo>
                  <a:cubicBezTo>
                    <a:pt x="501" y="1188"/>
                    <a:pt x="462" y="1269"/>
                    <a:pt x="443" y="1377"/>
                  </a:cubicBezTo>
                  <a:cubicBezTo>
                    <a:pt x="442" y="1387"/>
                    <a:pt x="440" y="1398"/>
                    <a:pt x="440" y="1408"/>
                  </a:cubicBezTo>
                  <a:lnTo>
                    <a:pt x="440" y="1701"/>
                  </a:lnTo>
                  <a:cubicBezTo>
                    <a:pt x="440" y="1802"/>
                    <a:pt x="325" y="1887"/>
                    <a:pt x="189" y="1888"/>
                  </a:cubicBezTo>
                  <a:cubicBezTo>
                    <a:pt x="95" y="1890"/>
                    <a:pt x="12" y="1963"/>
                    <a:pt x="7" y="2058"/>
                  </a:cubicBezTo>
                  <a:cubicBezTo>
                    <a:pt x="2" y="2163"/>
                    <a:pt x="84" y="2248"/>
                    <a:pt x="186" y="2248"/>
                  </a:cubicBezTo>
                  <a:cubicBezTo>
                    <a:pt x="525" y="2248"/>
                    <a:pt x="800" y="2002"/>
                    <a:pt x="800" y="1701"/>
                  </a:cubicBezTo>
                  <a:lnTo>
                    <a:pt x="800" y="1425"/>
                  </a:lnTo>
                  <a:cubicBezTo>
                    <a:pt x="818" y="1346"/>
                    <a:pt x="852" y="1317"/>
                    <a:pt x="904" y="1298"/>
                  </a:cubicBezTo>
                  <a:cubicBezTo>
                    <a:pt x="965" y="1275"/>
                    <a:pt x="1014" y="1228"/>
                    <a:pt x="1029" y="1167"/>
                  </a:cubicBezTo>
                  <a:cubicBezTo>
                    <a:pt x="1050" y="1074"/>
                    <a:pt x="998" y="984"/>
                    <a:pt x="912" y="955"/>
                  </a:cubicBezTo>
                  <a:cubicBezTo>
                    <a:pt x="855" y="935"/>
                    <a:pt x="819" y="907"/>
                    <a:pt x="800" y="825"/>
                  </a:cubicBezTo>
                  <a:lnTo>
                    <a:pt x="800" y="549"/>
                  </a:lnTo>
                  <a:cubicBezTo>
                    <a:pt x="800" y="247"/>
                    <a:pt x="525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6"/>
            <p:cNvSpPr/>
            <p:nvPr/>
          </p:nvSpPr>
          <p:spPr>
            <a:xfrm>
              <a:off x="1673476" y="818813"/>
              <a:ext cx="36067" cy="13639"/>
            </a:xfrm>
            <a:custGeom>
              <a:rect b="b" l="l" r="r" t="t"/>
              <a:pathLst>
                <a:path extrusionOk="0" h="360" w="952">
                  <a:moveTo>
                    <a:pt x="198" y="0"/>
                  </a:moveTo>
                  <a:cubicBezTo>
                    <a:pt x="103" y="0"/>
                    <a:pt x="18" y="69"/>
                    <a:pt x="10" y="163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6"/>
            <p:cNvSpPr/>
            <p:nvPr/>
          </p:nvSpPr>
          <p:spPr>
            <a:xfrm>
              <a:off x="1674348" y="966489"/>
              <a:ext cx="113011" cy="13676"/>
            </a:xfrm>
            <a:custGeom>
              <a:rect b="b" l="l" r="r" t="t"/>
              <a:pathLst>
                <a:path extrusionOk="0" h="361" w="2983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2785" y="361"/>
                  </a:lnTo>
                  <a:cubicBezTo>
                    <a:pt x="2881" y="361"/>
                    <a:pt x="2965" y="291"/>
                    <a:pt x="2974" y="197"/>
                  </a:cubicBezTo>
                  <a:cubicBezTo>
                    <a:pt x="2982" y="89"/>
                    <a:pt x="2898" y="0"/>
                    <a:pt x="2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6"/>
            <p:cNvSpPr/>
            <p:nvPr/>
          </p:nvSpPr>
          <p:spPr>
            <a:xfrm>
              <a:off x="1673476" y="878368"/>
              <a:ext cx="36067" cy="13639"/>
            </a:xfrm>
            <a:custGeom>
              <a:rect b="b" l="l" r="r" t="t"/>
              <a:pathLst>
                <a:path extrusionOk="0" h="360" w="952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6"/>
            <p:cNvSpPr/>
            <p:nvPr/>
          </p:nvSpPr>
          <p:spPr>
            <a:xfrm>
              <a:off x="1673476" y="906933"/>
              <a:ext cx="36067" cy="13676"/>
            </a:xfrm>
            <a:custGeom>
              <a:rect b="b" l="l" r="r" t="t"/>
              <a:pathLst>
                <a:path extrusionOk="0" h="361" w="952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61"/>
                    <a:pt x="190" y="361"/>
                  </a:cubicBezTo>
                  <a:lnTo>
                    <a:pt x="753" y="361"/>
                  </a:lnTo>
                  <a:cubicBezTo>
                    <a:pt x="850" y="361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6"/>
            <p:cNvSpPr/>
            <p:nvPr/>
          </p:nvSpPr>
          <p:spPr>
            <a:xfrm>
              <a:off x="1771901" y="936673"/>
              <a:ext cx="25156" cy="13714"/>
            </a:xfrm>
            <a:custGeom>
              <a:rect b="b" l="l" r="r" t="t"/>
              <a:pathLst>
                <a:path extrusionOk="0" h="362" w="664">
                  <a:moveTo>
                    <a:pt x="189" y="1"/>
                  </a:moveTo>
                  <a:cubicBezTo>
                    <a:pt x="85" y="1"/>
                    <a:pt x="1" y="90"/>
                    <a:pt x="9" y="197"/>
                  </a:cubicBezTo>
                  <a:cubicBezTo>
                    <a:pt x="17" y="291"/>
                    <a:pt x="103" y="361"/>
                    <a:pt x="198" y="361"/>
                  </a:cubicBezTo>
                  <a:lnTo>
                    <a:pt x="467" y="361"/>
                  </a:lnTo>
                  <a:cubicBezTo>
                    <a:pt x="562" y="361"/>
                    <a:pt x="647" y="291"/>
                    <a:pt x="655" y="197"/>
                  </a:cubicBezTo>
                  <a:cubicBezTo>
                    <a:pt x="664" y="90"/>
                    <a:pt x="580" y="1"/>
                    <a:pt x="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6"/>
            <p:cNvSpPr/>
            <p:nvPr/>
          </p:nvSpPr>
          <p:spPr>
            <a:xfrm>
              <a:off x="1673931" y="936673"/>
              <a:ext cx="78801" cy="13714"/>
            </a:xfrm>
            <a:custGeom>
              <a:rect b="b" l="l" r="r" t="t"/>
              <a:pathLst>
                <a:path extrusionOk="0" h="362" w="2080">
                  <a:moveTo>
                    <a:pt x="199" y="1"/>
                  </a:moveTo>
                  <a:cubicBezTo>
                    <a:pt x="102" y="1"/>
                    <a:pt x="18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882" y="361"/>
                  </a:lnTo>
                  <a:cubicBezTo>
                    <a:pt x="1977" y="361"/>
                    <a:pt x="2063" y="291"/>
                    <a:pt x="2070" y="197"/>
                  </a:cubicBezTo>
                  <a:cubicBezTo>
                    <a:pt x="2080" y="90"/>
                    <a:pt x="1996" y="1"/>
                    <a:pt x="1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6"/>
            <p:cNvSpPr/>
            <p:nvPr/>
          </p:nvSpPr>
          <p:spPr>
            <a:xfrm>
              <a:off x="1728447" y="878368"/>
              <a:ext cx="36029" cy="13639"/>
            </a:xfrm>
            <a:custGeom>
              <a:rect b="b" l="l" r="r" t="t"/>
              <a:pathLst>
                <a:path extrusionOk="0" h="360" w="951">
                  <a:moveTo>
                    <a:pt x="189" y="0"/>
                  </a:moveTo>
                  <a:cubicBezTo>
                    <a:pt x="85" y="0"/>
                    <a:pt x="1" y="89"/>
                    <a:pt x="9" y="196"/>
                  </a:cubicBezTo>
                  <a:cubicBezTo>
                    <a:pt x="18" y="290"/>
                    <a:pt x="104" y="359"/>
                    <a:pt x="198" y="359"/>
                  </a:cubicBezTo>
                  <a:lnTo>
                    <a:pt x="753" y="359"/>
                  </a:lnTo>
                  <a:cubicBezTo>
                    <a:pt x="849" y="359"/>
                    <a:pt x="934" y="290"/>
                    <a:pt x="941" y="196"/>
                  </a:cubicBezTo>
                  <a:cubicBezTo>
                    <a:pt x="951" y="89"/>
                    <a:pt x="867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6"/>
            <p:cNvSpPr/>
            <p:nvPr/>
          </p:nvSpPr>
          <p:spPr>
            <a:xfrm>
              <a:off x="1778152" y="878330"/>
              <a:ext cx="75429" cy="13639"/>
            </a:xfrm>
            <a:custGeom>
              <a:rect b="b" l="l" r="r" t="t"/>
              <a:pathLst>
                <a:path extrusionOk="0" h="360" w="1991">
                  <a:moveTo>
                    <a:pt x="198" y="0"/>
                  </a:moveTo>
                  <a:cubicBezTo>
                    <a:pt x="102" y="0"/>
                    <a:pt x="17" y="69"/>
                    <a:pt x="10" y="163"/>
                  </a:cubicBezTo>
                  <a:cubicBezTo>
                    <a:pt x="0" y="270"/>
                    <a:pt x="84" y="359"/>
                    <a:pt x="189" y="359"/>
                  </a:cubicBezTo>
                  <a:lnTo>
                    <a:pt x="1809" y="359"/>
                  </a:lnTo>
                  <a:cubicBezTo>
                    <a:pt x="1810" y="359"/>
                    <a:pt x="1810" y="359"/>
                    <a:pt x="1811" y="359"/>
                  </a:cubicBezTo>
                  <a:cubicBezTo>
                    <a:pt x="1911" y="359"/>
                    <a:pt x="1990" y="279"/>
                    <a:pt x="1990" y="180"/>
                  </a:cubicBezTo>
                  <a:cubicBezTo>
                    <a:pt x="1990" y="81"/>
                    <a:pt x="1909" y="0"/>
                    <a:pt x="18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6"/>
            <p:cNvSpPr/>
            <p:nvPr/>
          </p:nvSpPr>
          <p:spPr>
            <a:xfrm>
              <a:off x="1729773" y="818699"/>
              <a:ext cx="164383" cy="13714"/>
            </a:xfrm>
            <a:custGeom>
              <a:rect b="b" l="l" r="r" t="t"/>
              <a:pathLst>
                <a:path extrusionOk="0" h="362" w="4339">
                  <a:moveTo>
                    <a:pt x="198" y="1"/>
                  </a:moveTo>
                  <a:cubicBezTo>
                    <a:pt x="103" y="1"/>
                    <a:pt x="18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137" y="361"/>
                  </a:lnTo>
                  <a:cubicBezTo>
                    <a:pt x="4234" y="361"/>
                    <a:pt x="4319" y="292"/>
                    <a:pt x="4326" y="198"/>
                  </a:cubicBezTo>
                  <a:cubicBezTo>
                    <a:pt x="4339" y="92"/>
                    <a:pt x="4255" y="1"/>
                    <a:pt x="4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6"/>
            <p:cNvSpPr/>
            <p:nvPr/>
          </p:nvSpPr>
          <p:spPr>
            <a:xfrm>
              <a:off x="1673097" y="848553"/>
              <a:ext cx="182000" cy="13639"/>
            </a:xfrm>
            <a:custGeom>
              <a:rect b="b" l="l" r="r" t="t"/>
              <a:pathLst>
                <a:path extrusionOk="0" h="360" w="4804">
                  <a:moveTo>
                    <a:pt x="199" y="1"/>
                  </a:moveTo>
                  <a:cubicBezTo>
                    <a:pt x="103" y="1"/>
                    <a:pt x="19" y="70"/>
                    <a:pt x="9" y="164"/>
                  </a:cubicBezTo>
                  <a:cubicBezTo>
                    <a:pt x="1" y="271"/>
                    <a:pt x="87" y="360"/>
                    <a:pt x="193" y="360"/>
                  </a:cubicBezTo>
                  <a:lnTo>
                    <a:pt x="4595" y="360"/>
                  </a:lnTo>
                  <a:cubicBezTo>
                    <a:pt x="4681" y="360"/>
                    <a:pt x="4763" y="302"/>
                    <a:pt x="4780" y="216"/>
                  </a:cubicBezTo>
                  <a:cubicBezTo>
                    <a:pt x="4804" y="101"/>
                    <a:pt x="4713" y="1"/>
                    <a:pt x="4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6"/>
            <p:cNvSpPr/>
            <p:nvPr/>
          </p:nvSpPr>
          <p:spPr>
            <a:xfrm>
              <a:off x="1558836" y="713303"/>
              <a:ext cx="475457" cy="476631"/>
            </a:xfrm>
            <a:custGeom>
              <a:rect b="b" l="l" r="r" t="t"/>
              <a:pathLst>
                <a:path extrusionOk="0" h="12581" w="12550">
                  <a:moveTo>
                    <a:pt x="10487" y="358"/>
                  </a:moveTo>
                  <a:cubicBezTo>
                    <a:pt x="10595" y="358"/>
                    <a:pt x="10684" y="446"/>
                    <a:pt x="10684" y="556"/>
                  </a:cubicBezTo>
                  <a:lnTo>
                    <a:pt x="10684" y="1374"/>
                  </a:lnTo>
                  <a:lnTo>
                    <a:pt x="363" y="1374"/>
                  </a:lnTo>
                  <a:lnTo>
                    <a:pt x="363" y="556"/>
                  </a:lnTo>
                  <a:cubicBezTo>
                    <a:pt x="363" y="447"/>
                    <a:pt x="451" y="358"/>
                    <a:pt x="561" y="358"/>
                  </a:cubicBezTo>
                  <a:close/>
                  <a:moveTo>
                    <a:pt x="11338" y="6826"/>
                  </a:moveTo>
                  <a:lnTo>
                    <a:pt x="11956" y="7535"/>
                  </a:lnTo>
                  <a:lnTo>
                    <a:pt x="11338" y="7535"/>
                  </a:lnTo>
                  <a:lnTo>
                    <a:pt x="11338" y="6826"/>
                  </a:lnTo>
                  <a:close/>
                  <a:moveTo>
                    <a:pt x="192" y="0"/>
                  </a:moveTo>
                  <a:cubicBezTo>
                    <a:pt x="86" y="0"/>
                    <a:pt x="2" y="86"/>
                    <a:pt x="2" y="191"/>
                  </a:cubicBezTo>
                  <a:lnTo>
                    <a:pt x="2" y="7202"/>
                  </a:lnTo>
                  <a:cubicBezTo>
                    <a:pt x="2" y="7220"/>
                    <a:pt x="9" y="7237"/>
                    <a:pt x="22" y="7249"/>
                  </a:cubicBezTo>
                  <a:cubicBezTo>
                    <a:pt x="75" y="7301"/>
                    <a:pt x="131" y="7323"/>
                    <a:pt x="183" y="7323"/>
                  </a:cubicBezTo>
                  <a:cubicBezTo>
                    <a:pt x="282" y="7323"/>
                    <a:pt x="363" y="7241"/>
                    <a:pt x="363" y="7139"/>
                  </a:cubicBezTo>
                  <a:lnTo>
                    <a:pt x="363" y="1736"/>
                  </a:lnTo>
                  <a:lnTo>
                    <a:pt x="10683" y="1736"/>
                  </a:lnTo>
                  <a:lnTo>
                    <a:pt x="10683" y="6160"/>
                  </a:lnTo>
                  <a:lnTo>
                    <a:pt x="9249" y="6160"/>
                  </a:lnTo>
                  <a:cubicBezTo>
                    <a:pt x="9152" y="6160"/>
                    <a:pt x="9067" y="6229"/>
                    <a:pt x="9060" y="6323"/>
                  </a:cubicBezTo>
                  <a:cubicBezTo>
                    <a:pt x="9051" y="6431"/>
                    <a:pt x="9134" y="6520"/>
                    <a:pt x="9239" y="6520"/>
                  </a:cubicBezTo>
                  <a:lnTo>
                    <a:pt x="10978" y="6520"/>
                  </a:lnTo>
                  <a:lnTo>
                    <a:pt x="10978" y="7713"/>
                  </a:lnTo>
                  <a:cubicBezTo>
                    <a:pt x="10978" y="7814"/>
                    <a:pt x="11060" y="7897"/>
                    <a:pt x="11162" y="7897"/>
                  </a:cubicBezTo>
                  <a:lnTo>
                    <a:pt x="12190" y="7897"/>
                  </a:lnTo>
                  <a:lnTo>
                    <a:pt x="12190" y="12223"/>
                  </a:lnTo>
                  <a:lnTo>
                    <a:pt x="7537" y="12223"/>
                  </a:lnTo>
                  <a:lnTo>
                    <a:pt x="7537" y="6519"/>
                  </a:lnTo>
                  <a:lnTo>
                    <a:pt x="8330" y="6519"/>
                  </a:lnTo>
                  <a:cubicBezTo>
                    <a:pt x="8426" y="6519"/>
                    <a:pt x="8511" y="6449"/>
                    <a:pt x="8519" y="6354"/>
                  </a:cubicBezTo>
                  <a:cubicBezTo>
                    <a:pt x="8528" y="6248"/>
                    <a:pt x="8444" y="6159"/>
                    <a:pt x="8339" y="6159"/>
                  </a:cubicBezTo>
                  <a:lnTo>
                    <a:pt x="7328" y="6159"/>
                  </a:lnTo>
                  <a:cubicBezTo>
                    <a:pt x="7225" y="6159"/>
                    <a:pt x="7143" y="6241"/>
                    <a:pt x="7143" y="6343"/>
                  </a:cubicBezTo>
                  <a:lnTo>
                    <a:pt x="7143" y="9436"/>
                  </a:lnTo>
                  <a:lnTo>
                    <a:pt x="427" y="9436"/>
                  </a:lnTo>
                  <a:cubicBezTo>
                    <a:pt x="390" y="9436"/>
                    <a:pt x="360" y="9405"/>
                    <a:pt x="360" y="9369"/>
                  </a:cubicBezTo>
                  <a:lnTo>
                    <a:pt x="360" y="7960"/>
                  </a:lnTo>
                  <a:cubicBezTo>
                    <a:pt x="360" y="7941"/>
                    <a:pt x="352" y="7924"/>
                    <a:pt x="339" y="7911"/>
                  </a:cubicBezTo>
                  <a:cubicBezTo>
                    <a:pt x="286" y="7861"/>
                    <a:pt x="231" y="7840"/>
                    <a:pt x="180" y="7840"/>
                  </a:cubicBezTo>
                  <a:cubicBezTo>
                    <a:pt x="81" y="7840"/>
                    <a:pt x="0" y="7920"/>
                    <a:pt x="0" y="8020"/>
                  </a:cubicBezTo>
                  <a:lnTo>
                    <a:pt x="0" y="9604"/>
                  </a:lnTo>
                  <a:cubicBezTo>
                    <a:pt x="0" y="9709"/>
                    <a:pt x="85" y="9795"/>
                    <a:pt x="191" y="9795"/>
                  </a:cubicBezTo>
                  <a:lnTo>
                    <a:pt x="7143" y="9795"/>
                  </a:lnTo>
                  <a:lnTo>
                    <a:pt x="7143" y="12397"/>
                  </a:lnTo>
                  <a:cubicBezTo>
                    <a:pt x="7143" y="12499"/>
                    <a:pt x="7225" y="12581"/>
                    <a:pt x="7328" y="12581"/>
                  </a:cubicBezTo>
                  <a:lnTo>
                    <a:pt x="12365" y="12581"/>
                  </a:lnTo>
                  <a:cubicBezTo>
                    <a:pt x="12467" y="12581"/>
                    <a:pt x="12550" y="12499"/>
                    <a:pt x="12550" y="12397"/>
                  </a:cubicBezTo>
                  <a:lnTo>
                    <a:pt x="12550" y="7724"/>
                  </a:lnTo>
                  <a:cubicBezTo>
                    <a:pt x="12550" y="7679"/>
                    <a:pt x="12534" y="7636"/>
                    <a:pt x="12506" y="7604"/>
                  </a:cubicBezTo>
                  <a:lnTo>
                    <a:pt x="11307" y="6222"/>
                  </a:lnTo>
                  <a:cubicBezTo>
                    <a:pt x="11272" y="6182"/>
                    <a:pt x="11221" y="6160"/>
                    <a:pt x="11168" y="6160"/>
                  </a:cubicBezTo>
                  <a:lnTo>
                    <a:pt x="11043" y="6160"/>
                  </a:lnTo>
                  <a:lnTo>
                    <a:pt x="11043" y="566"/>
                  </a:lnTo>
                  <a:cubicBezTo>
                    <a:pt x="11043" y="254"/>
                    <a:pt x="10790" y="0"/>
                    <a:pt x="104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6"/>
            <p:cNvSpPr/>
            <p:nvPr/>
          </p:nvSpPr>
          <p:spPr>
            <a:xfrm>
              <a:off x="1906431" y="1036614"/>
              <a:ext cx="48341" cy="63760"/>
            </a:xfrm>
            <a:custGeom>
              <a:rect b="b" l="l" r="r" t="t"/>
              <a:pathLst>
                <a:path extrusionOk="0" h="1683" w="1276">
                  <a:moveTo>
                    <a:pt x="1096" y="0"/>
                  </a:moveTo>
                  <a:cubicBezTo>
                    <a:pt x="997" y="0"/>
                    <a:pt x="917" y="81"/>
                    <a:pt x="917" y="180"/>
                  </a:cubicBezTo>
                  <a:lnTo>
                    <a:pt x="917" y="638"/>
                  </a:lnTo>
                  <a:lnTo>
                    <a:pt x="359" y="638"/>
                  </a:lnTo>
                  <a:lnTo>
                    <a:pt x="359" y="180"/>
                  </a:lnTo>
                  <a:cubicBezTo>
                    <a:pt x="362" y="81"/>
                    <a:pt x="280" y="1"/>
                    <a:pt x="180" y="1"/>
                  </a:cubicBezTo>
                  <a:cubicBezTo>
                    <a:pt x="81" y="1"/>
                    <a:pt x="0" y="82"/>
                    <a:pt x="0" y="181"/>
                  </a:cubicBezTo>
                  <a:lnTo>
                    <a:pt x="0" y="1494"/>
                  </a:lnTo>
                  <a:cubicBezTo>
                    <a:pt x="0" y="1589"/>
                    <a:pt x="69" y="1674"/>
                    <a:pt x="164" y="1682"/>
                  </a:cubicBezTo>
                  <a:cubicBezTo>
                    <a:pt x="169" y="1682"/>
                    <a:pt x="173" y="1683"/>
                    <a:pt x="178" y="1683"/>
                  </a:cubicBezTo>
                  <a:cubicBezTo>
                    <a:pt x="279" y="1683"/>
                    <a:pt x="359" y="1602"/>
                    <a:pt x="359" y="1502"/>
                  </a:cubicBezTo>
                  <a:lnTo>
                    <a:pt x="359" y="998"/>
                  </a:lnTo>
                  <a:lnTo>
                    <a:pt x="917" y="998"/>
                  </a:lnTo>
                  <a:lnTo>
                    <a:pt x="917" y="1494"/>
                  </a:lnTo>
                  <a:cubicBezTo>
                    <a:pt x="917" y="1589"/>
                    <a:pt x="986" y="1674"/>
                    <a:pt x="1080" y="1682"/>
                  </a:cubicBezTo>
                  <a:cubicBezTo>
                    <a:pt x="1085" y="1682"/>
                    <a:pt x="1090" y="1683"/>
                    <a:pt x="1095" y="1683"/>
                  </a:cubicBezTo>
                  <a:cubicBezTo>
                    <a:pt x="1195" y="1683"/>
                    <a:pt x="1276" y="1602"/>
                    <a:pt x="1276" y="1502"/>
                  </a:cubicBezTo>
                  <a:lnTo>
                    <a:pt x="1276" y="189"/>
                  </a:lnTo>
                  <a:cubicBezTo>
                    <a:pt x="1276" y="93"/>
                    <a:pt x="1207" y="8"/>
                    <a:pt x="1113" y="1"/>
                  </a:cubicBezTo>
                  <a:cubicBezTo>
                    <a:pt x="1107" y="1"/>
                    <a:pt x="1102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6"/>
            <p:cNvSpPr/>
            <p:nvPr/>
          </p:nvSpPr>
          <p:spPr>
            <a:xfrm>
              <a:off x="1857976" y="1035970"/>
              <a:ext cx="42128" cy="65200"/>
            </a:xfrm>
            <a:custGeom>
              <a:rect b="b" l="l" r="r" t="t"/>
              <a:pathLst>
                <a:path extrusionOk="0" h="1721" w="1112">
                  <a:moveTo>
                    <a:pt x="550" y="362"/>
                  </a:moveTo>
                  <a:cubicBezTo>
                    <a:pt x="659" y="362"/>
                    <a:pt x="752" y="451"/>
                    <a:pt x="752" y="558"/>
                  </a:cubicBezTo>
                  <a:cubicBezTo>
                    <a:pt x="752" y="665"/>
                    <a:pt x="659" y="756"/>
                    <a:pt x="548" y="756"/>
                  </a:cubicBezTo>
                  <a:cubicBezTo>
                    <a:pt x="504" y="756"/>
                    <a:pt x="429" y="756"/>
                    <a:pt x="359" y="757"/>
                  </a:cubicBezTo>
                  <a:cubicBezTo>
                    <a:pt x="359" y="684"/>
                    <a:pt x="358" y="439"/>
                    <a:pt x="358" y="362"/>
                  </a:cubicBezTo>
                  <a:lnTo>
                    <a:pt x="548" y="362"/>
                  </a:lnTo>
                  <a:cubicBezTo>
                    <a:pt x="549" y="362"/>
                    <a:pt x="549" y="362"/>
                    <a:pt x="550" y="362"/>
                  </a:cubicBezTo>
                  <a:close/>
                  <a:moveTo>
                    <a:pt x="182" y="0"/>
                  </a:moveTo>
                  <a:cubicBezTo>
                    <a:pt x="87" y="0"/>
                    <a:pt x="0" y="88"/>
                    <a:pt x="0" y="186"/>
                  </a:cubicBezTo>
                  <a:lnTo>
                    <a:pt x="0" y="1531"/>
                  </a:lnTo>
                  <a:cubicBezTo>
                    <a:pt x="0" y="1618"/>
                    <a:pt x="59" y="1699"/>
                    <a:pt x="145" y="1717"/>
                  </a:cubicBezTo>
                  <a:cubicBezTo>
                    <a:pt x="158" y="1719"/>
                    <a:pt x="170" y="1721"/>
                    <a:pt x="182" y="1721"/>
                  </a:cubicBezTo>
                  <a:cubicBezTo>
                    <a:pt x="281" y="1721"/>
                    <a:pt x="363" y="1637"/>
                    <a:pt x="363" y="1537"/>
                  </a:cubicBezTo>
                  <a:lnTo>
                    <a:pt x="363" y="1133"/>
                  </a:lnTo>
                  <a:cubicBezTo>
                    <a:pt x="432" y="1133"/>
                    <a:pt x="506" y="1131"/>
                    <a:pt x="551" y="1131"/>
                  </a:cubicBezTo>
                  <a:cubicBezTo>
                    <a:pt x="860" y="1131"/>
                    <a:pt x="1112" y="878"/>
                    <a:pt x="1112" y="566"/>
                  </a:cubicBezTo>
                  <a:cubicBezTo>
                    <a:pt x="1112" y="255"/>
                    <a:pt x="860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6"/>
            <p:cNvSpPr/>
            <p:nvPr/>
          </p:nvSpPr>
          <p:spPr>
            <a:xfrm>
              <a:off x="1964433" y="1035932"/>
              <a:ext cx="42962" cy="65200"/>
            </a:xfrm>
            <a:custGeom>
              <a:rect b="b" l="l" r="r" t="t"/>
              <a:pathLst>
                <a:path extrusionOk="0" h="1721" w="1134">
                  <a:moveTo>
                    <a:pt x="566" y="362"/>
                  </a:moveTo>
                  <a:cubicBezTo>
                    <a:pt x="677" y="362"/>
                    <a:pt x="770" y="452"/>
                    <a:pt x="770" y="558"/>
                  </a:cubicBezTo>
                  <a:cubicBezTo>
                    <a:pt x="770" y="665"/>
                    <a:pt x="676" y="755"/>
                    <a:pt x="566" y="755"/>
                  </a:cubicBezTo>
                  <a:cubicBezTo>
                    <a:pt x="522" y="755"/>
                    <a:pt x="447" y="755"/>
                    <a:pt x="376" y="757"/>
                  </a:cubicBezTo>
                  <a:cubicBezTo>
                    <a:pt x="376" y="684"/>
                    <a:pt x="375" y="439"/>
                    <a:pt x="375" y="362"/>
                  </a:cubicBezTo>
                  <a:close/>
                  <a:moveTo>
                    <a:pt x="187" y="0"/>
                  </a:moveTo>
                  <a:cubicBezTo>
                    <a:pt x="79" y="0"/>
                    <a:pt x="4" y="87"/>
                    <a:pt x="2" y="190"/>
                  </a:cubicBezTo>
                  <a:cubicBezTo>
                    <a:pt x="0" y="235"/>
                    <a:pt x="2" y="1503"/>
                    <a:pt x="2" y="1535"/>
                  </a:cubicBezTo>
                  <a:cubicBezTo>
                    <a:pt x="2" y="1638"/>
                    <a:pt x="84" y="1721"/>
                    <a:pt x="185" y="1721"/>
                  </a:cubicBezTo>
                  <a:cubicBezTo>
                    <a:pt x="287" y="1721"/>
                    <a:pt x="370" y="1638"/>
                    <a:pt x="370" y="1536"/>
                  </a:cubicBezTo>
                  <a:lnTo>
                    <a:pt x="370" y="1132"/>
                  </a:lnTo>
                  <a:cubicBezTo>
                    <a:pt x="441" y="1132"/>
                    <a:pt x="517" y="1131"/>
                    <a:pt x="562" y="1131"/>
                  </a:cubicBezTo>
                  <a:cubicBezTo>
                    <a:pt x="878" y="1131"/>
                    <a:pt x="1134" y="878"/>
                    <a:pt x="1134" y="566"/>
                  </a:cubicBezTo>
                  <a:cubicBezTo>
                    <a:pt x="1134" y="254"/>
                    <a:pt x="878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37"/>
          <p:cNvSpPr txBox="1"/>
          <p:nvPr>
            <p:ph type="title"/>
          </p:nvPr>
        </p:nvSpPr>
        <p:spPr>
          <a:xfrm>
            <a:off x="348300" y="235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547" name="Google Shape;1547;p37"/>
          <p:cNvSpPr txBox="1"/>
          <p:nvPr/>
        </p:nvSpPr>
        <p:spPr>
          <a:xfrm>
            <a:off x="582550" y="1191475"/>
            <a:ext cx="8045100" cy="3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48" name="Google Shape;15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000" y="1018038"/>
            <a:ext cx="3964650" cy="31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9" name="Google Shape;154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500" y="808625"/>
            <a:ext cx="3964650" cy="15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0" name="Google Shape;1550;p37"/>
          <p:cNvPicPr preferRelativeResize="0"/>
          <p:nvPr/>
        </p:nvPicPr>
        <p:blipFill rotWithShape="1">
          <a:blip r:embed="rId5">
            <a:alphaModFix/>
          </a:blip>
          <a:srcRect b="0" l="1487" r="9" t="0"/>
          <a:stretch/>
        </p:blipFill>
        <p:spPr>
          <a:xfrm>
            <a:off x="348300" y="2456075"/>
            <a:ext cx="3964649" cy="23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