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0"/>
  </p:notesMasterIdLst>
  <p:sldIdLst>
    <p:sldId id="300" r:id="rId2"/>
    <p:sldId id="301" r:id="rId3"/>
    <p:sldId id="257" r:id="rId4"/>
    <p:sldId id="302" r:id="rId5"/>
    <p:sldId id="303" r:id="rId6"/>
    <p:sldId id="304" r:id="rId7"/>
    <p:sldId id="305" r:id="rId8"/>
    <p:sldId id="307" r:id="rId9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50" autoAdjust="0"/>
  </p:normalViewPr>
  <p:slideViewPr>
    <p:cSldViewPr>
      <p:cViewPr>
        <p:scale>
          <a:sx n="100" d="100"/>
          <a:sy n="100" d="100"/>
        </p:scale>
        <p:origin x="-294" y="18"/>
      </p:cViewPr>
      <p:guideLst>
        <p:guide orient="horz" pos="1800"/>
        <p:guide pos="2880"/>
        <p:guide pos="204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29A94-CE9C-4C56-ACCE-2B78C3DB1B62}" type="datetimeFigureOut">
              <a:rPr lang="fr-FR" smtClean="0"/>
              <a:pPr/>
              <a:t>05/06/2015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7287-1C47-4187-B297-AFE1C81E77C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33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17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GUIDE à</a:t>
            </a:r>
            <a:r>
              <a:rPr lang="fr-FR" b="1" baseline="0" dirty="0" smtClean="0"/>
              <a:t> la rédaction</a:t>
            </a:r>
          </a:p>
          <a:p>
            <a:r>
              <a:rPr lang="fr-FR" b="0" baseline="0" dirty="0" smtClean="0"/>
              <a:t>Le numéro de version, la date et les références dans le pied de page sont à changer via le menu Insertion &gt; En-tête et pied de page</a:t>
            </a:r>
          </a:p>
          <a:p>
            <a:r>
              <a:rPr lang="fr-FR" b="1" baseline="0" dirty="0" smtClean="0"/>
              <a:t>Ne pas faire la manip depuis la page de titre</a:t>
            </a:r>
            <a:r>
              <a:rPr lang="fr-FR" b="0" baseline="0" dirty="0" smtClean="0"/>
              <a:t>, car elle n’a qu’une seule des 2 zones (date).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54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GUIDE à</a:t>
            </a:r>
            <a:r>
              <a:rPr lang="fr-FR" b="1" baseline="0" dirty="0" smtClean="0"/>
              <a:t> la rédaction</a:t>
            </a:r>
          </a:p>
          <a:p>
            <a:r>
              <a:rPr lang="fr-FR" b="0" baseline="0" dirty="0" smtClean="0"/>
              <a:t>Le numéro de version, la date et les références dans le pied de page sont à changer via le menu Insertion &gt; En-tête et pied de page</a:t>
            </a:r>
          </a:p>
          <a:p>
            <a:r>
              <a:rPr lang="fr-FR" b="1" baseline="0" dirty="0" smtClean="0"/>
              <a:t>Ne pas faire la manip depuis la page de titre</a:t>
            </a:r>
            <a:r>
              <a:rPr lang="fr-FR" b="0" baseline="0" dirty="0" smtClean="0"/>
              <a:t>, car elle n’a qu’une seule des 2 zones (date).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54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GUIDE à</a:t>
            </a:r>
            <a:r>
              <a:rPr lang="fr-FR" b="1" baseline="0" dirty="0" smtClean="0"/>
              <a:t> la rédaction</a:t>
            </a:r>
          </a:p>
          <a:p>
            <a:r>
              <a:rPr lang="fr-FR" b="0" baseline="0" dirty="0" smtClean="0"/>
              <a:t>Le numéro de version, la date et les références dans le pied de page sont à changer via le menu Insertion &gt; En-tête et pied de page</a:t>
            </a:r>
          </a:p>
          <a:p>
            <a:r>
              <a:rPr lang="fr-FR" b="1" baseline="0" dirty="0" smtClean="0"/>
              <a:t>Ne pas faire la manip depuis la page de titre</a:t>
            </a:r>
            <a:r>
              <a:rPr lang="fr-FR" b="0" baseline="0" dirty="0" smtClean="0"/>
              <a:t>, car elle n’a qu’une seule des 2 zones (date).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544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GUIDE à</a:t>
            </a:r>
            <a:r>
              <a:rPr lang="fr-FR" b="1" baseline="0" dirty="0" smtClean="0"/>
              <a:t> la rédaction</a:t>
            </a:r>
          </a:p>
          <a:p>
            <a:r>
              <a:rPr lang="fr-FR" b="0" baseline="0" dirty="0" smtClean="0"/>
              <a:t>Le numéro de version, la date et les références dans le pied de page sont à changer via le menu Insertion &gt; En-tête et pied de page</a:t>
            </a:r>
          </a:p>
          <a:p>
            <a:r>
              <a:rPr lang="fr-FR" b="1" baseline="0" dirty="0" smtClean="0"/>
              <a:t>Ne pas faire la manip depuis la page de titre</a:t>
            </a:r>
            <a:r>
              <a:rPr lang="fr-FR" b="0" baseline="0" dirty="0" smtClean="0"/>
              <a:t>, car elle n’a qu’une seule des 2 zones (date).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544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GUIDE à</a:t>
            </a:r>
            <a:r>
              <a:rPr lang="fr-FR" b="1" baseline="0" dirty="0" smtClean="0"/>
              <a:t> la rédaction</a:t>
            </a:r>
          </a:p>
          <a:p>
            <a:r>
              <a:rPr lang="fr-FR" b="0" baseline="0" dirty="0" smtClean="0"/>
              <a:t>Le numéro de version, la date et les références dans le pied de page sont à changer via le menu Insertion &gt; En-tête et pied de page</a:t>
            </a:r>
          </a:p>
          <a:p>
            <a:r>
              <a:rPr lang="fr-FR" b="1" baseline="0" dirty="0" smtClean="0"/>
              <a:t>Ne pas faire la manip depuis la page de titre</a:t>
            </a:r>
            <a:r>
              <a:rPr lang="fr-FR" b="0" baseline="0" dirty="0" smtClean="0"/>
              <a:t>, car elle n’a qu’une seule des 2 zones (date).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54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GUIDE à</a:t>
            </a:r>
            <a:r>
              <a:rPr lang="fr-FR" b="1" baseline="0" dirty="0" smtClean="0"/>
              <a:t> la rédaction</a:t>
            </a:r>
          </a:p>
          <a:p>
            <a:r>
              <a:rPr lang="fr-FR" b="0" baseline="0" dirty="0" smtClean="0"/>
              <a:t>Le numéro de version, la date et les références dans le pied de page sont à changer via le menu Insertion &gt; En-tête et pied de page</a:t>
            </a:r>
          </a:p>
          <a:p>
            <a:r>
              <a:rPr lang="fr-FR" b="1" baseline="0" dirty="0" smtClean="0"/>
              <a:t>Ne pas faire la manip depuis la page de titre</a:t>
            </a:r>
            <a:r>
              <a:rPr lang="fr-FR" b="0" baseline="0" dirty="0" smtClean="0"/>
              <a:t>, car elle n’a qu’une seule des 2 zones (date).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54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3200"/>
          </a:xfrm>
          <a:prstGeom prst="rect">
            <a:avLst/>
          </a:prstGeom>
        </p:spPr>
      </p:pic>
      <p:sp>
        <p:nvSpPr>
          <p:cNvPr id="12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1447800" y="2806919"/>
            <a:ext cx="6248400" cy="423333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 cap="all" baseline="0">
                <a:solidFill>
                  <a:schemeClr val="bg1"/>
                </a:solidFill>
                <a:latin typeface="+mj-lt"/>
                <a:cs typeface="Arial Narrow" pitchFamily="34" charset="0"/>
              </a:defRPr>
            </a:lvl1pPr>
          </a:lstStyle>
          <a:p>
            <a:pPr lvl="0"/>
            <a:r>
              <a:rPr lang="fr-FR" dirty="0" smtClean="0"/>
              <a:t>Cliquez pour ajouter un sous-titre</a:t>
            </a:r>
            <a:endParaRPr lang="fr-FR" dirty="0"/>
          </a:p>
        </p:txBody>
      </p:sp>
      <p:sp>
        <p:nvSpPr>
          <p:cNvPr id="13" name="Triangle isocèle 12"/>
          <p:cNvSpPr/>
          <p:nvPr/>
        </p:nvSpPr>
        <p:spPr>
          <a:xfrm rot="10800000">
            <a:off x="2438400" y="-49186"/>
            <a:ext cx="4272116" cy="2330621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 Narrow" pitchFamily="34" charset="0"/>
            </a:endParaRPr>
          </a:p>
        </p:txBody>
      </p:sp>
      <p:sp>
        <p:nvSpPr>
          <p:cNvPr id="15" name="Triangle isocèle 14"/>
          <p:cNvSpPr/>
          <p:nvPr/>
        </p:nvSpPr>
        <p:spPr>
          <a:xfrm>
            <a:off x="4191000" y="5292803"/>
            <a:ext cx="762000" cy="422197"/>
          </a:xfrm>
          <a:prstGeom prst="triangle">
            <a:avLst>
              <a:gd name="adj" fmla="val 4980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 Narrow" pitchFamily="34" charset="0"/>
            </a:endParaRPr>
          </a:p>
        </p:txBody>
      </p:sp>
      <p:sp>
        <p:nvSpPr>
          <p:cNvPr id="1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2361600" y="3618000"/>
            <a:ext cx="4420800" cy="155160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0" i="0" cap="none" baseline="0">
                <a:solidFill>
                  <a:schemeClr val="bg1"/>
                </a:solidFill>
                <a:latin typeface="+mn-lt"/>
                <a:cs typeface="Arial Narrow" pitchFamily="34" charset="0"/>
              </a:defRPr>
            </a:lvl1pPr>
          </a:lstStyle>
          <a:p>
            <a:pPr lvl="0"/>
            <a:r>
              <a:rPr lang="fr-FR" dirty="0" smtClean="0"/>
              <a:t>Cliquez pour ajouter un texte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 hasCustomPrompt="1"/>
          </p:nvPr>
        </p:nvSpPr>
        <p:spPr>
          <a:xfrm>
            <a:off x="1447200" y="2350800"/>
            <a:ext cx="6249600" cy="50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ajouter le titre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6" y="121196"/>
            <a:ext cx="1759655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9" y="5410731"/>
            <a:ext cx="438870" cy="30427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72C7F4F-B343-400F-A4A4-0BA87ED8B92C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416360" y="193204"/>
            <a:ext cx="5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5857200" y="5409000"/>
            <a:ext cx="1476000" cy="306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smtClean="0"/>
              <a:t>&lt;Vx.y – jj/mm/20aa&gt;</a:t>
            </a:r>
            <a:endParaRPr lang="fr-FR"/>
          </a:p>
        </p:txBody>
      </p:sp>
      <p:sp>
        <p:nvSpPr>
          <p:cNvPr id="18" name="Espace réservé du pied de page 10"/>
          <p:cNvSpPr>
            <a:spLocks noGrp="1"/>
          </p:cNvSpPr>
          <p:nvPr>
            <p:ph type="ftr" sz="quarter" idx="3"/>
          </p:nvPr>
        </p:nvSpPr>
        <p:spPr>
          <a:xfrm>
            <a:off x="183704" y="5409000"/>
            <a:ext cx="4824536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© SQLI GROUP 2014 – Réunion lancement &lt;NomProjet&gt;</a:t>
            </a:r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1743" y="5449788"/>
            <a:ext cx="252709" cy="2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em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3200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ctrTitle" hasCustomPrompt="1"/>
          </p:nvPr>
        </p:nvSpPr>
        <p:spPr>
          <a:xfrm>
            <a:off x="2599723" y="2357843"/>
            <a:ext cx="4420553" cy="121973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2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 smtClean="0"/>
              <a:t>Cliquez pour saisir le message de fin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409228"/>
            <a:ext cx="1915190" cy="9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8900000">
            <a:off x="2502602" y="900269"/>
            <a:ext cx="3628051" cy="1219737"/>
          </a:xfrm>
        </p:spPr>
        <p:txBody>
          <a:bodyPr anchor="t" anchorCtr="0"/>
          <a:lstStyle>
            <a:lvl1pPr>
              <a:lnSpc>
                <a:spcPct val="100000"/>
              </a:lnSpc>
              <a:defRPr>
                <a:latin typeface="Arial Narrow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731004" y="1437002"/>
            <a:ext cx="3579747" cy="5191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 cap="all" baseline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 rot="18900000">
            <a:off x="2106000" y="4086000"/>
            <a:ext cx="1983600" cy="304271"/>
          </a:xfrm>
        </p:spPr>
        <p:txBody>
          <a:bodyPr vert="horz" lIns="91440" tIns="45720" rIns="91440" bIns="45720" rtlCol="0" anchor="ctr"/>
          <a:lstStyle>
            <a:lvl1pPr>
              <a:def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fr-FR" smtClean="0"/>
              <a:t>&lt;Vx.y – jj/mm/20aa&gt;</a:t>
            </a:r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calai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 rot="18900000">
            <a:off x="2541952" y="927484"/>
            <a:ext cx="3628051" cy="1219737"/>
          </a:xfrm>
        </p:spPr>
        <p:txBody>
          <a:bodyPr anchor="t" anchorCtr="0"/>
          <a:lstStyle>
            <a:lvl1pPr>
              <a:lnSpc>
                <a:spcPts val="2800"/>
              </a:lnSpc>
              <a:defRPr>
                <a:latin typeface="Arial Narrow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774548" y="1455145"/>
            <a:ext cx="3579747" cy="51910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cap="all" baseline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cala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 rot="18900000">
            <a:off x="2541952" y="927484"/>
            <a:ext cx="3628051" cy="1219737"/>
          </a:xfrm>
        </p:spPr>
        <p:txBody>
          <a:bodyPr anchor="t" anchorCtr="0"/>
          <a:lstStyle>
            <a:lvl1pPr>
              <a:lnSpc>
                <a:spcPts val="2800"/>
              </a:lnSpc>
              <a:defRPr>
                <a:latin typeface="Arial Narrow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774548" y="1455145"/>
            <a:ext cx="3579747" cy="51910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cap="all" baseline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em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6000" y="337220"/>
            <a:ext cx="8532000" cy="36004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06000" y="1489350"/>
            <a:ext cx="8532000" cy="3816424"/>
          </a:xfrm>
        </p:spPr>
        <p:txBody>
          <a:bodyPr/>
          <a:lstStyle>
            <a:lvl1pPr marL="252000" indent="-252000">
              <a:defRPr baseline="0"/>
            </a:lvl1pPr>
            <a:lvl2pPr marL="252000" indent="-252000">
              <a:defRPr/>
            </a:lvl2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fr-FR" dirty="0" smtClean="0"/>
              <a:t>Cliquez pour saisir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9" y="5410731"/>
            <a:ext cx="438870" cy="30427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769270"/>
            <a:ext cx="8532000" cy="50405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Cliquez pour ajouter un sous-titre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16360" y="193204"/>
            <a:ext cx="5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5857200" y="5409000"/>
            <a:ext cx="1476000" cy="306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smtClean="0"/>
              <a:t>&lt;Vx.y – jj/mm/20aa&gt;</a:t>
            </a:r>
            <a:endParaRPr lang="fr-FR" dirty="0"/>
          </a:p>
        </p:txBody>
      </p:sp>
      <p:sp>
        <p:nvSpPr>
          <p:cNvPr id="18" name="Espace réservé du pied de page 10"/>
          <p:cNvSpPr>
            <a:spLocks noGrp="1"/>
          </p:cNvSpPr>
          <p:nvPr>
            <p:ph type="ftr" sz="quarter" idx="3"/>
          </p:nvPr>
        </p:nvSpPr>
        <p:spPr>
          <a:xfrm>
            <a:off x="183704" y="5409000"/>
            <a:ext cx="4824536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© SQLI GROUP 2014 – Réunion lancement &lt;NomProjet&gt;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1743" y="5449788"/>
            <a:ext cx="252709" cy="2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6000" y="337220"/>
            <a:ext cx="8532000" cy="36004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06000" y="1489350"/>
            <a:ext cx="8532000" cy="3816424"/>
          </a:xfrm>
        </p:spPr>
        <p:txBody>
          <a:bodyPr/>
          <a:lstStyle>
            <a:lvl1pPr marL="252000" indent="-252000">
              <a:tabLst>
                <a:tab pos="7532688" algn="l"/>
              </a:tabLst>
              <a:defRPr baseline="0"/>
            </a:lvl1pPr>
            <a:lvl2pPr marL="252000" indent="-252000">
              <a:defRPr/>
            </a:lvl2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fr-FR" dirty="0" smtClean="0"/>
              <a:t>Cliquez pour saisir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9" y="5410731"/>
            <a:ext cx="438870" cy="30427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72C7F4F-B343-400F-A4A4-0BA87ED8B9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769270"/>
            <a:ext cx="8532000" cy="50405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Cliquez pour ajouter un sous-titre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16360" y="193204"/>
            <a:ext cx="5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5857200" y="5409000"/>
            <a:ext cx="1476000" cy="306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smtClean="0"/>
              <a:t>&lt;Vx.y – jj/mm/20aa&gt;</a:t>
            </a:r>
            <a:endParaRPr lang="fr-FR"/>
          </a:p>
        </p:txBody>
      </p:sp>
      <p:sp>
        <p:nvSpPr>
          <p:cNvPr id="18" name="Espace réservé du pied de page 10"/>
          <p:cNvSpPr>
            <a:spLocks noGrp="1"/>
          </p:cNvSpPr>
          <p:nvPr>
            <p:ph type="ftr" sz="quarter" idx="3"/>
          </p:nvPr>
        </p:nvSpPr>
        <p:spPr>
          <a:xfrm>
            <a:off x="183704" y="5409000"/>
            <a:ext cx="4824536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© SQLI GROUP 2014 – Réunion lancement &lt;NomProjet&gt;</a:t>
            </a:r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1743" y="5449788"/>
            <a:ext cx="252709" cy="2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00"/>
            <a:ext cx="9144000" cy="5713200"/>
          </a:xfrm>
          <a:prstGeom prst="rect">
            <a:avLst/>
          </a:prstGeom>
        </p:spPr>
      </p:pic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998237" y="3538778"/>
            <a:ext cx="6688800" cy="50400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latin typeface="+mn-lt"/>
              </a:defRPr>
            </a:lvl1pPr>
            <a:lvl2pPr marL="252000" indent="-252000">
              <a:buNone/>
              <a:defRPr>
                <a:latin typeface="Arial Narrow" charset="0"/>
              </a:defRPr>
            </a:lvl2pPr>
            <a:lvl3pPr>
              <a:buNone/>
              <a:defRPr>
                <a:latin typeface="Arial Narrow" charset="0"/>
              </a:defRPr>
            </a:lvl3pPr>
            <a:lvl4pPr>
              <a:buNone/>
              <a:defRPr>
                <a:latin typeface="Arial Narrow" charset="0"/>
              </a:defRPr>
            </a:lvl4pPr>
          </a:lstStyle>
          <a:p>
            <a:pPr lvl="0"/>
            <a:r>
              <a:rPr lang="fr-FR" dirty="0" smtClean="0"/>
              <a:t>Cliquer pour ajouter un texte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998237" y="1609200"/>
            <a:ext cx="6688800" cy="1101600"/>
          </a:xfrm>
        </p:spPr>
        <p:txBody>
          <a:bodyPr/>
          <a:lstStyle>
            <a:lvl1pPr>
              <a:defRPr sz="5400" b="0" baseline="0">
                <a:solidFill>
                  <a:srgbClr val="DA192D"/>
                </a:solidFill>
                <a:latin typeface="+mj-lt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9" y="5410731"/>
            <a:ext cx="438870" cy="30427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72C7F4F-B343-400F-A4A4-0BA87ED8B9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5" hasCustomPrompt="1"/>
          </p:nvPr>
        </p:nvSpPr>
        <p:spPr>
          <a:xfrm>
            <a:off x="1998237" y="2425942"/>
            <a:ext cx="6688800" cy="1047600"/>
          </a:xfrm>
        </p:spPr>
        <p:txBody>
          <a:bodyPr>
            <a:noAutofit/>
          </a:bodyPr>
          <a:lstStyle>
            <a:lvl1pPr marL="0" indent="0">
              <a:buNone/>
              <a:defRPr sz="5400" b="1" i="0" cap="all" baseline="0">
                <a:solidFill>
                  <a:schemeClr val="tx2"/>
                </a:solidFill>
                <a:latin typeface="+mj-lt"/>
                <a:cs typeface="Arial Narrow" pitchFamily="34" charset="0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2115032" y="3537616"/>
            <a:ext cx="1012854" cy="1764"/>
          </a:xfrm>
          <a:prstGeom prst="line">
            <a:avLst/>
          </a:prstGeom>
          <a:ln w="69850" cap="flat" cmpd="sng" algn="ctr">
            <a:solidFill>
              <a:srgbClr val="DA192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11"/>
          <p:cNvSpPr>
            <a:spLocks noGrp="1"/>
          </p:cNvSpPr>
          <p:nvPr>
            <p:ph type="dt" sz="half" idx="16"/>
          </p:nvPr>
        </p:nvSpPr>
        <p:spPr>
          <a:xfrm>
            <a:off x="5857200" y="5409000"/>
            <a:ext cx="1476000" cy="306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smtClean="0"/>
              <a:t>&lt;Vx.y – jj/mm/20aa&gt;</a:t>
            </a:r>
            <a:endParaRPr lang="fr-FR"/>
          </a:p>
        </p:txBody>
      </p:sp>
      <p:sp>
        <p:nvSpPr>
          <p:cNvPr id="21" name="Espace réservé du pied de page 10"/>
          <p:cNvSpPr>
            <a:spLocks noGrp="1"/>
          </p:cNvSpPr>
          <p:nvPr>
            <p:ph type="ftr" sz="quarter" idx="3"/>
          </p:nvPr>
        </p:nvSpPr>
        <p:spPr>
          <a:xfrm>
            <a:off x="183704" y="5409000"/>
            <a:ext cx="4824536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© SQLI GROUP 2014 – Réunion lancement &lt;NomProjet&gt;</a:t>
            </a:r>
            <a:endParaRPr lang="fr-FR"/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6047" y="1269403"/>
            <a:ext cx="1524000" cy="220133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9600" b="0" i="0">
                <a:latin typeface="+mn-lt"/>
                <a:cs typeface="Arial Narrow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fr-FR" dirty="0" smtClean="0"/>
              <a:t>XX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1743" y="5449788"/>
            <a:ext cx="252709" cy="252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7873" y="1"/>
            <a:ext cx="1168254" cy="5841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6000" y="337220"/>
            <a:ext cx="8532000" cy="360040"/>
          </a:xfrm>
        </p:spPr>
        <p:txBody>
          <a:bodyPr/>
          <a:lstStyle>
            <a:lvl1pPr>
              <a:defRPr sz="3000"/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06000" y="1309772"/>
            <a:ext cx="4086000" cy="3996000"/>
          </a:xfrm>
        </p:spPr>
        <p:txBody>
          <a:bodyPr/>
          <a:lstStyle>
            <a:lvl1pPr marL="216000" indent="-216000">
              <a:lnSpc>
                <a:spcPct val="100000"/>
              </a:lnSpc>
              <a:defRPr sz="1800" baseline="0"/>
            </a:lvl1pPr>
            <a:lvl2pPr marL="216000" indent="-216000">
              <a:buClr>
                <a:schemeClr val="bg1"/>
              </a:buClr>
              <a:buFont typeface="Arial Narrow" charset="0"/>
              <a:buChar char=" 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bg2"/>
              </a:buClr>
              <a:buSzPct val="150000"/>
              <a:buFont typeface="Arial Narrow" pitchFamily="34" charset="0"/>
              <a:buChar char="›"/>
              <a:defRPr sz="1500"/>
            </a:lvl3pPr>
            <a:lvl4pPr>
              <a:buFont typeface="Arial Narrow" charset="0"/>
              <a:buChar char=" 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saisir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</a:t>
            </a:r>
          </a:p>
          <a:p>
            <a:pPr lvl="4"/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2000" y="1309772"/>
            <a:ext cx="4086000" cy="3996000"/>
          </a:xfrm>
        </p:spPr>
        <p:txBody>
          <a:bodyPr/>
          <a:lstStyle>
            <a:lvl1pPr marL="216000" indent="-216000">
              <a:defRPr sz="1800"/>
            </a:lvl1pPr>
            <a:lvl2pPr marL="216000" indent="-2160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500"/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saisir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&lt;Vx.y – jj/mm/20aa&gt;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SQLI GROUP 2014 – Réunion lancement &lt;NomProjet&gt;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769270"/>
            <a:ext cx="8532000" cy="50405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Cliquez pour ajouter un sous-titre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416360" y="193204"/>
            <a:ext cx="5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1743" y="5449788"/>
            <a:ext cx="252709" cy="2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6000" y="337220"/>
            <a:ext cx="8532000" cy="360040"/>
          </a:xfrm>
        </p:spPr>
        <p:txBody>
          <a:bodyPr/>
          <a:lstStyle>
            <a:lvl1pPr>
              <a:defRPr sz="3000"/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06000" y="1309773"/>
            <a:ext cx="8532000" cy="1979776"/>
          </a:xfrm>
        </p:spPr>
        <p:txBody>
          <a:bodyPr/>
          <a:lstStyle>
            <a:lvl1pPr marL="216000" indent="-216000">
              <a:lnSpc>
                <a:spcPct val="100000"/>
              </a:lnSpc>
              <a:defRPr sz="1800" baseline="0"/>
            </a:lvl1pPr>
            <a:lvl2pPr marL="216000" indent="-216000">
              <a:buClr>
                <a:schemeClr val="bg1"/>
              </a:buClr>
              <a:buFont typeface="Arial Narrow" charset="0"/>
              <a:buChar char=" 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bg2"/>
              </a:buClr>
              <a:buSzPct val="150000"/>
              <a:buFont typeface="Arial Narrow" pitchFamily="34" charset="0"/>
              <a:buChar char="›"/>
              <a:defRPr sz="1500"/>
            </a:lvl3pPr>
            <a:lvl4pPr>
              <a:buFont typeface="Arial Narrow" charset="0"/>
              <a:buChar char=" 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saisir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</a:t>
            </a:r>
          </a:p>
          <a:p>
            <a:pPr lvl="4"/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6000" y="3361556"/>
            <a:ext cx="8532000" cy="1980000"/>
          </a:xfrm>
        </p:spPr>
        <p:txBody>
          <a:bodyPr/>
          <a:lstStyle>
            <a:lvl1pPr marL="216000" indent="-216000">
              <a:defRPr sz="1800"/>
            </a:lvl1pPr>
            <a:lvl2pPr marL="216000" indent="-2160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500"/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saisir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7F4F-B343-400F-A4A4-0BA87ED8B9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&lt;Vx.y – jj/mm/20aa&gt;</a:t>
            </a:r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smtClean="0"/>
              <a:t>© SQLI GROUP 2014 – Réunion lancement &lt;NomProjet&gt;</a:t>
            </a:r>
            <a:endParaRPr lang="fr-FR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769270"/>
            <a:ext cx="8532000" cy="50405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Cliquez pour ajouter un sous-titre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416360" y="193204"/>
            <a:ext cx="5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1743" y="5449788"/>
            <a:ext cx="252709" cy="2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" y="0"/>
            <a:ext cx="5473657" cy="5713200"/>
          </a:xfrm>
          <a:prstGeom prst="rect">
            <a:avLst/>
          </a:prstGeom>
        </p:spPr>
      </p:pic>
      <p:sp>
        <p:nvSpPr>
          <p:cNvPr id="14" name="Espace réservé du contenu 3"/>
          <p:cNvSpPr>
            <a:spLocks noGrp="1"/>
          </p:cNvSpPr>
          <p:nvPr>
            <p:ph sz="half" idx="18" hasCustomPrompt="1"/>
          </p:nvPr>
        </p:nvSpPr>
        <p:spPr>
          <a:xfrm>
            <a:off x="5796136" y="1202456"/>
            <a:ext cx="3096344" cy="504000"/>
          </a:xfrm>
        </p:spPr>
        <p:txBody>
          <a:bodyPr>
            <a:noAutofit/>
          </a:bodyPr>
          <a:lstStyle>
            <a:lvl1pPr marL="0" indent="0">
              <a:buNone/>
              <a:tabLst/>
              <a:defRPr kumimoji="0" lang="fr-FR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  <a:lvl2pPr marL="162000" indent="-162000">
              <a:buFont typeface="Arial Narrow" pitchFamily="34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40000">
              <a:buNone/>
              <a:defRPr sz="2400"/>
            </a:lvl3pPr>
            <a:lvl4pPr marL="54000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Nom du Projet</a:t>
            </a:r>
          </a:p>
        </p:txBody>
      </p:sp>
      <p:sp>
        <p:nvSpPr>
          <p:cNvPr id="20" name="Triangle isocèle 19"/>
          <p:cNvSpPr/>
          <p:nvPr/>
        </p:nvSpPr>
        <p:spPr>
          <a:xfrm rot="5400000">
            <a:off x="5328086" y="877280"/>
            <a:ext cx="576064" cy="36004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 Narrow" pitchFamily="34" charset="0"/>
            </a:endParaRP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6" hasCustomPrompt="1"/>
          </p:nvPr>
        </p:nvSpPr>
        <p:spPr>
          <a:xfrm>
            <a:off x="5796136" y="865659"/>
            <a:ext cx="3096344" cy="360000"/>
          </a:xfrm>
        </p:spPr>
        <p:txBody>
          <a:bodyPr>
            <a:noAutofit/>
          </a:bodyPr>
          <a:lstStyle>
            <a:lvl1pPr marL="0" indent="0">
              <a:buNone/>
              <a:tabLst/>
              <a:defRPr kumimoji="0" lang="fr-FR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  <a:lvl2pPr marL="162000" indent="-162000">
              <a:buFont typeface="Arial Narrow" pitchFamily="34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40000">
              <a:buNone/>
              <a:defRPr sz="2400"/>
            </a:lvl3pPr>
            <a:lvl4pPr marL="54000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Nom du client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6000" y="337220"/>
            <a:ext cx="8532000" cy="360040"/>
          </a:xfrm>
        </p:spPr>
        <p:txBody>
          <a:bodyPr/>
          <a:lstStyle>
            <a:lvl1pPr>
              <a:defRPr sz="3000"/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796136" y="2065412"/>
            <a:ext cx="3096344" cy="3240360"/>
          </a:xfrm>
        </p:spPr>
        <p:txBody>
          <a:bodyPr>
            <a:normAutofit/>
          </a:bodyPr>
          <a:lstStyle>
            <a:lvl1pPr marL="263525" indent="-263525">
              <a:spcBef>
                <a:spcPts val="900"/>
              </a:spcBef>
              <a:tabLst/>
              <a:defRPr sz="1600" cap="none" baseline="0">
                <a:latin typeface="Arial Narrow" pitchFamily="34" charset="0"/>
              </a:defRPr>
            </a:lvl1pPr>
            <a:lvl2pPr marL="263525" indent="-263525">
              <a:buFont typeface="Arial Narrow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2pPr>
            <a:lvl3pPr marL="540000">
              <a:defRPr sz="1400" baseline="0">
                <a:latin typeface="Arial Narrow" pitchFamily="34" charset="0"/>
              </a:defRPr>
            </a:lvl3pPr>
            <a:lvl4pPr marL="540000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Cliquer pour décrire le projet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7F4F-B343-400F-A4A4-0BA87ED8B9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769270"/>
            <a:ext cx="4968552" cy="50405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Cliquez pour ajouter un sous-titre</a:t>
            </a: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&lt;Vx.y – jj/mm/20aa&gt;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smtClean="0"/>
              <a:t>© SQLI GROUP 2014 – Réunion lancement &lt;NomProjet&gt;</a:t>
            </a:r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>
            <a:off x="416360" y="193204"/>
            <a:ext cx="5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1743" y="5449788"/>
            <a:ext cx="252709" cy="2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6000" y="337220"/>
            <a:ext cx="8532000" cy="36004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9" y="5410731"/>
            <a:ext cx="438870" cy="30427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72C7F4F-B343-400F-A4A4-0BA87ED8B9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769270"/>
            <a:ext cx="8532000" cy="50405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Cliquez pour ajouter un sous-titre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16360" y="193204"/>
            <a:ext cx="5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5857200" y="5409000"/>
            <a:ext cx="1476000" cy="306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smtClean="0"/>
              <a:t>&lt;Vx.y – jj/mm/20aa&gt;</a:t>
            </a:r>
            <a:endParaRPr lang="fr-FR"/>
          </a:p>
        </p:txBody>
      </p:sp>
      <p:sp>
        <p:nvSpPr>
          <p:cNvPr id="18" name="Espace réservé du pied de page 10"/>
          <p:cNvSpPr>
            <a:spLocks noGrp="1"/>
          </p:cNvSpPr>
          <p:nvPr>
            <p:ph type="ftr" sz="quarter" idx="3"/>
          </p:nvPr>
        </p:nvSpPr>
        <p:spPr>
          <a:xfrm>
            <a:off x="183704" y="5409000"/>
            <a:ext cx="4824536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© SQLI GROUP 2014 – Réunion lancement &lt;NomProjet&gt;</a:t>
            </a:r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1743" y="5449788"/>
            <a:ext cx="252709" cy="2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6000" y="337220"/>
            <a:ext cx="8532000" cy="36004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9" y="5410731"/>
            <a:ext cx="438870" cy="30427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72C7F4F-B343-400F-A4A4-0BA87ED8B92C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416360" y="193204"/>
            <a:ext cx="5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5857200" y="5409000"/>
            <a:ext cx="1476000" cy="306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smtClean="0"/>
              <a:t>&lt;Vx.y – jj/mm/20aa&gt;</a:t>
            </a:r>
            <a:endParaRPr lang="fr-FR"/>
          </a:p>
        </p:txBody>
      </p:sp>
      <p:sp>
        <p:nvSpPr>
          <p:cNvPr id="18" name="Espace réservé du pied de page 10"/>
          <p:cNvSpPr>
            <a:spLocks noGrp="1"/>
          </p:cNvSpPr>
          <p:nvPr>
            <p:ph type="ftr" sz="quarter" idx="3"/>
          </p:nvPr>
        </p:nvSpPr>
        <p:spPr>
          <a:xfrm>
            <a:off x="183704" y="5409000"/>
            <a:ext cx="4824536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© SQLI GROUP 2014 – Réunion lancement &lt;NomProjet&gt;</a:t>
            </a:r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1743" y="5449788"/>
            <a:ext cx="252709" cy="2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pied de page 10"/>
          <p:cNvSpPr>
            <a:spLocks noGrp="1"/>
          </p:cNvSpPr>
          <p:nvPr>
            <p:ph type="ftr" sz="quarter" idx="3"/>
          </p:nvPr>
        </p:nvSpPr>
        <p:spPr>
          <a:xfrm>
            <a:off x="183704" y="5409000"/>
            <a:ext cx="4824536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© SQLI GROUP 2014 – Réunion lancement &lt;NomProjet&gt;</a:t>
            </a:r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06000" y="337220"/>
            <a:ext cx="85320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saisir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6000" y="1489350"/>
            <a:ext cx="85320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saisir du texte</a:t>
            </a:r>
          </a:p>
          <a:p>
            <a:pPr lvl="1"/>
            <a:r>
              <a:rPr lang="fr-FR" dirty="0" smtClean="0"/>
              <a:t>Deuxième niveau Deuxième niveau Deuxième niveau Deuxième niveau Deuxième niveau Deuxième niveau Deuxième niveau 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 Deuxième niveau Deuxième niveau Deuxième niveau Deuxième niveau Deuxième niveau Deuxième niveau 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Narrow" pitchFamily="34" charset="0"/>
              <a:buChar char="»"/>
              <a:tabLst/>
              <a:defRPr/>
            </a:pPr>
            <a:r>
              <a:rPr lang="fr-FR" dirty="0" smtClean="0"/>
              <a:t>Cinquième niveau cinquième niveau cinquième niveau cinquième niveau cinquième niveau cinquième niveau cinquième niveau </a:t>
            </a:r>
          </a:p>
          <a:p>
            <a:pPr marL="21240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 smtClean="0"/>
              <a:t>Sixième niveau sixième niveau sixième niveau sixième niveau sixième niveau sixième niveau sixième niveau sixième niveau sixième niveau sixième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449" y="5410731"/>
            <a:ext cx="43887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72C7F4F-B343-400F-A4A4-0BA87ED8B9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306000" y="769270"/>
            <a:ext cx="8532000" cy="504056"/>
          </a:xfrm>
          <a:prstGeom prst="rect">
            <a:avLst/>
          </a:prstGeom>
        </p:spPr>
        <p:txBody>
          <a:bodyPr>
            <a:normAutofit/>
          </a:bodyPr>
          <a:lstStyle>
            <a:lvl1pPr marL="180000" indent="-252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60000"/>
              <a:buFont typeface="Arial Narrow" pitchFamily="34" charset="0"/>
              <a:buNone/>
              <a:defRPr lang="fr-FR" sz="2400" b="0" kern="1200" cap="all" baseline="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marL="180000" marR="0" lvl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60000"/>
              <a:buFont typeface="Arial Narrow" pitchFamily="34" charset="0"/>
              <a:buNone/>
              <a:tabLst/>
              <a:defRPr/>
            </a:pPr>
            <a:endParaRPr kumimoji="0" lang="fr-FR" sz="2000" b="0" i="0" u="none" strike="noStrike" kern="120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5857200" y="5409000"/>
            <a:ext cx="14760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fr-FR" smtClean="0"/>
              <a:t>&lt;Vx.y – jj/mm/20aa&gt;</a:t>
            </a: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0000"/>
        </a:lnSpc>
        <a:spcBef>
          <a:spcPts val="1500"/>
        </a:spcBef>
        <a:buClr>
          <a:schemeClr val="tx2"/>
        </a:buClr>
        <a:buSzPct val="160000"/>
        <a:buFont typeface="Arial Narrow" pitchFamily="34" charset="0"/>
        <a:buChar char="+"/>
        <a:defRPr sz="1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ct val="100000"/>
        </a:lnSpc>
        <a:spcBef>
          <a:spcPts val="0"/>
        </a:spcBef>
        <a:buClr>
          <a:schemeClr val="bg1"/>
        </a:buClr>
        <a:buFont typeface="Arial Narrow" charset="0"/>
        <a:buChar char=" "/>
        <a:defRPr sz="1800" kern="1200" cap="none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SzPct val="150000"/>
        <a:buFont typeface="Arial Narrow" pitchFamily="34" charset="0"/>
        <a:buChar char="›"/>
        <a:defRPr sz="1800" kern="1200" cap="none" baseline="0">
          <a:solidFill>
            <a:schemeClr val="tx1"/>
          </a:solidFill>
          <a:latin typeface="+mn-lt"/>
          <a:ea typeface="+mn-ea"/>
          <a:cs typeface="+mn-cs"/>
        </a:defRPr>
      </a:lvl3pPr>
      <a:lvl4pPr marL="898525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bg1"/>
        </a:buClr>
        <a:buFont typeface="Arial Narrow" charset="0"/>
        <a:buChar char=" "/>
        <a:defRPr lang="fr-FR" sz="1600" kern="1200" cap="none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1439863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 Narrow" pitchFamily="34" charset="0"/>
        <a:buChar char="»"/>
        <a:tabLst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5pPr>
      <a:lvl6pPr marL="2328863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1"/>
        </a:buClr>
        <a:buSzTx/>
        <a:buFont typeface="Arial Narrow" charset="0"/>
        <a:buChar char="‪"/>
        <a:tabLst/>
        <a:defRPr sz="1600" kern="1200" cap="none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 Narrow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 Narrow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 Narrow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849388"/>
            <a:ext cx="6688800" cy="1728192"/>
          </a:xfrm>
        </p:spPr>
        <p:txBody>
          <a:bodyPr>
            <a:normAutofit/>
          </a:bodyPr>
          <a:lstStyle/>
          <a:p>
            <a:r>
              <a:rPr lang="fr-FR" sz="4800" dirty="0"/>
              <a:t>PLATEFORME DISTRIBUEE DE RECHERCHE DE LIEU</a:t>
            </a:r>
            <a:endParaRPr lang="fr-FR" sz="4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1907705" y="1125387"/>
            <a:ext cx="4392487" cy="1084041"/>
          </a:xfrm>
        </p:spPr>
        <p:txBody>
          <a:bodyPr/>
          <a:lstStyle/>
          <a:p>
            <a:r>
              <a:rPr lang="fr-FR" sz="6000" b="1" dirty="0" smtClean="0"/>
              <a:t>ONLOCATION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602915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6000" y="1561356"/>
            <a:ext cx="8532000" cy="3816424"/>
          </a:xfrm>
        </p:spPr>
        <p:txBody>
          <a:bodyPr>
            <a:normAutofit/>
          </a:bodyPr>
          <a:lstStyle/>
          <a:p>
            <a:r>
              <a:rPr lang="fr-FR" dirty="0"/>
              <a:t>Qu’est ce que </a:t>
            </a:r>
            <a:r>
              <a:rPr lang="fr-FR" dirty="0" err="1" smtClean="0"/>
              <a:t>onLocation</a:t>
            </a:r>
            <a:endParaRPr lang="fr-FR" dirty="0" smtClean="0"/>
          </a:p>
          <a:p>
            <a:pPr lvl="2"/>
            <a:r>
              <a:rPr lang="fr-FR" dirty="0" smtClean="0"/>
              <a:t>Présentation</a:t>
            </a:r>
          </a:p>
          <a:p>
            <a:pPr lvl="2"/>
            <a:r>
              <a:rPr lang="fr-FR" dirty="0" smtClean="0"/>
              <a:t>Description du besoin</a:t>
            </a:r>
          </a:p>
          <a:p>
            <a:pPr lvl="2"/>
            <a:r>
              <a:rPr lang="fr-FR" dirty="0" smtClean="0"/>
              <a:t>Pertinence et utilité</a:t>
            </a:r>
          </a:p>
          <a:p>
            <a:pPr marL="252000" lvl="2" indent="-252000">
              <a:spcBef>
                <a:spcPts val="1500"/>
              </a:spcBef>
              <a:buClr>
                <a:schemeClr val="tx2"/>
              </a:buClr>
              <a:buSzPct val="160000"/>
              <a:buFont typeface="Arial Narrow" pitchFamily="34" charset="0"/>
              <a:buChar char="+"/>
              <a:tabLst>
                <a:tab pos="7532688" algn="l"/>
              </a:tabLst>
            </a:pPr>
            <a:r>
              <a:rPr lang="fr-FR" b="1" dirty="0"/>
              <a:t>Benchmark des produits </a:t>
            </a:r>
            <a:r>
              <a:rPr lang="fr-FR" b="1" dirty="0"/>
              <a:t>similaire</a:t>
            </a:r>
          </a:p>
          <a:p>
            <a:r>
              <a:rPr lang="fr-FR" dirty="0" smtClean="0"/>
              <a:t>Conception du projet</a:t>
            </a:r>
          </a:p>
          <a:p>
            <a:r>
              <a:rPr lang="fr-FR" dirty="0" smtClean="0"/>
              <a:t>Réalisation et simulation</a:t>
            </a:r>
            <a:endParaRPr lang="fr-FR" dirty="0" smtClean="0"/>
          </a:p>
          <a:p>
            <a:r>
              <a:rPr lang="fr-FR" dirty="0" smtClean="0"/>
              <a:t>Conclusion et perspective</a:t>
            </a: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ONLOCATION : PLATEFORME DISTRIBUEE DE RECHERCHE DE LIEU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4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Qu’est ce que </a:t>
            </a:r>
            <a:r>
              <a:rPr lang="fr-FR" dirty="0" err="1"/>
              <a:t>onLocation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>
          <a:xfrm>
            <a:off x="306000" y="2065414"/>
            <a:ext cx="8532000" cy="2520278"/>
          </a:xfrm>
        </p:spPr>
        <p:txBody>
          <a:bodyPr>
            <a:normAutofit/>
          </a:bodyPr>
          <a:lstStyle/>
          <a:p>
            <a:pPr lvl="0"/>
            <a:r>
              <a:rPr lang="fr-CH" sz="2400" dirty="0" smtClean="0"/>
              <a:t>Présentation</a:t>
            </a:r>
          </a:p>
          <a:p>
            <a:pPr lvl="0"/>
            <a:r>
              <a:rPr lang="fr-CH" sz="2400" dirty="0" smtClean="0"/>
              <a:t>Description du besoin</a:t>
            </a:r>
            <a:endParaRPr lang="fr-CH" sz="2400" dirty="0" smtClean="0"/>
          </a:p>
          <a:p>
            <a:r>
              <a:rPr lang="fr-CH" sz="2400" dirty="0" smtClean="0"/>
              <a:t>Pertinence </a:t>
            </a:r>
            <a:r>
              <a:rPr lang="fr-CH" sz="2400" dirty="0"/>
              <a:t>et </a:t>
            </a:r>
            <a:r>
              <a:rPr lang="fr-CH" sz="2400" dirty="0" smtClean="0"/>
              <a:t>utilité</a:t>
            </a:r>
          </a:p>
          <a:p>
            <a:pPr lvl="1"/>
            <a:endParaRPr lang="fr-CH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Benchmark des produits similaire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071339"/>
            <a:ext cx="60674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58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technique </a:t>
            </a:r>
            <a:r>
              <a:rPr lang="fr-FR" dirty="0"/>
              <a:t>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&lt;Vx.y – jj/mm/20aa&gt;</a:t>
            </a:r>
            <a:endParaRPr lang="fr-FR" dirty="0"/>
          </a:p>
        </p:txBody>
      </p:sp>
      <p:sp>
        <p:nvSpPr>
          <p:cNvPr id="7" name="Espace réservé du pied de page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© SQLI GROUP 2014 – Réunion lancement &lt;NomProjet&gt;</a:t>
            </a:r>
            <a:endParaRPr lang="fr-FR" dirty="0"/>
          </a:p>
        </p:txBody>
      </p:sp>
      <p:pic>
        <p:nvPicPr>
          <p:cNvPr id="2050" name="Picture 2" descr="C:\Users\BENSMED\Desktop\11117867_10153978830493957_96370152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886172"/>
            <a:ext cx="77057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8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Réalisation et simulation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323528" y="2569468"/>
            <a:ext cx="8532000" cy="504056"/>
          </a:xfrm>
        </p:spPr>
        <p:txBody>
          <a:bodyPr/>
          <a:lstStyle/>
          <a:p>
            <a:pPr algn="ctr"/>
            <a:r>
              <a:rPr lang="fr-FR" dirty="0" smtClean="0"/>
              <a:t>Présentation de la vidéo simulation de réalisation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358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 et perspective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CH" dirty="0" smtClean="0"/>
          </a:p>
          <a:p>
            <a:pPr lvl="1"/>
            <a:endParaRPr lang="fr-CH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Espace réservé du contenu 15"/>
          <p:cNvSpPr txBox="1">
            <a:spLocks/>
          </p:cNvSpPr>
          <p:nvPr/>
        </p:nvSpPr>
        <p:spPr>
          <a:xfrm>
            <a:off x="306000" y="2065414"/>
            <a:ext cx="8532000" cy="2520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60000"/>
              <a:buFont typeface="Arial Narrow" pitchFamily="34" charset="0"/>
              <a:buChar char="+"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Font typeface="Arial Narrow" charset="0"/>
              <a:buChar char=" "/>
              <a:defRPr sz="18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rial Narrow" pitchFamily="34" charset="0"/>
              <a:buChar char="›"/>
              <a:defRPr sz="18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8525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Font typeface="Arial Narrow" charset="0"/>
              <a:buChar char=" "/>
              <a:defRPr lang="fr-FR" sz="16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39863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Narrow" pitchFamily="34" charset="0"/>
              <a:buChar char="»"/>
              <a:tabLst/>
              <a:defRPr sz="16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8863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 Narrow" charset="0"/>
              <a:buChar char="‪"/>
              <a:tabLst/>
              <a:defRPr sz="16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 Narrow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 Narrow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 Narrow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2400" dirty="0" smtClean="0"/>
              <a:t>La valeur ajouté du projet et technologies </a:t>
            </a:r>
            <a:r>
              <a:rPr lang="fr-CH" sz="2400" dirty="0" err="1" smtClean="0"/>
              <a:t>éxplorés</a:t>
            </a:r>
            <a:endParaRPr lang="fr-CH" sz="2400" dirty="0" smtClean="0"/>
          </a:p>
          <a:p>
            <a:r>
              <a:rPr lang="fr-CH" sz="2400" dirty="0" smtClean="0"/>
              <a:t>Perspective et évolution du projet</a:t>
            </a:r>
            <a:endParaRPr lang="fr-CH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358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Onlocation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323528" y="2569468"/>
            <a:ext cx="8532000" cy="504056"/>
          </a:xfrm>
        </p:spPr>
        <p:txBody>
          <a:bodyPr/>
          <a:lstStyle/>
          <a:p>
            <a:pPr algn="ctr"/>
            <a:r>
              <a:rPr lang="fr-FR" dirty="0" smtClean="0"/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552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F3_MOD_Presentation_SE_FR">
  <a:themeElements>
    <a:clrScheme name="Couleurs SQLI">
      <a:dk1>
        <a:srgbClr val="000000"/>
      </a:dk1>
      <a:lt1>
        <a:sysClr val="window" lastClr="FFFFFF"/>
      </a:lt1>
      <a:dk2>
        <a:srgbClr val="DA0E1A"/>
      </a:dk2>
      <a:lt2>
        <a:srgbClr val="009EE0"/>
      </a:lt2>
      <a:accent1>
        <a:srgbClr val="F7E18D"/>
      </a:accent1>
      <a:accent2>
        <a:srgbClr val="000000"/>
      </a:accent2>
      <a:accent3>
        <a:srgbClr val="454349"/>
      </a:accent3>
      <a:accent4>
        <a:srgbClr val="DA0E1A"/>
      </a:accent4>
      <a:accent5>
        <a:srgbClr val="FFFFFF"/>
      </a:accent5>
      <a:accent6>
        <a:srgbClr val="A97024"/>
      </a:accent6>
      <a:hlink>
        <a:srgbClr val="DA0E1A"/>
      </a:hlink>
      <a:folHlink>
        <a:srgbClr val="ED827A"/>
      </a:folHlink>
    </a:clrScheme>
    <a:fontScheme name="SQLI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t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i="0" u="none" strike="noStrike" kern="1200" spc="0" normalizeH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OPF3_MOD_PowerPoint_WAX_FR</Template>
  <TotalTime>1471</TotalTime>
  <Words>443</Words>
  <Application>Microsoft Office PowerPoint</Application>
  <PresentationFormat>Affichage à l'écran (16:10)</PresentationFormat>
  <Paragraphs>60</Paragraphs>
  <Slides>8</Slides>
  <Notes>7</Notes>
  <HiddenSlides>7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OPF3_MOD_Presentation_SE_FR</vt:lpstr>
      <vt:lpstr>PLATEFORME DISTRIBUEE DE RECHERCHE DE LIEU</vt:lpstr>
      <vt:lpstr>Sommaire</vt:lpstr>
      <vt:lpstr>Qu’est ce que onLocation</vt:lpstr>
      <vt:lpstr>Benchmark des produits similaire</vt:lpstr>
      <vt:lpstr>Architecture technique du projet</vt:lpstr>
      <vt:lpstr>Réalisation et simulation</vt:lpstr>
      <vt:lpstr>Conclusion et perspective</vt:lpstr>
      <vt:lpstr>Onlocation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Cliquez pour ajouter  un titre</dc:title>
  <dc:creator>sqli</dc:creator>
  <cp:lastModifiedBy>BENS. MED</cp:lastModifiedBy>
  <cp:revision>59</cp:revision>
  <dcterms:created xsi:type="dcterms:W3CDTF">2012-03-19T15:17:40Z</dcterms:created>
  <dcterms:modified xsi:type="dcterms:W3CDTF">2015-06-05T23:08:55Z</dcterms:modified>
</cp:coreProperties>
</file>