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1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F62B-EDCF-1943-AC0D-E5A59A9D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EB992-183F-894B-BE9C-E856585F6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E69E-A960-7642-8325-65955FF1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B35A-413C-3442-A092-76686462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38F5-0B22-3C43-9140-CF19C5F9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6B17-E246-3841-B3EC-83ED06E6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9AED-6F94-5041-A895-D8AF070D0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1E14-A67D-EC45-B5E5-1816F39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27D4-6E52-0845-B2E4-506F50B6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1B82-AD4C-484F-9728-FDA0A5C7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4C4E-9AFA-DD4A-8710-AF85D4A2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B3F9-2594-3540-A6A0-E995A6EB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DCFB-A76B-5B4B-8A3B-1C66E6B0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1048-39A6-EF44-AE2C-B9D7ED1D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9657-EBB5-D94B-906B-04017607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0563-264A-C448-BB6D-33C3CAF7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3B9B-719B-404A-A032-801884F6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4EB7-16C0-1A46-99B4-3878D85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C6F4-5285-5945-86E1-E04A6F01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A4D2-FC16-6345-89EA-9E62548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75F-6DFF-7545-A56F-289B5A24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86B5-A466-F44C-A7AA-F6265BB3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7553-6F35-5D40-B157-30B434EB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CAFD-751E-1848-83F5-D997F5BB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D101-7AE5-6543-B327-E7454A6B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410A-F682-E944-ABDA-EE60801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6BBB-7056-7947-9E2F-CE979A858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AF24-AFD4-AE42-9652-D556A922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CA85-A491-D24B-B632-3CA47FC1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5D26-8707-2B43-8710-F125274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B9A5-EFAA-1A41-8FA0-A4C28EB5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F842-F2B2-7845-8205-DDF399B0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8F71-E53B-CB46-B558-AE016704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347C2-FFDE-4649-AD1E-594597BAB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BA05-575A-7841-98C2-0E313AEB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59D5F-E738-EC4B-B0CE-AA09F4CC1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375D2-52E0-D141-8BCB-0D818372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F67F1-EF56-EE4A-9E1E-7752475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58748-48BF-044A-AF64-721AFAA5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9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728F-D522-7C40-8D34-F680EF2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95F8A-FDA3-BB49-BB11-177C451D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0F7BF-A43C-1E45-973E-EFD0C051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FE60F-78B2-4349-9E6B-105268F1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931E6-8B68-6C41-A1CC-FB634DB4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4D309-ACF5-FB47-90AE-703855F1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07F49-891B-1A48-B0CA-ECFB3168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57AC-CEE3-9344-9225-CA36CC68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9EAF-5FF5-1B4F-9FD1-11586C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70639-898E-744E-9368-85514B08D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40-2550-D64E-B52C-88C1B8D8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0B14-5498-C64F-A3C2-CFB456A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D8D2-346A-DA49-A267-3AFBFD20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49EE-4C2C-A648-96EC-66B19C91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FA264-CEF1-F348-961D-A930D9CE9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7844-E4F1-C84A-9AFE-5D2E4400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87F5-515D-A344-B977-0D33CFBB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26F54-DB41-174C-AB51-1058DF6A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E846-AF65-5B4E-8B98-8271F915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B7282-E8C4-C44C-9FF2-EF1706C8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53D5-401B-A14A-A273-4FF3F27F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BBC-55A7-9F43-A271-C500E6C20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139B-7C27-6C46-8502-B0DBF879A2FC}" type="datetimeFigureOut"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6152-DFFE-6E49-8284-2A990CA59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90AD-51B8-5441-A4E0-CC1B8078D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02CA-F93C-1743-9057-4D31745CB9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E6BAB-E4E5-C749-844D-4DEFCCE575C6}"/>
              </a:ext>
            </a:extLst>
          </p:cNvPr>
          <p:cNvSpPr txBox="1"/>
          <p:nvPr/>
        </p:nvSpPr>
        <p:spPr>
          <a:xfrm>
            <a:off x="1227158" y="2055566"/>
            <a:ext cx="869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Exam Scores:</a:t>
            </a:r>
          </a:p>
          <a:p>
            <a:r>
              <a:rPr lang="en-US" sz="1000"/>
              <a:t>57.4</a:t>
            </a:r>
          </a:p>
          <a:p>
            <a:r>
              <a:rPr lang="en-US" sz="1000"/>
              <a:t>54.3</a:t>
            </a:r>
          </a:p>
          <a:p>
            <a:r>
              <a:rPr lang="en-US" sz="1000"/>
              <a:t>53.7</a:t>
            </a:r>
          </a:p>
          <a:p>
            <a:r>
              <a:rPr lang="en-US" sz="1000"/>
              <a:t>49.7</a:t>
            </a:r>
          </a:p>
          <a:p>
            <a:r>
              <a:rPr lang="en-US" sz="1000"/>
              <a:t>39.1</a:t>
            </a:r>
          </a:p>
          <a:p>
            <a:r>
              <a:rPr lang="en-US" sz="1000"/>
              <a:t>…</a:t>
            </a:r>
          </a:p>
          <a:p>
            <a:r>
              <a:rPr lang="en-US" sz="1000"/>
              <a:t>48.8</a:t>
            </a:r>
          </a:p>
          <a:p>
            <a:r>
              <a:rPr lang="en-US" sz="1000"/>
              <a:t>59.1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0591C-C56F-BC4C-BDD4-A41D97D46D47}"/>
              </a:ext>
            </a:extLst>
          </p:cNvPr>
          <p:cNvSpPr txBox="1"/>
          <p:nvPr/>
        </p:nvSpPr>
        <p:spPr>
          <a:xfrm>
            <a:off x="1368709" y="133723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909774-45AD-1C43-BCC3-32BC9BDAB664}"/>
              </a:ext>
            </a:extLst>
          </p:cNvPr>
          <p:cNvCxnSpPr>
            <a:cxnSpLocks/>
          </p:cNvCxnSpPr>
          <p:nvPr/>
        </p:nvCxnSpPr>
        <p:spPr>
          <a:xfrm>
            <a:off x="1861434" y="2965168"/>
            <a:ext cx="469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5D19E7-3950-C840-A8BB-52EAD4630347}"/>
              </a:ext>
            </a:extLst>
          </p:cNvPr>
          <p:cNvSpPr txBox="1"/>
          <p:nvPr/>
        </p:nvSpPr>
        <p:spPr>
          <a:xfrm>
            <a:off x="3009546" y="1337235"/>
            <a:ext cx="6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84CDC-3D94-8F40-BB3D-DD21937D6A4D}"/>
              </a:ext>
            </a:extLst>
          </p:cNvPr>
          <p:cNvSpPr txBox="1"/>
          <p:nvPr/>
        </p:nvSpPr>
        <p:spPr>
          <a:xfrm>
            <a:off x="2574776" y="2551431"/>
            <a:ext cx="22461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Mean: 49.4</a:t>
            </a:r>
          </a:p>
          <a:p>
            <a:r>
              <a:rPr lang="en-US" sz="1000"/>
              <a:t>Standard Deviation (SD): 10.6</a:t>
            </a:r>
          </a:p>
          <a:p>
            <a:r>
              <a:rPr lang="en-US" sz="1000"/>
              <a:t>Standard Error of the Mean (SEM): 1.18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3F751-66C3-054C-8D95-03461906A0B0}"/>
              </a:ext>
            </a:extLst>
          </p:cNvPr>
          <p:cNvSpPr/>
          <p:nvPr/>
        </p:nvSpPr>
        <p:spPr>
          <a:xfrm>
            <a:off x="725714" y="682170"/>
            <a:ext cx="9924968" cy="5417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9BD0B-4F1E-2D4E-BC60-B9C040AF3173}"/>
              </a:ext>
            </a:extLst>
          </p:cNvPr>
          <p:cNvCxnSpPr>
            <a:cxnSpLocks/>
          </p:cNvCxnSpPr>
          <p:nvPr/>
        </p:nvCxnSpPr>
        <p:spPr>
          <a:xfrm>
            <a:off x="4941261" y="2965168"/>
            <a:ext cx="469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63A34E-5C89-6741-8DC3-84A4D2EBD8A9}"/>
              </a:ext>
            </a:extLst>
          </p:cNvPr>
          <p:cNvSpPr txBox="1"/>
          <p:nvPr/>
        </p:nvSpPr>
        <p:spPr>
          <a:xfrm>
            <a:off x="6035620" y="1342778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783959-AD76-1444-B8A5-813BDA44D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5" r="68739" b="9841"/>
          <a:stretch/>
        </p:blipFill>
        <p:spPr>
          <a:xfrm>
            <a:off x="5662467" y="1742958"/>
            <a:ext cx="873415" cy="2288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2E0FA8-98BC-9242-AF14-76C47637E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89" b="72583"/>
          <a:stretch/>
        </p:blipFill>
        <p:spPr>
          <a:xfrm>
            <a:off x="7420441" y="2582154"/>
            <a:ext cx="969823" cy="766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0DA103-CE15-5F4E-8595-87E6C2227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7" t="36729" r="36776" b="37238"/>
          <a:stretch/>
        </p:blipFill>
        <p:spPr>
          <a:xfrm>
            <a:off x="6295182" y="2510958"/>
            <a:ext cx="696191" cy="7273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67ED67-9369-5148-9654-0F3E41904572}"/>
              </a:ext>
            </a:extLst>
          </p:cNvPr>
          <p:cNvSpPr/>
          <p:nvPr/>
        </p:nvSpPr>
        <p:spPr>
          <a:xfrm>
            <a:off x="5531364" y="1742958"/>
            <a:ext cx="1768720" cy="228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1D938B-2C55-1C4B-A373-D63CF2C817BF}"/>
              </a:ext>
            </a:extLst>
          </p:cNvPr>
          <p:cNvSpPr txBox="1"/>
          <p:nvPr/>
        </p:nvSpPr>
        <p:spPr>
          <a:xfrm>
            <a:off x="5394611" y="4301483"/>
            <a:ext cx="204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dot indicates the mean</a:t>
            </a:r>
          </a:p>
          <a:p>
            <a:r>
              <a:rPr lang="en-US" sz="1200"/>
              <a:t>The error bars span +/- 1 SEM</a:t>
            </a:r>
          </a:p>
        </p:txBody>
      </p:sp>
    </p:spTree>
    <p:extLst>
      <p:ext uri="{BB962C8B-B14F-4D97-AF65-F5344CB8AC3E}">
        <p14:creationId xmlns:p14="http://schemas.microsoft.com/office/powerpoint/2010/main" val="7211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E6BAB-E4E5-C749-844D-4DEFCCE575C6}"/>
              </a:ext>
            </a:extLst>
          </p:cNvPr>
          <p:cNvSpPr txBox="1"/>
          <p:nvPr/>
        </p:nvSpPr>
        <p:spPr>
          <a:xfrm>
            <a:off x="1227158" y="2055566"/>
            <a:ext cx="869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Exam Scores:</a:t>
            </a:r>
          </a:p>
          <a:p>
            <a:r>
              <a:rPr lang="en-US" sz="1000"/>
              <a:t>57.4</a:t>
            </a:r>
          </a:p>
          <a:p>
            <a:r>
              <a:rPr lang="en-US" sz="1000"/>
              <a:t>54.3</a:t>
            </a:r>
          </a:p>
          <a:p>
            <a:r>
              <a:rPr lang="en-US" sz="1000"/>
              <a:t>53.7</a:t>
            </a:r>
          </a:p>
          <a:p>
            <a:r>
              <a:rPr lang="en-US" sz="1000"/>
              <a:t>49.7</a:t>
            </a:r>
          </a:p>
          <a:p>
            <a:r>
              <a:rPr lang="en-US" sz="1000"/>
              <a:t>39.1</a:t>
            </a:r>
          </a:p>
          <a:p>
            <a:r>
              <a:rPr lang="en-US" sz="1000"/>
              <a:t>…</a:t>
            </a:r>
          </a:p>
          <a:p>
            <a:r>
              <a:rPr lang="en-US" sz="1000"/>
              <a:t>48.8</a:t>
            </a:r>
          </a:p>
          <a:p>
            <a:r>
              <a:rPr lang="en-US" sz="1000"/>
              <a:t>59.1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0591C-C56F-BC4C-BDD4-A41D97D46D47}"/>
              </a:ext>
            </a:extLst>
          </p:cNvPr>
          <p:cNvSpPr txBox="1"/>
          <p:nvPr/>
        </p:nvSpPr>
        <p:spPr>
          <a:xfrm>
            <a:off x="1368709" y="133723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909774-45AD-1C43-BCC3-32BC9BDAB664}"/>
              </a:ext>
            </a:extLst>
          </p:cNvPr>
          <p:cNvCxnSpPr>
            <a:cxnSpLocks/>
          </p:cNvCxnSpPr>
          <p:nvPr/>
        </p:nvCxnSpPr>
        <p:spPr>
          <a:xfrm>
            <a:off x="1861434" y="2965168"/>
            <a:ext cx="469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5D19E7-3950-C840-A8BB-52EAD4630347}"/>
              </a:ext>
            </a:extLst>
          </p:cNvPr>
          <p:cNvSpPr txBox="1"/>
          <p:nvPr/>
        </p:nvSpPr>
        <p:spPr>
          <a:xfrm>
            <a:off x="3009546" y="1337235"/>
            <a:ext cx="6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84CDC-3D94-8F40-BB3D-DD21937D6A4D}"/>
              </a:ext>
            </a:extLst>
          </p:cNvPr>
          <p:cNvSpPr txBox="1"/>
          <p:nvPr/>
        </p:nvSpPr>
        <p:spPr>
          <a:xfrm>
            <a:off x="2574776" y="2551431"/>
            <a:ext cx="22461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Mean: 49.4</a:t>
            </a:r>
          </a:p>
          <a:p>
            <a:r>
              <a:rPr lang="en-US" sz="1000"/>
              <a:t>Standard Deviation (SD): 10.6</a:t>
            </a:r>
          </a:p>
          <a:p>
            <a:r>
              <a:rPr lang="en-US" sz="1000"/>
              <a:t>Standard Error of the Mean (SEM): 1.18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73F751-66C3-054C-8D95-03461906A0B0}"/>
              </a:ext>
            </a:extLst>
          </p:cNvPr>
          <p:cNvSpPr/>
          <p:nvPr/>
        </p:nvSpPr>
        <p:spPr>
          <a:xfrm>
            <a:off x="725714" y="682170"/>
            <a:ext cx="9924968" cy="5417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CFFD1-4110-9E40-B89A-9FF81A26404C}"/>
              </a:ext>
            </a:extLst>
          </p:cNvPr>
          <p:cNvSpPr txBox="1"/>
          <p:nvPr/>
        </p:nvSpPr>
        <p:spPr>
          <a:xfrm>
            <a:off x="9938568" y="1957387"/>
            <a:ext cx="195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Dot indicates mean of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57EBD-E3BE-8B43-836C-F7FD6BA021D1}"/>
              </a:ext>
            </a:extLst>
          </p:cNvPr>
          <p:cNvSpPr txBox="1"/>
          <p:nvPr/>
        </p:nvSpPr>
        <p:spPr>
          <a:xfrm>
            <a:off x="8818428" y="1573611"/>
            <a:ext cx="1972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Error bars indicate +/- 1 SEM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653C66-6E0E-BF46-BCEF-1CE6EE1DA226}"/>
              </a:ext>
            </a:extLst>
          </p:cNvPr>
          <p:cNvCxnSpPr>
            <a:cxnSpLocks/>
          </p:cNvCxnSpPr>
          <p:nvPr/>
        </p:nvCxnSpPr>
        <p:spPr>
          <a:xfrm flipH="1">
            <a:off x="9328968" y="1828420"/>
            <a:ext cx="358140" cy="311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9BD0B-4F1E-2D4E-BC60-B9C040AF3173}"/>
              </a:ext>
            </a:extLst>
          </p:cNvPr>
          <p:cNvCxnSpPr>
            <a:cxnSpLocks/>
          </p:cNvCxnSpPr>
          <p:nvPr/>
        </p:nvCxnSpPr>
        <p:spPr>
          <a:xfrm>
            <a:off x="4941261" y="2965168"/>
            <a:ext cx="469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63A34E-5C89-6741-8DC3-84A4D2EBD8A9}"/>
              </a:ext>
            </a:extLst>
          </p:cNvPr>
          <p:cNvSpPr txBox="1"/>
          <p:nvPr/>
        </p:nvSpPr>
        <p:spPr>
          <a:xfrm>
            <a:off x="6035620" y="1342778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783959-AD76-1444-B8A5-813BDA44D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5" r="68739" b="9841"/>
          <a:stretch/>
        </p:blipFill>
        <p:spPr>
          <a:xfrm>
            <a:off x="5662467" y="1742958"/>
            <a:ext cx="873415" cy="2288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2E0FA8-98BC-9242-AF14-76C47637E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89" b="72583"/>
          <a:stretch/>
        </p:blipFill>
        <p:spPr>
          <a:xfrm>
            <a:off x="7520648" y="2582154"/>
            <a:ext cx="969823" cy="766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0DA103-CE15-5F4E-8595-87E6C2227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07" t="36729" r="36776" b="37238"/>
          <a:stretch/>
        </p:blipFill>
        <p:spPr>
          <a:xfrm>
            <a:off x="6295182" y="2510958"/>
            <a:ext cx="696191" cy="7273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67ED67-9369-5148-9654-0F3E41904572}"/>
              </a:ext>
            </a:extLst>
          </p:cNvPr>
          <p:cNvSpPr/>
          <p:nvPr/>
        </p:nvSpPr>
        <p:spPr>
          <a:xfrm>
            <a:off x="5531364" y="1742958"/>
            <a:ext cx="1768720" cy="228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Kendra Frederick</dc:creator>
  <cp:lastModifiedBy>Kendra Frederick</cp:lastModifiedBy>
  <cp:revision>3</cp:revision>
  <dcterms:created xsi:type="dcterms:W3CDTF">2019-04-11T02:10:40Z</dcterms:created>
  <dcterms:modified xsi:type="dcterms:W3CDTF">2019-04-11T03:21:18Z</dcterms:modified>
</cp:coreProperties>
</file>