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76"/>
  </p:normalViewPr>
  <p:slideViewPr>
    <p:cSldViewPr snapToGrid="0" snapToObjects="1">
      <p:cViewPr varScale="1">
        <p:scale>
          <a:sx n="87" d="100"/>
          <a:sy n="87" d="100"/>
        </p:scale>
        <p:origin x="20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59C5C-0859-D243-9D7F-3C1B98304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DECCB-3424-174F-994C-402BD91B0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7E367-D6E4-F847-BF45-582A3F55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913D-679D-4749-858D-2772D7C53308}" type="datetimeFigureOut"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5BAC7-57F1-974F-911B-302882530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0A2AF-13D7-4E43-B528-60084840D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CE0B-FAFC-3842-B88C-82B893C1E4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5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7CBE-A915-EB45-9120-E1E588C8E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CA62C-B8AC-714C-9A94-7A828A551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C914C-CB47-1B4B-B0D5-032CB5831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913D-679D-4749-858D-2772D7C53308}" type="datetimeFigureOut"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E1635-44ED-5545-AD3A-786177BB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9D2D4-D02D-A44F-8994-2F98590A9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CE0B-FAFC-3842-B88C-82B893C1E4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94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E4474-1940-3843-8F4B-F048457D53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5C40E-6093-D246-82EC-2A19961F0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7C537-B114-FB4B-9C4B-614DE3167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913D-679D-4749-858D-2772D7C53308}" type="datetimeFigureOut"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2420B-CB01-9C4C-AC74-91D5F3CF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594F3-6DD6-F44C-91E4-BC1CBB6BC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CE0B-FAFC-3842-B88C-82B893C1E4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1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4DF5-CE00-624E-8D8B-BC0C15F1C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1A2F3-FA36-6E4C-ADA6-813DEB7E6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B73D6-6286-884B-9F21-9F1A6D95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913D-679D-4749-858D-2772D7C53308}" type="datetimeFigureOut"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AC639-41FC-9848-8819-33E36F3C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73265-B5F7-F441-BB50-BE13C138E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CE0B-FAFC-3842-B88C-82B893C1E4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7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A1CCC-9DD0-4243-BEBB-7330DDC14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5E0D1-D1C2-6D4F-AC79-7A8A4256F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C176B-4FB6-C94E-9505-2BE5789A4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913D-679D-4749-858D-2772D7C53308}" type="datetimeFigureOut"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EA614-7BDE-624B-BF10-BA1693B9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02869-0341-F14D-92DE-D55860AC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CE0B-FAFC-3842-B88C-82B893C1E4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14F89-5162-D644-B30A-58D1CF634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59B6-CDE0-5048-82BB-84606A11AA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262EB-EC32-644A-A1CE-B37775A11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A0043-F04C-E34B-A908-13B5BD18D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913D-679D-4749-858D-2772D7C53308}" type="datetimeFigureOut">
              <a:t>4/7/19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1111B-7093-F841-A7E2-FA32F54DC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2D218-65A2-FD4A-996E-A026615AA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CE0B-FAFC-3842-B88C-82B893C1E4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10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324ED-0FE2-D64B-9D3E-748BAF5EB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F1741-3AFF-BB46-B4B0-CC74030C3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818CF-9D37-A84E-A0BF-7C65C3685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E4DF3A-6D32-764C-A2B5-EBEEC4A410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21D4B6-0501-7040-8592-9CB81B90C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0DC5C-EBA4-FB48-BF94-52D098C7C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913D-679D-4749-858D-2772D7C53308}" type="datetimeFigureOut">
              <a:t>4/7/19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46085-D572-654D-B05D-E4CA8544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65D85E-A67C-9449-9C3D-6B9C8B8A8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CE0B-FAFC-3842-B88C-82B893C1E4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2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53918-68D4-C348-A661-6B495BA7F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44A32D-D0BD-7A4D-B684-B891DE543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913D-679D-4749-858D-2772D7C53308}" type="datetimeFigureOut">
              <a:t>4/7/19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61908-5744-194F-83E3-458A57AD1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D8697-D14F-FB47-93F5-9101A5C0E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CE0B-FAFC-3842-B88C-82B893C1E4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1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53D6A9-CA0B-4545-84FB-6632E4A01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913D-679D-4749-858D-2772D7C53308}" type="datetimeFigureOut">
              <a:t>4/7/19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3F3058-8F18-E14B-AD6C-28965050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CBD35-C5E2-7440-9066-0FC34E01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CE0B-FAFC-3842-B88C-82B893C1E4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85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A3154-B3A1-6841-B463-AB4F33C8D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E9E81-FB85-6940-8C09-1639FA52A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79CE8-05C3-8F4E-83D4-EFA48C6EF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3BE2A-6E15-7444-AEF8-FBAA1B4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913D-679D-4749-858D-2772D7C53308}" type="datetimeFigureOut">
              <a:t>4/7/19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717A5-A62F-B841-B330-87A90F984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59AAA-5614-DC4A-A2B3-F54B2F30A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CE0B-FAFC-3842-B88C-82B893C1E4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8AF44-4E04-5B46-8EAA-515331EF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73048E-927A-E648-8B06-2B2552F6B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7638D-4BB4-DB46-881D-E0A153E64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C2CE1-9E89-B740-BF47-ECE4857D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913D-679D-4749-858D-2772D7C53308}" type="datetimeFigureOut">
              <a:t>4/7/19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216D9-1B85-DA48-B326-D64F283FF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8A231-22E9-E243-9EA8-DB9DB0A23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CE0B-FAFC-3842-B88C-82B893C1E4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376F1B-FC71-AA4C-9ACB-EEE3C824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A5B87-4CAD-6B48-AD01-ADCF3F4CE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18A4F-DEDD-704E-9CC1-BF9D49E2A7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B913D-679D-4749-858D-2772D7C53308}" type="datetimeFigureOut"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F4128-BF73-DB49-9304-08314B864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7B55D-9430-824D-BA71-A86740C78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6CE0B-FAFC-3842-B88C-82B893C1E4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0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1165BA-6E1D-584A-A2AB-39378504D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45" y="1545303"/>
            <a:ext cx="2794000" cy="279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795652-4D6F-634B-B736-AAC0C2345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206" y="1545303"/>
            <a:ext cx="2794000" cy="279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98B663-3D0F-1347-81B8-C6113A694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9375" y="1545303"/>
            <a:ext cx="2794000" cy="279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EEBFAC-F8E6-FA4B-A406-4A23258A04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3517" y="1545303"/>
            <a:ext cx="27940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1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5D2A5E-0828-584D-9913-197A5A54C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6529"/>
            <a:ext cx="2794000" cy="279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74D6FB-1056-4B4B-B1F3-DC00493EF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942" y="1766529"/>
            <a:ext cx="2794000" cy="279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765EAB-48D1-3B40-A3A4-A286F43EE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7884" y="1755058"/>
            <a:ext cx="2794000" cy="279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E3D3F9-E41D-0243-B4E0-369C40F879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1826" y="1766529"/>
            <a:ext cx="27940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07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Kendra Frederick</dc:creator>
  <cp:lastModifiedBy>Kendra Frederick</cp:lastModifiedBy>
  <cp:revision>1</cp:revision>
  <dcterms:created xsi:type="dcterms:W3CDTF">2019-04-07T22:39:10Z</dcterms:created>
  <dcterms:modified xsi:type="dcterms:W3CDTF">2019-04-07T22:47:22Z</dcterms:modified>
</cp:coreProperties>
</file>