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n Goda" initials="KG" lastIdx="1" clrIdx="0">
    <p:extLst>
      <p:ext uri="{19B8F6BF-5375-455C-9EA6-DF929625EA0E}">
        <p15:presenceInfo xmlns:p15="http://schemas.microsoft.com/office/powerpoint/2012/main" userId="S::kgod6253@uni.sydney.edu.au::0b3ce537-4841-487e-ac1f-acda10af7b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82"/>
    <p:restoredTop sz="94586"/>
  </p:normalViewPr>
  <p:slideViewPr>
    <p:cSldViewPr snapToGrid="0" snapToObjects="1">
      <p:cViewPr>
        <p:scale>
          <a:sx n="72" d="100"/>
          <a:sy n="72" d="100"/>
        </p:scale>
        <p:origin x="174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162F9-2977-C74B-95FD-B47908520268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02C6C-7177-8B49-AA1B-CE3F7B3A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contains hypotheses, reliability quantification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02C6C-7177-8B49-AA1B-CE3F7B3A64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and next slide are for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 and experiment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02C6C-7177-8B49-AA1B-CE3F7B3A6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is for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results, analysis and discussion.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02C6C-7177-8B49-AA1B-CE3F7B3A6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02C6C-7177-8B49-AA1B-CE3F7B3A6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8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96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9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4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9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9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3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3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97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5709-1208-DE4C-AF44-8FB1C9986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906" y="276786"/>
            <a:ext cx="10572000" cy="1730786"/>
          </a:xfrm>
        </p:spPr>
        <p:txBody>
          <a:bodyPr/>
          <a:lstStyle/>
          <a:p>
            <a:r>
              <a:rPr lang="en-US" dirty="0"/>
              <a:t>Kickstarter 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A6653-C809-4746-ACF4-350962459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Karan Goda 460496371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866AF-63C6-2745-932A-EF6D231C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06" y="1287481"/>
            <a:ext cx="5011937" cy="3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2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215D-EC10-4840-B140-8C9BFD1F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2D2A-F99F-D04E-B8BE-783D4486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22747" cy="36365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dataset is Kickstarter projects and their information.</a:t>
            </a:r>
          </a:p>
          <a:p>
            <a:r>
              <a:rPr lang="en-US" dirty="0">
                <a:solidFill>
                  <a:schemeClr val="bg1"/>
                </a:solidFill>
              </a:rPr>
              <a:t>Research Question: </a:t>
            </a:r>
            <a:r>
              <a:rPr lang="en-AU" dirty="0">
                <a:solidFill>
                  <a:schemeClr val="bg1"/>
                </a:solidFill>
              </a:rPr>
              <a:t>Are we able to use the project’s features such as country or category to predict if the project reaches funding or not.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H0: Baseline values are better than the classifiers.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H1: There is at least one classifier with better results than baseline.</a:t>
            </a:r>
          </a:p>
          <a:p>
            <a:r>
              <a:rPr lang="en-AU" dirty="0">
                <a:solidFill>
                  <a:schemeClr val="bg1"/>
                </a:solidFill>
              </a:rPr>
              <a:t>Effectiveness will be measured using F1 score, precision, accuracy.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74041-40D9-E14A-AEF5-70133C8A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42" y="1992588"/>
            <a:ext cx="4604679" cy="4095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D675C-F2CF-904C-9374-EE6C87BD0376}"/>
              </a:ext>
            </a:extLst>
          </p:cNvPr>
          <p:cNvSpPr txBox="1"/>
          <p:nvPr/>
        </p:nvSpPr>
        <p:spPr>
          <a:xfrm>
            <a:off x="7153835" y="6041480"/>
            <a:ext cx="424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are here in the CRISP-DM cycle</a:t>
            </a:r>
          </a:p>
        </p:txBody>
      </p:sp>
    </p:spTree>
    <p:extLst>
      <p:ext uri="{BB962C8B-B14F-4D97-AF65-F5344CB8AC3E}">
        <p14:creationId xmlns:p14="http://schemas.microsoft.com/office/powerpoint/2010/main" val="146834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BD86-FA51-FC47-A15F-AD9D5ECD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5427-B619-EE4F-934B-52A6695A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22747" cy="36365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Supervised methods will be used since datatypes are known</a:t>
            </a:r>
          </a:p>
          <a:p>
            <a:r>
              <a:rPr lang="en-US" dirty="0">
                <a:solidFill>
                  <a:schemeClr val="bg1"/>
                </a:solidFill>
              </a:rPr>
              <a:t>Models we are using are: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Linear SVC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KNN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29170-A9A7-5A49-B556-D08D5ABB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42" y="1992588"/>
            <a:ext cx="4604679" cy="4095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DC78C-5CE4-C24B-B758-0D68B50B8CC9}"/>
              </a:ext>
            </a:extLst>
          </p:cNvPr>
          <p:cNvSpPr txBox="1"/>
          <p:nvPr/>
        </p:nvSpPr>
        <p:spPr>
          <a:xfrm>
            <a:off x="7153835" y="6041480"/>
            <a:ext cx="424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are here in the CRISP-DM cycle</a:t>
            </a:r>
          </a:p>
        </p:txBody>
      </p:sp>
    </p:spTree>
    <p:extLst>
      <p:ext uri="{BB962C8B-B14F-4D97-AF65-F5344CB8AC3E}">
        <p14:creationId xmlns:p14="http://schemas.microsoft.com/office/powerpoint/2010/main" val="271939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841A-66B3-1542-81CA-639DF1E0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685B-27EC-9B42-9146-8C36C89E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5886888" cy="36365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the models contains hyperparameters we can tune.</a:t>
            </a:r>
          </a:p>
          <a:p>
            <a:r>
              <a:rPr lang="en-US" dirty="0">
                <a:solidFill>
                  <a:schemeClr val="bg1"/>
                </a:solidFill>
              </a:rPr>
              <a:t>However for most of the models, we will let Jupyter use the default parameters to create the models.</a:t>
            </a:r>
          </a:p>
          <a:p>
            <a:r>
              <a:rPr lang="en-US" dirty="0">
                <a:solidFill>
                  <a:schemeClr val="bg1"/>
                </a:solidFill>
              </a:rPr>
              <a:t>The number of estimators parameter in random forest will be modified to 100.</a:t>
            </a:r>
          </a:p>
          <a:p>
            <a:r>
              <a:rPr lang="en-US" dirty="0">
                <a:solidFill>
                  <a:schemeClr val="bg1"/>
                </a:solidFill>
              </a:rPr>
              <a:t>This increases model effectiveness and decreases overfitting.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DDBC9-E853-6E4A-8869-C3FD3CA5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42" y="1992588"/>
            <a:ext cx="4604679" cy="4095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B5374-7974-5144-B58A-AB2AEB4390B8}"/>
              </a:ext>
            </a:extLst>
          </p:cNvPr>
          <p:cNvSpPr txBox="1"/>
          <p:nvPr/>
        </p:nvSpPr>
        <p:spPr>
          <a:xfrm>
            <a:off x="7153835" y="6041480"/>
            <a:ext cx="424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are here in the CRISP-DM cycle</a:t>
            </a:r>
          </a:p>
        </p:txBody>
      </p:sp>
    </p:spTree>
    <p:extLst>
      <p:ext uri="{BB962C8B-B14F-4D97-AF65-F5344CB8AC3E}">
        <p14:creationId xmlns:p14="http://schemas.microsoft.com/office/powerpoint/2010/main" val="119752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787B-112A-3344-9391-AC5E2F15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AD7AB2D-5327-7344-99B2-59B7E4AFB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52760"/>
              </p:ext>
            </p:extLst>
          </p:nvPr>
        </p:nvGraphicFramePr>
        <p:xfrm>
          <a:off x="819150" y="2222500"/>
          <a:ext cx="592296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741">
                  <a:extLst>
                    <a:ext uri="{9D8B030D-6E8A-4147-A177-3AD203B41FA5}">
                      <a16:colId xmlns:a16="http://schemas.microsoft.com/office/drawing/2014/main" val="3114307512"/>
                    </a:ext>
                  </a:extLst>
                </a:gridCol>
                <a:gridCol w="1480741">
                  <a:extLst>
                    <a:ext uri="{9D8B030D-6E8A-4147-A177-3AD203B41FA5}">
                      <a16:colId xmlns:a16="http://schemas.microsoft.com/office/drawing/2014/main" val="3825115411"/>
                    </a:ext>
                  </a:extLst>
                </a:gridCol>
                <a:gridCol w="1480741">
                  <a:extLst>
                    <a:ext uri="{9D8B030D-6E8A-4147-A177-3AD203B41FA5}">
                      <a16:colId xmlns:a16="http://schemas.microsoft.com/office/drawing/2014/main" val="3953215391"/>
                    </a:ext>
                  </a:extLst>
                </a:gridCol>
                <a:gridCol w="1480741">
                  <a:extLst>
                    <a:ext uri="{9D8B030D-6E8A-4147-A177-3AD203B41FA5}">
                      <a16:colId xmlns:a16="http://schemas.microsoft.com/office/drawing/2014/main" val="306944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3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6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8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3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7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9679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6DF6CF3-EDF0-9B49-BDFF-72FC5F0D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542" y="1992588"/>
            <a:ext cx="4604678" cy="4095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B0269-5B46-7F4A-B779-B13C3D381B2F}"/>
              </a:ext>
            </a:extLst>
          </p:cNvPr>
          <p:cNvSpPr txBox="1"/>
          <p:nvPr/>
        </p:nvSpPr>
        <p:spPr>
          <a:xfrm>
            <a:off x="7153835" y="6041480"/>
            <a:ext cx="424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are here in the CRISP-DM cycle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16D56-6EC8-3B4C-AEC0-5D69E555BAA7}"/>
              </a:ext>
            </a:extLst>
          </p:cNvPr>
          <p:cNvSpPr txBox="1"/>
          <p:nvPr/>
        </p:nvSpPr>
        <p:spPr>
          <a:xfrm>
            <a:off x="850900" y="5524500"/>
            <a:ext cx="5891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Model Scores are well rounded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High Performance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Better than baseline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Best Model is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71052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4105-0EF9-6E46-83B8-D5BA70DE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9C261-C2B9-424C-96FF-FF0D25472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018" t="1007" r="5631" b="7299"/>
          <a:stretch/>
        </p:blipFill>
        <p:spPr>
          <a:xfrm>
            <a:off x="1147482" y="2259105"/>
            <a:ext cx="9430871" cy="333487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6" name="Applause - sound effect.mp3">
            <a:hlinkClick r:id="" action="ppaction://media"/>
            <a:extLst>
              <a:ext uri="{FF2B5EF4-FFF2-40B4-BE49-F238E27FC236}">
                <a16:creationId xmlns:a16="http://schemas.microsoft.com/office/drawing/2014/main" id="{09B0246E-3791-9144-ABCC-7A129A96E4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0000" y="562264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8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{0DF766AA-1EE9-DE48-97EA-40F067AC9101}tf10001121</Template>
  <TotalTime>118</TotalTime>
  <Words>271</Words>
  <Application>Microsoft Macintosh PowerPoint</Application>
  <PresentationFormat>Widescreen</PresentationFormat>
  <Paragraphs>63</Paragraphs>
  <Slides>6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Courier New</vt:lpstr>
      <vt:lpstr>Wingdings 2</vt:lpstr>
      <vt:lpstr>Quotable</vt:lpstr>
      <vt:lpstr>Kickstarter Classification Project</vt:lpstr>
      <vt:lpstr>Setup</vt:lpstr>
      <vt:lpstr>Approach</vt:lpstr>
      <vt:lpstr>Experimental Setup</vt:lpstr>
      <vt:lpstr>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Goda</dc:creator>
  <cp:lastModifiedBy>Karan Goda</cp:lastModifiedBy>
  <cp:revision>50</cp:revision>
  <dcterms:created xsi:type="dcterms:W3CDTF">2018-10-21T08:01:51Z</dcterms:created>
  <dcterms:modified xsi:type="dcterms:W3CDTF">2018-10-21T09:59:54Z</dcterms:modified>
</cp:coreProperties>
</file>