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7" r:id="rId6"/>
    <p:sldId id="259" r:id="rId7"/>
    <p:sldId id="266" r:id="rId8"/>
    <p:sldId id="261" r:id="rId9"/>
    <p:sldId id="265"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584"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ouha\Downloads\Khaldoun_Project1_AU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ouha\Downloads\Khaldoun_Project1_AU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ouha\Downloads\Khaldoun_Project1_AU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ouha\Downloads\Khaldoun_Project1_AU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bouha\Downloads\Khaldoun_Project1_AU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ouha\Downloads\Khaldoun_Project1_AU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ouha\Downloads\Khaldoun_Project1_AU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Moving average of SP500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68877753917124"/>
          <c:y val="0.20027779645559493"/>
          <c:w val="0.89931122246082873"/>
          <c:h val="0.65509545551312121"/>
        </c:manualLayout>
      </c:layout>
      <c:lineChart>
        <c:grouping val="standard"/>
        <c:varyColors val="0"/>
        <c:ser>
          <c:idx val="0"/>
          <c:order val="0"/>
          <c:tx>
            <c:strRef>
              <c:f>'SP500'!$B$1</c:f>
              <c:strCache>
                <c:ptCount val="1"/>
                <c:pt idx="0">
                  <c:v>Open</c:v>
                </c:pt>
              </c:strCache>
            </c:strRef>
          </c:tx>
          <c:spPr>
            <a:ln w="28575" cap="rnd">
              <a:solidFill>
                <a:schemeClr val="accent1"/>
              </a:solidFill>
              <a:round/>
            </a:ln>
            <a:effectLst/>
          </c:spPr>
          <c:marker>
            <c:symbol val="none"/>
          </c:marker>
          <c:cat>
            <c:numRef>
              <c:f>'SP500'!$A$2:$A$1279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formatCode="dd/mm/yyyy;@">
                  <c:v>44951</c:v>
                </c:pt>
                <c:pt idx="1275" formatCode="dd/mm/yyyy;@">
                  <c:v>44952</c:v>
                </c:pt>
                <c:pt idx="1276" formatCode="dd/mm/yyyy;@">
                  <c:v>44953</c:v>
                </c:pt>
                <c:pt idx="1277" formatCode="dd/mm/yyyy;@">
                  <c:v>44956</c:v>
                </c:pt>
              </c:numCache>
            </c:numRef>
          </c:cat>
          <c:val>
            <c:numRef>
              <c:f>'SP500'!$B$2:$B$1279</c:f>
              <c:numCache>
                <c:formatCode>#,##0.00</c:formatCode>
                <c:ptCount val="1278"/>
                <c:pt idx="0">
                  <c:v>2683.73</c:v>
                </c:pt>
                <c:pt idx="1">
                  <c:v>2697.85</c:v>
                </c:pt>
                <c:pt idx="2">
                  <c:v>2719.31</c:v>
                </c:pt>
                <c:pt idx="3">
                  <c:v>2731.33</c:v>
                </c:pt>
                <c:pt idx="4">
                  <c:v>2742.67</c:v>
                </c:pt>
                <c:pt idx="5">
                  <c:v>2751.15</c:v>
                </c:pt>
                <c:pt idx="6">
                  <c:v>2745.55</c:v>
                </c:pt>
                <c:pt idx="7">
                  <c:v>2752.97</c:v>
                </c:pt>
                <c:pt idx="8">
                  <c:v>2770.18</c:v>
                </c:pt>
                <c:pt idx="9">
                  <c:v>2798.96</c:v>
                </c:pt>
                <c:pt idx="10">
                  <c:v>2784.99</c:v>
                </c:pt>
                <c:pt idx="11">
                  <c:v>2802.4</c:v>
                </c:pt>
                <c:pt idx="12">
                  <c:v>2802.6</c:v>
                </c:pt>
                <c:pt idx="13">
                  <c:v>2809.16</c:v>
                </c:pt>
                <c:pt idx="14">
                  <c:v>2835.05</c:v>
                </c:pt>
                <c:pt idx="15">
                  <c:v>2845.42</c:v>
                </c:pt>
                <c:pt idx="16">
                  <c:v>2846.24</c:v>
                </c:pt>
                <c:pt idx="17">
                  <c:v>2847.48</c:v>
                </c:pt>
                <c:pt idx="18">
                  <c:v>2867.23</c:v>
                </c:pt>
                <c:pt idx="19">
                  <c:v>2832.74</c:v>
                </c:pt>
                <c:pt idx="20">
                  <c:v>2832.41</c:v>
                </c:pt>
                <c:pt idx="21">
                  <c:v>2816.45</c:v>
                </c:pt>
                <c:pt idx="22">
                  <c:v>2808.92</c:v>
                </c:pt>
                <c:pt idx="23">
                  <c:v>2741.06</c:v>
                </c:pt>
                <c:pt idx="24">
                  <c:v>2614.7800000000002</c:v>
                </c:pt>
                <c:pt idx="25">
                  <c:v>2690.95</c:v>
                </c:pt>
                <c:pt idx="26">
                  <c:v>2685.01</c:v>
                </c:pt>
                <c:pt idx="27">
                  <c:v>2601.7800000000002</c:v>
                </c:pt>
                <c:pt idx="28">
                  <c:v>2636.75</c:v>
                </c:pt>
                <c:pt idx="29">
                  <c:v>2646.27</c:v>
                </c:pt>
                <c:pt idx="30">
                  <c:v>2651.21</c:v>
                </c:pt>
                <c:pt idx="31">
                  <c:v>2713.46</c:v>
                </c:pt>
                <c:pt idx="32">
                  <c:v>2727.14</c:v>
                </c:pt>
                <c:pt idx="33">
                  <c:v>2722.99</c:v>
                </c:pt>
                <c:pt idx="34">
                  <c:v>2720.53</c:v>
                </c:pt>
                <c:pt idx="35">
                  <c:v>2710.42</c:v>
                </c:pt>
                <c:pt idx="36">
                  <c:v>2715.8</c:v>
                </c:pt>
                <c:pt idx="37">
                  <c:v>2757.37</c:v>
                </c:pt>
                <c:pt idx="38">
                  <c:v>2780.45</c:v>
                </c:pt>
                <c:pt idx="39">
                  <c:v>2753.78</c:v>
                </c:pt>
                <c:pt idx="40">
                  <c:v>2715.22</c:v>
                </c:pt>
                <c:pt idx="41">
                  <c:v>2658.89</c:v>
                </c:pt>
                <c:pt idx="42">
                  <c:v>2681.06</c:v>
                </c:pt>
                <c:pt idx="43">
                  <c:v>2730.18</c:v>
                </c:pt>
                <c:pt idx="44">
                  <c:v>2710.18</c:v>
                </c:pt>
                <c:pt idx="45">
                  <c:v>2732.75</c:v>
                </c:pt>
                <c:pt idx="46">
                  <c:v>2752.91</c:v>
                </c:pt>
                <c:pt idx="47">
                  <c:v>2790.54</c:v>
                </c:pt>
                <c:pt idx="48">
                  <c:v>2792.31</c:v>
                </c:pt>
                <c:pt idx="49">
                  <c:v>2774.06</c:v>
                </c:pt>
                <c:pt idx="50">
                  <c:v>2754.27</c:v>
                </c:pt>
                <c:pt idx="51">
                  <c:v>2750.57</c:v>
                </c:pt>
                <c:pt idx="52">
                  <c:v>2741.38</c:v>
                </c:pt>
                <c:pt idx="53">
                  <c:v>2715.05</c:v>
                </c:pt>
                <c:pt idx="54">
                  <c:v>2714.99</c:v>
                </c:pt>
                <c:pt idx="55">
                  <c:v>2691.36</c:v>
                </c:pt>
                <c:pt idx="56">
                  <c:v>2646.71</c:v>
                </c:pt>
                <c:pt idx="57">
                  <c:v>2619.35</c:v>
                </c:pt>
                <c:pt idx="58">
                  <c:v>2667.57</c:v>
                </c:pt>
                <c:pt idx="59">
                  <c:v>2611.3000000000002</c:v>
                </c:pt>
                <c:pt idx="60">
                  <c:v>2614.41</c:v>
                </c:pt>
                <c:pt idx="61">
                  <c:v>2633.45</c:v>
                </c:pt>
                <c:pt idx="62">
                  <c:v>2592.17</c:v>
                </c:pt>
                <c:pt idx="63">
                  <c:v>2584.04</c:v>
                </c:pt>
                <c:pt idx="64">
                  <c:v>2657.36</c:v>
                </c:pt>
                <c:pt idx="65">
                  <c:v>2645.82</c:v>
                </c:pt>
                <c:pt idx="66">
                  <c:v>2617.1799999999998</c:v>
                </c:pt>
                <c:pt idx="67">
                  <c:v>2638.41</c:v>
                </c:pt>
                <c:pt idx="68">
                  <c:v>2643.89</c:v>
                </c:pt>
                <c:pt idx="69">
                  <c:v>2653.83</c:v>
                </c:pt>
                <c:pt idx="70">
                  <c:v>2676.9</c:v>
                </c:pt>
                <c:pt idx="71">
                  <c:v>2670.1</c:v>
                </c:pt>
                <c:pt idx="72">
                  <c:v>2692.74</c:v>
                </c:pt>
                <c:pt idx="73">
                  <c:v>2710.11</c:v>
                </c:pt>
                <c:pt idx="74">
                  <c:v>2701.16</c:v>
                </c:pt>
                <c:pt idx="75">
                  <c:v>2692.56</c:v>
                </c:pt>
                <c:pt idx="76">
                  <c:v>2675.4</c:v>
                </c:pt>
                <c:pt idx="77">
                  <c:v>2680.8</c:v>
                </c:pt>
                <c:pt idx="78">
                  <c:v>2634.92</c:v>
                </c:pt>
                <c:pt idx="79">
                  <c:v>2651.65</c:v>
                </c:pt>
                <c:pt idx="80">
                  <c:v>2675.47</c:v>
                </c:pt>
                <c:pt idx="81">
                  <c:v>2682.51</c:v>
                </c:pt>
                <c:pt idx="82">
                  <c:v>2642.96</c:v>
                </c:pt>
                <c:pt idx="83">
                  <c:v>2654.24</c:v>
                </c:pt>
                <c:pt idx="84">
                  <c:v>2628.08</c:v>
                </c:pt>
                <c:pt idx="85">
                  <c:v>2621.45</c:v>
                </c:pt>
                <c:pt idx="86">
                  <c:v>2680.34</c:v>
                </c:pt>
                <c:pt idx="87">
                  <c:v>2670.26</c:v>
                </c:pt>
                <c:pt idx="88">
                  <c:v>2678.12</c:v>
                </c:pt>
                <c:pt idx="89">
                  <c:v>2705.02</c:v>
                </c:pt>
                <c:pt idx="90">
                  <c:v>2722.7</c:v>
                </c:pt>
                <c:pt idx="91">
                  <c:v>2738.47</c:v>
                </c:pt>
                <c:pt idx="92">
                  <c:v>2718.59</c:v>
                </c:pt>
                <c:pt idx="93">
                  <c:v>2712.62</c:v>
                </c:pt>
                <c:pt idx="94">
                  <c:v>2719.71</c:v>
                </c:pt>
                <c:pt idx="95">
                  <c:v>2717.35</c:v>
                </c:pt>
                <c:pt idx="96">
                  <c:v>2735.39</c:v>
                </c:pt>
                <c:pt idx="97">
                  <c:v>2738.34</c:v>
                </c:pt>
                <c:pt idx="98">
                  <c:v>2713.98</c:v>
                </c:pt>
                <c:pt idx="99">
                  <c:v>2730.94</c:v>
                </c:pt>
                <c:pt idx="100">
                  <c:v>2723.6</c:v>
                </c:pt>
                <c:pt idx="101">
                  <c:v>2705.11</c:v>
                </c:pt>
                <c:pt idx="102">
                  <c:v>2702.43</c:v>
                </c:pt>
                <c:pt idx="103">
                  <c:v>2720.98</c:v>
                </c:pt>
                <c:pt idx="104">
                  <c:v>2718.7</c:v>
                </c:pt>
                <c:pt idx="105">
                  <c:v>2741.67</c:v>
                </c:pt>
                <c:pt idx="106">
                  <c:v>2748.46</c:v>
                </c:pt>
                <c:pt idx="107">
                  <c:v>2753.25</c:v>
                </c:pt>
                <c:pt idx="108">
                  <c:v>2774.84</c:v>
                </c:pt>
                <c:pt idx="109">
                  <c:v>2765.84</c:v>
                </c:pt>
                <c:pt idx="110">
                  <c:v>2780.18</c:v>
                </c:pt>
                <c:pt idx="111">
                  <c:v>2785.6</c:v>
                </c:pt>
                <c:pt idx="112">
                  <c:v>2787.94</c:v>
                </c:pt>
                <c:pt idx="113">
                  <c:v>2783.21</c:v>
                </c:pt>
                <c:pt idx="114">
                  <c:v>2777.78</c:v>
                </c:pt>
                <c:pt idx="115">
                  <c:v>2765.79</c:v>
                </c:pt>
                <c:pt idx="116">
                  <c:v>2752.01</c:v>
                </c:pt>
                <c:pt idx="117">
                  <c:v>2769.73</c:v>
                </c:pt>
                <c:pt idx="118">
                  <c:v>2769.28</c:v>
                </c:pt>
                <c:pt idx="119">
                  <c:v>2760.79</c:v>
                </c:pt>
                <c:pt idx="120">
                  <c:v>2742.94</c:v>
                </c:pt>
                <c:pt idx="121">
                  <c:v>2722.12</c:v>
                </c:pt>
                <c:pt idx="122">
                  <c:v>2728.45</c:v>
                </c:pt>
                <c:pt idx="123">
                  <c:v>2698.69</c:v>
                </c:pt>
                <c:pt idx="124">
                  <c:v>2727.13</c:v>
                </c:pt>
                <c:pt idx="125">
                  <c:v>2704.95</c:v>
                </c:pt>
                <c:pt idx="126">
                  <c:v>2733.27</c:v>
                </c:pt>
                <c:pt idx="127">
                  <c:v>2724.19</c:v>
                </c:pt>
                <c:pt idx="128">
                  <c:v>2737.68</c:v>
                </c:pt>
                <c:pt idx="129">
                  <c:v>2775.62</c:v>
                </c:pt>
                <c:pt idx="130">
                  <c:v>2788.56</c:v>
                </c:pt>
                <c:pt idx="131">
                  <c:v>2779.82</c:v>
                </c:pt>
                <c:pt idx="132">
                  <c:v>2783.14</c:v>
                </c:pt>
                <c:pt idx="133">
                  <c:v>2796.93</c:v>
                </c:pt>
                <c:pt idx="134">
                  <c:v>2797.36</c:v>
                </c:pt>
                <c:pt idx="135">
                  <c:v>2789.34</c:v>
                </c:pt>
                <c:pt idx="136">
                  <c:v>2811.35</c:v>
                </c:pt>
                <c:pt idx="137">
                  <c:v>2809.37</c:v>
                </c:pt>
                <c:pt idx="138">
                  <c:v>2804.55</c:v>
                </c:pt>
                <c:pt idx="139">
                  <c:v>2799.17</c:v>
                </c:pt>
                <c:pt idx="140">
                  <c:v>2820.68</c:v>
                </c:pt>
                <c:pt idx="141">
                  <c:v>2817.73</c:v>
                </c:pt>
                <c:pt idx="142">
                  <c:v>2835.49</c:v>
                </c:pt>
                <c:pt idx="143">
                  <c:v>2842.35</c:v>
                </c:pt>
                <c:pt idx="144">
                  <c:v>2819</c:v>
                </c:pt>
                <c:pt idx="145">
                  <c:v>2809.73</c:v>
                </c:pt>
                <c:pt idx="146">
                  <c:v>2821.17</c:v>
                </c:pt>
                <c:pt idx="147">
                  <c:v>2800.48</c:v>
                </c:pt>
                <c:pt idx="148">
                  <c:v>2829.62</c:v>
                </c:pt>
                <c:pt idx="149">
                  <c:v>2840.29</c:v>
                </c:pt>
                <c:pt idx="150">
                  <c:v>2855.92</c:v>
                </c:pt>
                <c:pt idx="151">
                  <c:v>2856.79</c:v>
                </c:pt>
                <c:pt idx="152">
                  <c:v>2857.19</c:v>
                </c:pt>
                <c:pt idx="153">
                  <c:v>2838.9</c:v>
                </c:pt>
                <c:pt idx="154">
                  <c:v>2835.46</c:v>
                </c:pt>
                <c:pt idx="155">
                  <c:v>2827.88</c:v>
                </c:pt>
                <c:pt idx="156">
                  <c:v>2827.95</c:v>
                </c:pt>
                <c:pt idx="157">
                  <c:v>2831.44</c:v>
                </c:pt>
                <c:pt idx="158">
                  <c:v>2838.32</c:v>
                </c:pt>
                <c:pt idx="159">
                  <c:v>2853.93</c:v>
                </c:pt>
                <c:pt idx="160">
                  <c:v>2861.51</c:v>
                </c:pt>
                <c:pt idx="161">
                  <c:v>2860.99</c:v>
                </c:pt>
                <c:pt idx="162">
                  <c:v>2860.29</c:v>
                </c:pt>
                <c:pt idx="163">
                  <c:v>2862.35</c:v>
                </c:pt>
                <c:pt idx="164">
                  <c:v>2884.69</c:v>
                </c:pt>
                <c:pt idx="165">
                  <c:v>2901.45</c:v>
                </c:pt>
                <c:pt idx="166">
                  <c:v>2900.62</c:v>
                </c:pt>
                <c:pt idx="167">
                  <c:v>2908.94</c:v>
                </c:pt>
                <c:pt idx="168">
                  <c:v>2898.37</c:v>
                </c:pt>
                <c:pt idx="169">
                  <c:v>2896.96</c:v>
                </c:pt>
                <c:pt idx="170">
                  <c:v>2891.59</c:v>
                </c:pt>
                <c:pt idx="171">
                  <c:v>2888.64</c:v>
                </c:pt>
                <c:pt idx="172">
                  <c:v>2868.26</c:v>
                </c:pt>
                <c:pt idx="173">
                  <c:v>2881.39</c:v>
                </c:pt>
                <c:pt idx="174">
                  <c:v>2871.57</c:v>
                </c:pt>
                <c:pt idx="175">
                  <c:v>2888.29</c:v>
                </c:pt>
                <c:pt idx="176">
                  <c:v>2896.85</c:v>
                </c:pt>
                <c:pt idx="177">
                  <c:v>2906.38</c:v>
                </c:pt>
                <c:pt idx="178">
                  <c:v>2903.83</c:v>
                </c:pt>
                <c:pt idx="179">
                  <c:v>2890.74</c:v>
                </c:pt>
                <c:pt idx="180">
                  <c:v>2906.6</c:v>
                </c:pt>
                <c:pt idx="181">
                  <c:v>2919.73</c:v>
                </c:pt>
                <c:pt idx="182">
                  <c:v>2936.76</c:v>
                </c:pt>
                <c:pt idx="183">
                  <c:v>2921.83</c:v>
                </c:pt>
                <c:pt idx="184">
                  <c:v>2921.75</c:v>
                </c:pt>
                <c:pt idx="185">
                  <c:v>2916.98</c:v>
                </c:pt>
                <c:pt idx="186">
                  <c:v>2911.65</c:v>
                </c:pt>
                <c:pt idx="187">
                  <c:v>2910.03</c:v>
                </c:pt>
                <c:pt idx="188">
                  <c:v>2926.29</c:v>
                </c:pt>
                <c:pt idx="189">
                  <c:v>2923.8</c:v>
                </c:pt>
                <c:pt idx="190">
                  <c:v>2931.69</c:v>
                </c:pt>
                <c:pt idx="191">
                  <c:v>2919.35</c:v>
                </c:pt>
                <c:pt idx="192">
                  <c:v>2902.54</c:v>
                </c:pt>
                <c:pt idx="193">
                  <c:v>2877.53</c:v>
                </c:pt>
                <c:pt idx="194">
                  <c:v>2882.51</c:v>
                </c:pt>
                <c:pt idx="195">
                  <c:v>2873.9</c:v>
                </c:pt>
                <c:pt idx="196">
                  <c:v>2776.87</c:v>
                </c:pt>
                <c:pt idx="197">
                  <c:v>2770.54</c:v>
                </c:pt>
                <c:pt idx="198">
                  <c:v>2763.83</c:v>
                </c:pt>
                <c:pt idx="199">
                  <c:v>2767.05</c:v>
                </c:pt>
                <c:pt idx="200">
                  <c:v>2811.67</c:v>
                </c:pt>
                <c:pt idx="201">
                  <c:v>2802</c:v>
                </c:pt>
                <c:pt idx="202">
                  <c:v>2775.66</c:v>
                </c:pt>
                <c:pt idx="203">
                  <c:v>2773.94</c:v>
                </c:pt>
                <c:pt idx="204">
                  <c:v>2721.03</c:v>
                </c:pt>
                <c:pt idx="205">
                  <c:v>2737.87</c:v>
                </c:pt>
                <c:pt idx="206">
                  <c:v>2674.88</c:v>
                </c:pt>
                <c:pt idx="207">
                  <c:v>2667.86</c:v>
                </c:pt>
                <c:pt idx="208">
                  <c:v>2682.65</c:v>
                </c:pt>
                <c:pt idx="209">
                  <c:v>2640.68</c:v>
                </c:pt>
                <c:pt idx="210">
                  <c:v>2705.6</c:v>
                </c:pt>
                <c:pt idx="211">
                  <c:v>2717.58</c:v>
                </c:pt>
                <c:pt idx="212">
                  <c:v>2745.45</c:v>
                </c:pt>
                <c:pt idx="213">
                  <c:v>2726.37</c:v>
                </c:pt>
                <c:pt idx="214">
                  <c:v>2738.4</c:v>
                </c:pt>
                <c:pt idx="215">
                  <c:v>2774.13</c:v>
                </c:pt>
                <c:pt idx="216">
                  <c:v>2806.38</c:v>
                </c:pt>
                <c:pt idx="217">
                  <c:v>2794.1</c:v>
                </c:pt>
                <c:pt idx="218">
                  <c:v>2773.93</c:v>
                </c:pt>
                <c:pt idx="219">
                  <c:v>2730.05</c:v>
                </c:pt>
                <c:pt idx="220">
                  <c:v>2737.9</c:v>
                </c:pt>
                <c:pt idx="221">
                  <c:v>2693.52</c:v>
                </c:pt>
                <c:pt idx="222">
                  <c:v>2718.54</c:v>
                </c:pt>
                <c:pt idx="223">
                  <c:v>2730.74</c:v>
                </c:pt>
                <c:pt idx="224">
                  <c:v>2654.6</c:v>
                </c:pt>
                <c:pt idx="225">
                  <c:v>2657.74</c:v>
                </c:pt>
                <c:pt idx="226">
                  <c:v>2633.36</c:v>
                </c:pt>
                <c:pt idx="227">
                  <c:v>2649.97</c:v>
                </c:pt>
                <c:pt idx="228">
                  <c:v>2663.75</c:v>
                </c:pt>
                <c:pt idx="229">
                  <c:v>2691.45</c:v>
                </c:pt>
                <c:pt idx="230">
                  <c:v>2736.97</c:v>
                </c:pt>
                <c:pt idx="231">
                  <c:v>2737.76</c:v>
                </c:pt>
                <c:pt idx="232">
                  <c:v>2790.5</c:v>
                </c:pt>
                <c:pt idx="233">
                  <c:v>2782.43</c:v>
                </c:pt>
                <c:pt idx="234">
                  <c:v>2663.51</c:v>
                </c:pt>
                <c:pt idx="235">
                  <c:v>2691.26</c:v>
                </c:pt>
                <c:pt idx="236">
                  <c:v>2630.86</c:v>
                </c:pt>
                <c:pt idx="237">
                  <c:v>2664.44</c:v>
                </c:pt>
                <c:pt idx="238">
                  <c:v>2658.23</c:v>
                </c:pt>
                <c:pt idx="239">
                  <c:v>2658.7</c:v>
                </c:pt>
                <c:pt idx="240">
                  <c:v>2629.68</c:v>
                </c:pt>
                <c:pt idx="241">
                  <c:v>2590.75</c:v>
                </c:pt>
                <c:pt idx="242">
                  <c:v>2559.9</c:v>
                </c:pt>
                <c:pt idx="243">
                  <c:v>2547.0500000000002</c:v>
                </c:pt>
                <c:pt idx="244">
                  <c:v>2496.77</c:v>
                </c:pt>
                <c:pt idx="245">
                  <c:v>2465.38</c:v>
                </c:pt>
                <c:pt idx="246">
                  <c:v>2400.56</c:v>
                </c:pt>
                <c:pt idx="247">
                  <c:v>2363.12</c:v>
                </c:pt>
                <c:pt idx="248">
                  <c:v>2442.5</c:v>
                </c:pt>
                <c:pt idx="249">
                  <c:v>2498.77</c:v>
                </c:pt>
                <c:pt idx="250">
                  <c:v>2498.94</c:v>
                </c:pt>
                <c:pt idx="251">
                  <c:v>2476.96</c:v>
                </c:pt>
                <c:pt idx="252">
                  <c:v>2491.92</c:v>
                </c:pt>
                <c:pt idx="253">
                  <c:v>2474.33</c:v>
                </c:pt>
                <c:pt idx="254">
                  <c:v>2535.61</c:v>
                </c:pt>
                <c:pt idx="255">
                  <c:v>2568.11</c:v>
                </c:pt>
                <c:pt idx="256">
                  <c:v>2580</c:v>
                </c:pt>
                <c:pt idx="257">
                  <c:v>2573.5100000000002</c:v>
                </c:pt>
                <c:pt idx="258">
                  <c:v>2588.11</c:v>
                </c:pt>
                <c:pt idx="259">
                  <c:v>2580.31</c:v>
                </c:pt>
                <c:pt idx="260">
                  <c:v>2585.1</c:v>
                </c:pt>
                <c:pt idx="261">
                  <c:v>2614.75</c:v>
                </c:pt>
                <c:pt idx="262">
                  <c:v>2609.2800000000002</c:v>
                </c:pt>
                <c:pt idx="263">
                  <c:v>2651.27</c:v>
                </c:pt>
                <c:pt idx="264">
                  <c:v>2657.88</c:v>
                </c:pt>
                <c:pt idx="265">
                  <c:v>2643.48</c:v>
                </c:pt>
                <c:pt idx="266">
                  <c:v>2638.84</c:v>
                </c:pt>
                <c:pt idx="267">
                  <c:v>2657.44</c:v>
                </c:pt>
                <c:pt idx="268">
                  <c:v>2644.97</c:v>
                </c:pt>
                <c:pt idx="269">
                  <c:v>2644.89</c:v>
                </c:pt>
                <c:pt idx="270">
                  <c:v>2653.62</c:v>
                </c:pt>
                <c:pt idx="271">
                  <c:v>2685.49</c:v>
                </c:pt>
                <c:pt idx="272">
                  <c:v>2702.32</c:v>
                </c:pt>
                <c:pt idx="273">
                  <c:v>2706.49</c:v>
                </c:pt>
                <c:pt idx="274">
                  <c:v>2728.34</c:v>
                </c:pt>
                <c:pt idx="275">
                  <c:v>2735.05</c:v>
                </c:pt>
                <c:pt idx="276">
                  <c:v>2717.53</c:v>
                </c:pt>
                <c:pt idx="277">
                  <c:v>2692.36</c:v>
                </c:pt>
                <c:pt idx="278">
                  <c:v>2712.4</c:v>
                </c:pt>
                <c:pt idx="279">
                  <c:v>2722.61</c:v>
                </c:pt>
                <c:pt idx="280">
                  <c:v>2750.3</c:v>
                </c:pt>
                <c:pt idx="281">
                  <c:v>2743.5</c:v>
                </c:pt>
                <c:pt idx="282">
                  <c:v>2760.24</c:v>
                </c:pt>
                <c:pt idx="283">
                  <c:v>2769.28</c:v>
                </c:pt>
                <c:pt idx="284">
                  <c:v>2779.05</c:v>
                </c:pt>
                <c:pt idx="285">
                  <c:v>2780.24</c:v>
                </c:pt>
                <c:pt idx="286">
                  <c:v>2780.67</c:v>
                </c:pt>
                <c:pt idx="287">
                  <c:v>2804.35</c:v>
                </c:pt>
                <c:pt idx="288">
                  <c:v>2792.36</c:v>
                </c:pt>
                <c:pt idx="289">
                  <c:v>2787.5</c:v>
                </c:pt>
                <c:pt idx="290">
                  <c:v>2788.11</c:v>
                </c:pt>
                <c:pt idx="291">
                  <c:v>2798.22</c:v>
                </c:pt>
                <c:pt idx="292">
                  <c:v>2814.37</c:v>
                </c:pt>
                <c:pt idx="293">
                  <c:v>2794.41</c:v>
                </c:pt>
                <c:pt idx="294">
                  <c:v>2790.27</c:v>
                </c:pt>
                <c:pt idx="295">
                  <c:v>2766.53</c:v>
                </c:pt>
                <c:pt idx="296">
                  <c:v>2730.79</c:v>
                </c:pt>
                <c:pt idx="297">
                  <c:v>2747.61</c:v>
                </c:pt>
                <c:pt idx="298">
                  <c:v>2787.34</c:v>
                </c:pt>
                <c:pt idx="299">
                  <c:v>2799.78</c:v>
                </c:pt>
                <c:pt idx="300">
                  <c:v>2810.38</c:v>
                </c:pt>
                <c:pt idx="301">
                  <c:v>2810.79</c:v>
                </c:pt>
                <c:pt idx="302">
                  <c:v>2822.61</c:v>
                </c:pt>
                <c:pt idx="303">
                  <c:v>2840.76</c:v>
                </c:pt>
                <c:pt idx="304">
                  <c:v>2831.34</c:v>
                </c:pt>
                <c:pt idx="305">
                  <c:v>2819.72</c:v>
                </c:pt>
                <c:pt idx="306">
                  <c:v>2844.52</c:v>
                </c:pt>
                <c:pt idx="307">
                  <c:v>2796.01</c:v>
                </c:pt>
                <c:pt idx="308">
                  <c:v>2812.66</c:v>
                </c:pt>
                <c:pt idx="309">
                  <c:v>2819.72</c:v>
                </c:pt>
                <c:pt idx="310">
                  <c:v>2809.4</c:v>
                </c:pt>
                <c:pt idx="311">
                  <c:v>2828.27</c:v>
                </c:pt>
                <c:pt idx="312">
                  <c:v>2848.63</c:v>
                </c:pt>
                <c:pt idx="313">
                  <c:v>2868.24</c:v>
                </c:pt>
                <c:pt idx="314">
                  <c:v>2876.09</c:v>
                </c:pt>
                <c:pt idx="315">
                  <c:v>2873.99</c:v>
                </c:pt>
                <c:pt idx="316">
                  <c:v>2884.16</c:v>
                </c:pt>
                <c:pt idx="317">
                  <c:v>2888.46</c:v>
                </c:pt>
                <c:pt idx="318">
                  <c:v>2886.58</c:v>
                </c:pt>
                <c:pt idx="319">
                  <c:v>2881.37</c:v>
                </c:pt>
                <c:pt idx="320">
                  <c:v>2891.92</c:v>
                </c:pt>
                <c:pt idx="321">
                  <c:v>2900.86</c:v>
                </c:pt>
                <c:pt idx="322">
                  <c:v>2908.32</c:v>
                </c:pt>
                <c:pt idx="323">
                  <c:v>2912.26</c:v>
                </c:pt>
                <c:pt idx="324">
                  <c:v>2916.04</c:v>
                </c:pt>
                <c:pt idx="325">
                  <c:v>2904.81</c:v>
                </c:pt>
                <c:pt idx="326">
                  <c:v>2898.78</c:v>
                </c:pt>
                <c:pt idx="327">
                  <c:v>2909.99</c:v>
                </c:pt>
                <c:pt idx="328">
                  <c:v>2934</c:v>
                </c:pt>
                <c:pt idx="329">
                  <c:v>2928.99</c:v>
                </c:pt>
                <c:pt idx="330">
                  <c:v>2925.81</c:v>
                </c:pt>
                <c:pt idx="331">
                  <c:v>2940.58</c:v>
                </c:pt>
                <c:pt idx="332">
                  <c:v>2937.14</c:v>
                </c:pt>
                <c:pt idx="333">
                  <c:v>2952.33</c:v>
                </c:pt>
                <c:pt idx="334">
                  <c:v>2922.16</c:v>
                </c:pt>
                <c:pt idx="335">
                  <c:v>2929.21</c:v>
                </c:pt>
                <c:pt idx="336">
                  <c:v>2908.89</c:v>
                </c:pt>
                <c:pt idx="337">
                  <c:v>2913.03</c:v>
                </c:pt>
                <c:pt idx="338">
                  <c:v>2879.61</c:v>
                </c:pt>
                <c:pt idx="339">
                  <c:v>2859.84</c:v>
                </c:pt>
                <c:pt idx="340">
                  <c:v>2863.1</c:v>
                </c:pt>
                <c:pt idx="341">
                  <c:v>2840.19</c:v>
                </c:pt>
                <c:pt idx="342">
                  <c:v>2820.12</c:v>
                </c:pt>
                <c:pt idx="343">
                  <c:v>2820.38</c:v>
                </c:pt>
                <c:pt idx="344">
                  <c:v>2855.8</c:v>
                </c:pt>
                <c:pt idx="345">
                  <c:v>2858.6</c:v>
                </c:pt>
                <c:pt idx="346">
                  <c:v>2841.94</c:v>
                </c:pt>
                <c:pt idx="347">
                  <c:v>2854.02</c:v>
                </c:pt>
                <c:pt idx="348">
                  <c:v>2856.06</c:v>
                </c:pt>
                <c:pt idx="349">
                  <c:v>2836.7</c:v>
                </c:pt>
                <c:pt idx="350">
                  <c:v>2832.41</c:v>
                </c:pt>
                <c:pt idx="351">
                  <c:v>2830.03</c:v>
                </c:pt>
                <c:pt idx="352">
                  <c:v>2790.25</c:v>
                </c:pt>
                <c:pt idx="353">
                  <c:v>2786.94</c:v>
                </c:pt>
                <c:pt idx="354">
                  <c:v>2766.15</c:v>
                </c:pt>
                <c:pt idx="355">
                  <c:v>2751.53</c:v>
                </c:pt>
                <c:pt idx="356">
                  <c:v>2762.64</c:v>
                </c:pt>
                <c:pt idx="357">
                  <c:v>2818.09</c:v>
                </c:pt>
                <c:pt idx="358">
                  <c:v>2828.51</c:v>
                </c:pt>
                <c:pt idx="359">
                  <c:v>2852.87</c:v>
                </c:pt>
                <c:pt idx="360">
                  <c:v>2885.83</c:v>
                </c:pt>
                <c:pt idx="361">
                  <c:v>2903.27</c:v>
                </c:pt>
                <c:pt idx="362">
                  <c:v>2882.73</c:v>
                </c:pt>
                <c:pt idx="363">
                  <c:v>2886.24</c:v>
                </c:pt>
                <c:pt idx="364">
                  <c:v>2886.82</c:v>
                </c:pt>
                <c:pt idx="365">
                  <c:v>2889.75</c:v>
                </c:pt>
                <c:pt idx="366">
                  <c:v>2906.71</c:v>
                </c:pt>
                <c:pt idx="367">
                  <c:v>2920.55</c:v>
                </c:pt>
                <c:pt idx="368">
                  <c:v>2949.6</c:v>
                </c:pt>
                <c:pt idx="369">
                  <c:v>2952.71</c:v>
                </c:pt>
                <c:pt idx="370">
                  <c:v>2951.42</c:v>
                </c:pt>
                <c:pt idx="371">
                  <c:v>2945.78</c:v>
                </c:pt>
                <c:pt idx="372">
                  <c:v>2926.07</c:v>
                </c:pt>
                <c:pt idx="373">
                  <c:v>2919.66</c:v>
                </c:pt>
                <c:pt idx="374">
                  <c:v>2932.94</c:v>
                </c:pt>
                <c:pt idx="375">
                  <c:v>2971.41</c:v>
                </c:pt>
                <c:pt idx="376">
                  <c:v>2964.66</c:v>
                </c:pt>
                <c:pt idx="377">
                  <c:v>2978.08</c:v>
                </c:pt>
                <c:pt idx="378">
                  <c:v>2984.25</c:v>
                </c:pt>
                <c:pt idx="379">
                  <c:v>2979.77</c:v>
                </c:pt>
                <c:pt idx="380">
                  <c:v>2965.52</c:v>
                </c:pt>
                <c:pt idx="381">
                  <c:v>2989.3</c:v>
                </c:pt>
                <c:pt idx="382">
                  <c:v>2999.62</c:v>
                </c:pt>
                <c:pt idx="383">
                  <c:v>3003.36</c:v>
                </c:pt>
                <c:pt idx="384">
                  <c:v>3017.8</c:v>
                </c:pt>
                <c:pt idx="385">
                  <c:v>3012.13</c:v>
                </c:pt>
                <c:pt idx="386">
                  <c:v>3005.1</c:v>
                </c:pt>
                <c:pt idx="387">
                  <c:v>2978.87</c:v>
                </c:pt>
                <c:pt idx="388">
                  <c:v>3004.26</c:v>
                </c:pt>
                <c:pt idx="389">
                  <c:v>2981.93</c:v>
                </c:pt>
                <c:pt idx="390">
                  <c:v>2994.74</c:v>
                </c:pt>
                <c:pt idx="391">
                  <c:v>2998.77</c:v>
                </c:pt>
                <c:pt idx="392">
                  <c:v>3016.26</c:v>
                </c:pt>
                <c:pt idx="393">
                  <c:v>3013.25</c:v>
                </c:pt>
                <c:pt idx="394">
                  <c:v>3024.47</c:v>
                </c:pt>
                <c:pt idx="395">
                  <c:v>3007.66</c:v>
                </c:pt>
                <c:pt idx="396">
                  <c:v>3016.22</c:v>
                </c:pt>
                <c:pt idx="397">
                  <c:v>2980.32</c:v>
                </c:pt>
                <c:pt idx="398">
                  <c:v>2943.9</c:v>
                </c:pt>
                <c:pt idx="399">
                  <c:v>2898.07</c:v>
                </c:pt>
                <c:pt idx="400">
                  <c:v>2861.18</c:v>
                </c:pt>
                <c:pt idx="401">
                  <c:v>2858.65</c:v>
                </c:pt>
                <c:pt idx="402">
                  <c:v>2896.21</c:v>
                </c:pt>
                <c:pt idx="403">
                  <c:v>2930.51</c:v>
                </c:pt>
                <c:pt idx="404">
                  <c:v>2907.07</c:v>
                </c:pt>
                <c:pt idx="405">
                  <c:v>2880.72</c:v>
                </c:pt>
                <c:pt idx="406">
                  <c:v>2894.15</c:v>
                </c:pt>
                <c:pt idx="407">
                  <c:v>2846.2</c:v>
                </c:pt>
                <c:pt idx="408">
                  <c:v>2864.74</c:v>
                </c:pt>
                <c:pt idx="409">
                  <c:v>2913.48</c:v>
                </c:pt>
                <c:pt idx="410">
                  <c:v>2919.01</c:v>
                </c:pt>
                <c:pt idx="411">
                  <c:v>2922.04</c:v>
                </c:pt>
                <c:pt idx="412">
                  <c:v>2930.94</c:v>
                </c:pt>
                <c:pt idx="413">
                  <c:v>2911.07</c:v>
                </c:pt>
                <c:pt idx="414">
                  <c:v>2866.7</c:v>
                </c:pt>
                <c:pt idx="415">
                  <c:v>2893.14</c:v>
                </c:pt>
                <c:pt idx="416">
                  <c:v>2861.28</c:v>
                </c:pt>
                <c:pt idx="417">
                  <c:v>2910.37</c:v>
                </c:pt>
                <c:pt idx="418">
                  <c:v>2937.09</c:v>
                </c:pt>
                <c:pt idx="419">
                  <c:v>2909.01</c:v>
                </c:pt>
                <c:pt idx="420">
                  <c:v>2924.67</c:v>
                </c:pt>
                <c:pt idx="421">
                  <c:v>2960.6</c:v>
                </c:pt>
                <c:pt idx="422">
                  <c:v>2980.33</c:v>
                </c:pt>
                <c:pt idx="423">
                  <c:v>2988.43</c:v>
                </c:pt>
                <c:pt idx="424">
                  <c:v>2971.01</c:v>
                </c:pt>
                <c:pt idx="425">
                  <c:v>2981.41</c:v>
                </c:pt>
                <c:pt idx="426">
                  <c:v>3009.08</c:v>
                </c:pt>
                <c:pt idx="427">
                  <c:v>3012.21</c:v>
                </c:pt>
                <c:pt idx="428">
                  <c:v>2996.41</c:v>
                </c:pt>
                <c:pt idx="429">
                  <c:v>2995.67</c:v>
                </c:pt>
                <c:pt idx="430">
                  <c:v>3001.5</c:v>
                </c:pt>
                <c:pt idx="431">
                  <c:v>3010.36</c:v>
                </c:pt>
                <c:pt idx="432">
                  <c:v>3008.42</c:v>
                </c:pt>
                <c:pt idx="433">
                  <c:v>2983.5</c:v>
                </c:pt>
                <c:pt idx="434">
                  <c:v>3002.43</c:v>
                </c:pt>
                <c:pt idx="435">
                  <c:v>2968.35</c:v>
                </c:pt>
                <c:pt idx="436">
                  <c:v>2985.73</c:v>
                </c:pt>
                <c:pt idx="437">
                  <c:v>2985.47</c:v>
                </c:pt>
                <c:pt idx="438">
                  <c:v>2967.07</c:v>
                </c:pt>
                <c:pt idx="439">
                  <c:v>2983.69</c:v>
                </c:pt>
                <c:pt idx="440">
                  <c:v>2924.78</c:v>
                </c:pt>
                <c:pt idx="441">
                  <c:v>2885.38</c:v>
                </c:pt>
                <c:pt idx="442">
                  <c:v>2918.56</c:v>
                </c:pt>
                <c:pt idx="443">
                  <c:v>2944.23</c:v>
                </c:pt>
                <c:pt idx="444">
                  <c:v>2920.4</c:v>
                </c:pt>
                <c:pt idx="445">
                  <c:v>2911.1</c:v>
                </c:pt>
                <c:pt idx="446">
                  <c:v>2918.55</c:v>
                </c:pt>
                <c:pt idx="447">
                  <c:v>2963.07</c:v>
                </c:pt>
                <c:pt idx="448">
                  <c:v>2965.81</c:v>
                </c:pt>
                <c:pt idx="449">
                  <c:v>2973.61</c:v>
                </c:pt>
                <c:pt idx="450">
                  <c:v>2989.68</c:v>
                </c:pt>
                <c:pt idx="451">
                  <c:v>3000.77</c:v>
                </c:pt>
                <c:pt idx="452">
                  <c:v>2996.84</c:v>
                </c:pt>
                <c:pt idx="453">
                  <c:v>2996.48</c:v>
                </c:pt>
                <c:pt idx="454">
                  <c:v>3010.73</c:v>
                </c:pt>
                <c:pt idx="455">
                  <c:v>2994.01</c:v>
                </c:pt>
                <c:pt idx="456">
                  <c:v>3014.78</c:v>
                </c:pt>
                <c:pt idx="457">
                  <c:v>3003.32</c:v>
                </c:pt>
                <c:pt idx="458">
                  <c:v>3032.12</c:v>
                </c:pt>
                <c:pt idx="459">
                  <c:v>3035.39</c:v>
                </c:pt>
                <c:pt idx="460">
                  <c:v>3039.74</c:v>
                </c:pt>
                <c:pt idx="461">
                  <c:v>3046.9</c:v>
                </c:pt>
                <c:pt idx="462">
                  <c:v>3050.72</c:v>
                </c:pt>
                <c:pt idx="463">
                  <c:v>3078.96</c:v>
                </c:pt>
                <c:pt idx="464">
                  <c:v>3080.8</c:v>
                </c:pt>
                <c:pt idx="465">
                  <c:v>3075.1</c:v>
                </c:pt>
                <c:pt idx="466">
                  <c:v>3087.02</c:v>
                </c:pt>
                <c:pt idx="467">
                  <c:v>3081.25</c:v>
                </c:pt>
                <c:pt idx="468">
                  <c:v>3080.33</c:v>
                </c:pt>
                <c:pt idx="469">
                  <c:v>3089.28</c:v>
                </c:pt>
                <c:pt idx="470">
                  <c:v>3084.18</c:v>
                </c:pt>
                <c:pt idx="471">
                  <c:v>3090.75</c:v>
                </c:pt>
                <c:pt idx="472">
                  <c:v>3107.92</c:v>
                </c:pt>
                <c:pt idx="473">
                  <c:v>3117.91</c:v>
                </c:pt>
                <c:pt idx="474">
                  <c:v>3127.45</c:v>
                </c:pt>
                <c:pt idx="475">
                  <c:v>3114.66</c:v>
                </c:pt>
                <c:pt idx="476">
                  <c:v>3108.49</c:v>
                </c:pt>
                <c:pt idx="477">
                  <c:v>3111.41</c:v>
                </c:pt>
                <c:pt idx="478">
                  <c:v>3117.44</c:v>
                </c:pt>
                <c:pt idx="479">
                  <c:v>3134.85</c:v>
                </c:pt>
                <c:pt idx="480">
                  <c:v>3145.49</c:v>
                </c:pt>
                <c:pt idx="481">
                  <c:v>3147.18</c:v>
                </c:pt>
                <c:pt idx="482">
                  <c:v>3143.85</c:v>
                </c:pt>
                <c:pt idx="483">
                  <c:v>3087.41</c:v>
                </c:pt>
                <c:pt idx="484">
                  <c:v>3103.5</c:v>
                </c:pt>
                <c:pt idx="485">
                  <c:v>3119.21</c:v>
                </c:pt>
                <c:pt idx="486">
                  <c:v>3134.62</c:v>
                </c:pt>
                <c:pt idx="487">
                  <c:v>3141.86</c:v>
                </c:pt>
                <c:pt idx="488">
                  <c:v>3135.36</c:v>
                </c:pt>
                <c:pt idx="489">
                  <c:v>3135.75</c:v>
                </c:pt>
                <c:pt idx="490">
                  <c:v>3141.23</c:v>
                </c:pt>
                <c:pt idx="491">
                  <c:v>3166.65</c:v>
                </c:pt>
                <c:pt idx="492">
                  <c:v>3183.63</c:v>
                </c:pt>
                <c:pt idx="493">
                  <c:v>3195.4</c:v>
                </c:pt>
                <c:pt idx="494">
                  <c:v>3195.21</c:v>
                </c:pt>
                <c:pt idx="495">
                  <c:v>3192.32</c:v>
                </c:pt>
                <c:pt idx="496">
                  <c:v>3223.33</c:v>
                </c:pt>
                <c:pt idx="497">
                  <c:v>3226.05</c:v>
                </c:pt>
                <c:pt idx="498">
                  <c:v>3225.45</c:v>
                </c:pt>
                <c:pt idx="499">
                  <c:v>3227.2</c:v>
                </c:pt>
                <c:pt idx="500">
                  <c:v>3247.23</c:v>
                </c:pt>
                <c:pt idx="501">
                  <c:v>3240.09</c:v>
                </c:pt>
                <c:pt idx="502">
                  <c:v>3215.18</c:v>
                </c:pt>
                <c:pt idx="503">
                  <c:v>3244.67</c:v>
                </c:pt>
                <c:pt idx="504">
                  <c:v>3226.36</c:v>
                </c:pt>
                <c:pt idx="505">
                  <c:v>3217.55</c:v>
                </c:pt>
                <c:pt idx="506">
                  <c:v>3241.86</c:v>
                </c:pt>
                <c:pt idx="507">
                  <c:v>3238.59</c:v>
                </c:pt>
                <c:pt idx="508">
                  <c:v>3266.03</c:v>
                </c:pt>
                <c:pt idx="509">
                  <c:v>3281.81</c:v>
                </c:pt>
                <c:pt idx="510">
                  <c:v>3271.13</c:v>
                </c:pt>
                <c:pt idx="511">
                  <c:v>3285.35</c:v>
                </c:pt>
                <c:pt idx="512">
                  <c:v>3282.27</c:v>
                </c:pt>
                <c:pt idx="513">
                  <c:v>3302.97</c:v>
                </c:pt>
                <c:pt idx="514">
                  <c:v>3323.66</c:v>
                </c:pt>
                <c:pt idx="515">
                  <c:v>3321.03</c:v>
                </c:pt>
                <c:pt idx="516">
                  <c:v>3330.02</c:v>
                </c:pt>
                <c:pt idx="517">
                  <c:v>3315.77</c:v>
                </c:pt>
                <c:pt idx="518">
                  <c:v>3333.1</c:v>
                </c:pt>
                <c:pt idx="519">
                  <c:v>3247.16</c:v>
                </c:pt>
                <c:pt idx="520">
                  <c:v>3255.35</c:v>
                </c:pt>
                <c:pt idx="521">
                  <c:v>3289.46</c:v>
                </c:pt>
                <c:pt idx="522">
                  <c:v>3256.45</c:v>
                </c:pt>
                <c:pt idx="523">
                  <c:v>3282.33</c:v>
                </c:pt>
                <c:pt idx="524">
                  <c:v>3235.66</c:v>
                </c:pt>
                <c:pt idx="525">
                  <c:v>3280.61</c:v>
                </c:pt>
                <c:pt idx="526">
                  <c:v>3324.91</c:v>
                </c:pt>
                <c:pt idx="527">
                  <c:v>3344.92</c:v>
                </c:pt>
                <c:pt idx="528">
                  <c:v>3335.54</c:v>
                </c:pt>
                <c:pt idx="529">
                  <c:v>3318.28</c:v>
                </c:pt>
                <c:pt idx="530">
                  <c:v>3365.87</c:v>
                </c:pt>
                <c:pt idx="531">
                  <c:v>3370.5</c:v>
                </c:pt>
                <c:pt idx="532">
                  <c:v>3365.9</c:v>
                </c:pt>
                <c:pt idx="533">
                  <c:v>3378.08</c:v>
                </c:pt>
                <c:pt idx="534">
                  <c:v>3369.04</c:v>
                </c:pt>
                <c:pt idx="535">
                  <c:v>3380.39</c:v>
                </c:pt>
                <c:pt idx="536">
                  <c:v>3380.45</c:v>
                </c:pt>
                <c:pt idx="537">
                  <c:v>3360.5</c:v>
                </c:pt>
                <c:pt idx="538">
                  <c:v>3257.61</c:v>
                </c:pt>
                <c:pt idx="539">
                  <c:v>3238.94</c:v>
                </c:pt>
                <c:pt idx="540">
                  <c:v>3139.9</c:v>
                </c:pt>
                <c:pt idx="541">
                  <c:v>3062.54</c:v>
                </c:pt>
                <c:pt idx="542">
                  <c:v>2916.9</c:v>
                </c:pt>
                <c:pt idx="543">
                  <c:v>2974.28</c:v>
                </c:pt>
                <c:pt idx="544">
                  <c:v>3096.46</c:v>
                </c:pt>
                <c:pt idx="545">
                  <c:v>3045.75</c:v>
                </c:pt>
                <c:pt idx="546">
                  <c:v>3075.7</c:v>
                </c:pt>
                <c:pt idx="547">
                  <c:v>2954.2</c:v>
                </c:pt>
                <c:pt idx="548">
                  <c:v>2863.89</c:v>
                </c:pt>
                <c:pt idx="549">
                  <c:v>2813.48</c:v>
                </c:pt>
                <c:pt idx="550">
                  <c:v>2825.6</c:v>
                </c:pt>
                <c:pt idx="551">
                  <c:v>2630.86</c:v>
                </c:pt>
                <c:pt idx="552">
                  <c:v>2569.9899999999998</c:v>
                </c:pt>
                <c:pt idx="553">
                  <c:v>2508.59</c:v>
                </c:pt>
                <c:pt idx="554">
                  <c:v>2425.66</c:v>
                </c:pt>
                <c:pt idx="555">
                  <c:v>2436.5</c:v>
                </c:pt>
                <c:pt idx="556">
                  <c:v>2393.48</c:v>
                </c:pt>
                <c:pt idx="557">
                  <c:v>2431.94</c:v>
                </c:pt>
                <c:pt idx="558">
                  <c:v>2290.71</c:v>
                </c:pt>
                <c:pt idx="559">
                  <c:v>2344.44</c:v>
                </c:pt>
                <c:pt idx="560">
                  <c:v>2457.77</c:v>
                </c:pt>
                <c:pt idx="561">
                  <c:v>2501.29</c:v>
                </c:pt>
                <c:pt idx="562">
                  <c:v>2555.87</c:v>
                </c:pt>
                <c:pt idx="563">
                  <c:v>2558.98</c:v>
                </c:pt>
                <c:pt idx="564">
                  <c:v>2614.69</c:v>
                </c:pt>
                <c:pt idx="565">
                  <c:v>2498.08</c:v>
                </c:pt>
                <c:pt idx="566">
                  <c:v>2458.54</c:v>
                </c:pt>
                <c:pt idx="567">
                  <c:v>2514.92</c:v>
                </c:pt>
                <c:pt idx="568">
                  <c:v>2578.2800000000002</c:v>
                </c:pt>
                <c:pt idx="569">
                  <c:v>2738.65</c:v>
                </c:pt>
                <c:pt idx="570">
                  <c:v>2685</c:v>
                </c:pt>
                <c:pt idx="571">
                  <c:v>2776.99</c:v>
                </c:pt>
                <c:pt idx="572">
                  <c:v>2782.46</c:v>
                </c:pt>
                <c:pt idx="573">
                  <c:v>2805.1</c:v>
                </c:pt>
                <c:pt idx="574">
                  <c:v>2795.64</c:v>
                </c:pt>
                <c:pt idx="575">
                  <c:v>2799.34</c:v>
                </c:pt>
                <c:pt idx="576">
                  <c:v>2842.43</c:v>
                </c:pt>
                <c:pt idx="577">
                  <c:v>2845.62</c:v>
                </c:pt>
                <c:pt idx="578">
                  <c:v>2784.81</c:v>
                </c:pt>
                <c:pt idx="579">
                  <c:v>2787.89</c:v>
                </c:pt>
                <c:pt idx="580">
                  <c:v>2810.42</c:v>
                </c:pt>
                <c:pt idx="581">
                  <c:v>2812.64</c:v>
                </c:pt>
                <c:pt idx="582">
                  <c:v>2854.65</c:v>
                </c:pt>
                <c:pt idx="583">
                  <c:v>2909.96</c:v>
                </c:pt>
                <c:pt idx="584">
                  <c:v>2918.46</c:v>
                </c:pt>
                <c:pt idx="585">
                  <c:v>2930.91</c:v>
                </c:pt>
                <c:pt idx="586">
                  <c:v>2869.09</c:v>
                </c:pt>
                <c:pt idx="587">
                  <c:v>2815.01</c:v>
                </c:pt>
                <c:pt idx="588">
                  <c:v>2868.88</c:v>
                </c:pt>
                <c:pt idx="589">
                  <c:v>2883.14</c:v>
                </c:pt>
                <c:pt idx="590">
                  <c:v>2878.26</c:v>
                </c:pt>
                <c:pt idx="591">
                  <c:v>2908.83</c:v>
                </c:pt>
                <c:pt idx="592">
                  <c:v>2915.46</c:v>
                </c:pt>
                <c:pt idx="593">
                  <c:v>2939.5</c:v>
                </c:pt>
                <c:pt idx="594">
                  <c:v>2865.86</c:v>
                </c:pt>
                <c:pt idx="595">
                  <c:v>2794.54</c:v>
                </c:pt>
                <c:pt idx="596">
                  <c:v>2829.95</c:v>
                </c:pt>
                <c:pt idx="597">
                  <c:v>2913.86</c:v>
                </c:pt>
                <c:pt idx="598">
                  <c:v>2948.59</c:v>
                </c:pt>
                <c:pt idx="599">
                  <c:v>2953.63</c:v>
                </c:pt>
                <c:pt idx="600">
                  <c:v>2969.95</c:v>
                </c:pt>
                <c:pt idx="601">
                  <c:v>2948.05</c:v>
                </c:pt>
                <c:pt idx="602">
                  <c:v>3004.08</c:v>
                </c:pt>
                <c:pt idx="603">
                  <c:v>3015.65</c:v>
                </c:pt>
                <c:pt idx="604">
                  <c:v>3046.61</c:v>
                </c:pt>
                <c:pt idx="605">
                  <c:v>3025.17</c:v>
                </c:pt>
                <c:pt idx="606">
                  <c:v>3038.78</c:v>
                </c:pt>
                <c:pt idx="607">
                  <c:v>3064.78</c:v>
                </c:pt>
                <c:pt idx="608">
                  <c:v>3098.9</c:v>
                </c:pt>
                <c:pt idx="609">
                  <c:v>3111.56</c:v>
                </c:pt>
                <c:pt idx="610">
                  <c:v>3163.84</c:v>
                </c:pt>
                <c:pt idx="611">
                  <c:v>3199.92</c:v>
                </c:pt>
                <c:pt idx="612">
                  <c:v>3213.32</c:v>
                </c:pt>
                <c:pt idx="613">
                  <c:v>3213.42</c:v>
                </c:pt>
                <c:pt idx="614">
                  <c:v>3123.53</c:v>
                </c:pt>
                <c:pt idx="615">
                  <c:v>3071.04</c:v>
                </c:pt>
                <c:pt idx="616">
                  <c:v>2993.76</c:v>
                </c:pt>
                <c:pt idx="617">
                  <c:v>3131</c:v>
                </c:pt>
                <c:pt idx="618">
                  <c:v>3136.13</c:v>
                </c:pt>
                <c:pt idx="619">
                  <c:v>3101.64</c:v>
                </c:pt>
                <c:pt idx="620">
                  <c:v>3140.29</c:v>
                </c:pt>
                <c:pt idx="621">
                  <c:v>3094.42</c:v>
                </c:pt>
                <c:pt idx="622">
                  <c:v>3138.7</c:v>
                </c:pt>
                <c:pt idx="623">
                  <c:v>3114.4</c:v>
                </c:pt>
                <c:pt idx="624">
                  <c:v>3046.6</c:v>
                </c:pt>
                <c:pt idx="625">
                  <c:v>3073.2</c:v>
                </c:pt>
                <c:pt idx="626">
                  <c:v>3018.59</c:v>
                </c:pt>
                <c:pt idx="627">
                  <c:v>3050.2</c:v>
                </c:pt>
                <c:pt idx="628">
                  <c:v>3105.92</c:v>
                </c:pt>
                <c:pt idx="629">
                  <c:v>3143.64</c:v>
                </c:pt>
                <c:pt idx="630">
                  <c:v>3155.29</c:v>
                </c:pt>
                <c:pt idx="631">
                  <c:v>3166.44</c:v>
                </c:pt>
                <c:pt idx="632">
                  <c:v>3153.07</c:v>
                </c:pt>
                <c:pt idx="633">
                  <c:v>3176.17</c:v>
                </c:pt>
                <c:pt idx="634">
                  <c:v>3152.47</c:v>
                </c:pt>
                <c:pt idx="635">
                  <c:v>3205.08</c:v>
                </c:pt>
                <c:pt idx="636">
                  <c:v>3141.11</c:v>
                </c:pt>
                <c:pt idx="637">
                  <c:v>3225.98</c:v>
                </c:pt>
                <c:pt idx="638">
                  <c:v>3208.36</c:v>
                </c:pt>
                <c:pt idx="639">
                  <c:v>3224.21</c:v>
                </c:pt>
                <c:pt idx="640">
                  <c:v>3224.29</c:v>
                </c:pt>
                <c:pt idx="641">
                  <c:v>3268.52</c:v>
                </c:pt>
                <c:pt idx="642">
                  <c:v>3254.86</c:v>
                </c:pt>
                <c:pt idx="643">
                  <c:v>3271.64</c:v>
                </c:pt>
                <c:pt idx="644">
                  <c:v>3218.58</c:v>
                </c:pt>
                <c:pt idx="645">
                  <c:v>3219.84</c:v>
                </c:pt>
                <c:pt idx="646">
                  <c:v>3234.27</c:v>
                </c:pt>
                <c:pt idx="647">
                  <c:v>3227.22</c:v>
                </c:pt>
                <c:pt idx="648">
                  <c:v>3231.76</c:v>
                </c:pt>
                <c:pt idx="649">
                  <c:v>3270.45</c:v>
                </c:pt>
                <c:pt idx="650">
                  <c:v>3288.26</c:v>
                </c:pt>
                <c:pt idx="651">
                  <c:v>3289.92</c:v>
                </c:pt>
                <c:pt idx="652">
                  <c:v>3317.37</c:v>
                </c:pt>
                <c:pt idx="653">
                  <c:v>3323.17</c:v>
                </c:pt>
                <c:pt idx="654">
                  <c:v>3340.05</c:v>
                </c:pt>
                <c:pt idx="655">
                  <c:v>3356.04</c:v>
                </c:pt>
                <c:pt idx="656">
                  <c:v>3370.34</c:v>
                </c:pt>
                <c:pt idx="657">
                  <c:v>3355.46</c:v>
                </c:pt>
                <c:pt idx="658">
                  <c:v>3372.95</c:v>
                </c:pt>
                <c:pt idx="659">
                  <c:v>3368.66</c:v>
                </c:pt>
                <c:pt idx="660">
                  <c:v>3380.86</c:v>
                </c:pt>
                <c:pt idx="661">
                  <c:v>3387.04</c:v>
                </c:pt>
                <c:pt idx="662">
                  <c:v>3392.51</c:v>
                </c:pt>
                <c:pt idx="663">
                  <c:v>3360.48</c:v>
                </c:pt>
                <c:pt idx="664">
                  <c:v>3386.01</c:v>
                </c:pt>
                <c:pt idx="665">
                  <c:v>3418.09</c:v>
                </c:pt>
                <c:pt idx="666">
                  <c:v>3435.95</c:v>
                </c:pt>
                <c:pt idx="667">
                  <c:v>3449.97</c:v>
                </c:pt>
                <c:pt idx="668">
                  <c:v>3485.14</c:v>
                </c:pt>
                <c:pt idx="669">
                  <c:v>3494.69</c:v>
                </c:pt>
                <c:pt idx="670">
                  <c:v>3509.73</c:v>
                </c:pt>
                <c:pt idx="671">
                  <c:v>3507.44</c:v>
                </c:pt>
                <c:pt idx="672">
                  <c:v>3543.76</c:v>
                </c:pt>
                <c:pt idx="673">
                  <c:v>3564.74</c:v>
                </c:pt>
                <c:pt idx="674">
                  <c:v>3453.6</c:v>
                </c:pt>
                <c:pt idx="675">
                  <c:v>3371.88</c:v>
                </c:pt>
                <c:pt idx="676">
                  <c:v>3369.82</c:v>
                </c:pt>
                <c:pt idx="677">
                  <c:v>3412.56</c:v>
                </c:pt>
                <c:pt idx="678">
                  <c:v>3352.7</c:v>
                </c:pt>
                <c:pt idx="679">
                  <c:v>3363.56</c:v>
                </c:pt>
                <c:pt idx="680">
                  <c:v>3407.73</c:v>
                </c:pt>
                <c:pt idx="681">
                  <c:v>3411.23</c:v>
                </c:pt>
                <c:pt idx="682">
                  <c:v>3346.86</c:v>
                </c:pt>
                <c:pt idx="683">
                  <c:v>3357.38</c:v>
                </c:pt>
                <c:pt idx="684">
                  <c:v>3285.57</c:v>
                </c:pt>
                <c:pt idx="685">
                  <c:v>3295.75</c:v>
                </c:pt>
                <c:pt idx="686">
                  <c:v>3320.11</c:v>
                </c:pt>
                <c:pt idx="687">
                  <c:v>3226.14</c:v>
                </c:pt>
                <c:pt idx="688">
                  <c:v>3236.66</c:v>
                </c:pt>
                <c:pt idx="689">
                  <c:v>3333.9</c:v>
                </c:pt>
                <c:pt idx="690">
                  <c:v>3350.92</c:v>
                </c:pt>
                <c:pt idx="691">
                  <c:v>3341.21</c:v>
                </c:pt>
                <c:pt idx="692">
                  <c:v>3385.87</c:v>
                </c:pt>
                <c:pt idx="693">
                  <c:v>3338.94</c:v>
                </c:pt>
                <c:pt idx="694">
                  <c:v>3367.27</c:v>
                </c:pt>
                <c:pt idx="695">
                  <c:v>3408.74</c:v>
                </c:pt>
                <c:pt idx="696">
                  <c:v>3384.56</c:v>
                </c:pt>
                <c:pt idx="697">
                  <c:v>3434.28</c:v>
                </c:pt>
                <c:pt idx="698">
                  <c:v>3459.67</c:v>
                </c:pt>
                <c:pt idx="699">
                  <c:v>3500.02</c:v>
                </c:pt>
                <c:pt idx="700">
                  <c:v>3534.01</c:v>
                </c:pt>
                <c:pt idx="701">
                  <c:v>3515.47</c:v>
                </c:pt>
                <c:pt idx="702">
                  <c:v>3453.72</c:v>
                </c:pt>
                <c:pt idx="703">
                  <c:v>3493.5</c:v>
                </c:pt>
                <c:pt idx="704">
                  <c:v>3493.66</c:v>
                </c:pt>
                <c:pt idx="705">
                  <c:v>3439.38</c:v>
                </c:pt>
                <c:pt idx="706">
                  <c:v>3439.91</c:v>
                </c:pt>
                <c:pt idx="707">
                  <c:v>3438.5</c:v>
                </c:pt>
                <c:pt idx="708">
                  <c:v>3464.9</c:v>
                </c:pt>
                <c:pt idx="709">
                  <c:v>3441.42</c:v>
                </c:pt>
                <c:pt idx="710">
                  <c:v>3403.15</c:v>
                </c:pt>
                <c:pt idx="711">
                  <c:v>3342.48</c:v>
                </c:pt>
                <c:pt idx="712">
                  <c:v>3277.17</c:v>
                </c:pt>
                <c:pt idx="713">
                  <c:v>3293.59</c:v>
                </c:pt>
                <c:pt idx="714">
                  <c:v>3296.2</c:v>
                </c:pt>
                <c:pt idx="715">
                  <c:v>3336.25</c:v>
                </c:pt>
                <c:pt idx="716">
                  <c:v>3406.46</c:v>
                </c:pt>
                <c:pt idx="717">
                  <c:v>3485.74</c:v>
                </c:pt>
                <c:pt idx="718">
                  <c:v>3508.34</c:v>
                </c:pt>
                <c:pt idx="719">
                  <c:v>3583.04</c:v>
                </c:pt>
                <c:pt idx="720">
                  <c:v>3543.26</c:v>
                </c:pt>
                <c:pt idx="721">
                  <c:v>3563.22</c:v>
                </c:pt>
                <c:pt idx="722">
                  <c:v>3562.67</c:v>
                </c:pt>
                <c:pt idx="723">
                  <c:v>3552.57</c:v>
                </c:pt>
                <c:pt idx="724">
                  <c:v>3600.16</c:v>
                </c:pt>
                <c:pt idx="725">
                  <c:v>3610.31</c:v>
                </c:pt>
                <c:pt idx="726">
                  <c:v>3612.09</c:v>
                </c:pt>
                <c:pt idx="727">
                  <c:v>3559.41</c:v>
                </c:pt>
                <c:pt idx="728">
                  <c:v>3579.31</c:v>
                </c:pt>
                <c:pt idx="729">
                  <c:v>3566.82</c:v>
                </c:pt>
                <c:pt idx="730">
                  <c:v>3594.52</c:v>
                </c:pt>
                <c:pt idx="731">
                  <c:v>3635.5</c:v>
                </c:pt>
                <c:pt idx="732">
                  <c:v>3638.55</c:v>
                </c:pt>
                <c:pt idx="733">
                  <c:v>3634.18</c:v>
                </c:pt>
                <c:pt idx="734">
                  <c:v>3645.87</c:v>
                </c:pt>
                <c:pt idx="735">
                  <c:v>3653.78</c:v>
                </c:pt>
                <c:pt idx="736">
                  <c:v>3668.28</c:v>
                </c:pt>
                <c:pt idx="737">
                  <c:v>3670.94</c:v>
                </c:pt>
                <c:pt idx="738">
                  <c:v>3694.73</c:v>
                </c:pt>
                <c:pt idx="739">
                  <c:v>3683.05</c:v>
                </c:pt>
                <c:pt idx="740">
                  <c:v>3705.98</c:v>
                </c:pt>
                <c:pt idx="741">
                  <c:v>3659.13</c:v>
                </c:pt>
                <c:pt idx="742">
                  <c:v>3656.08</c:v>
                </c:pt>
                <c:pt idx="743">
                  <c:v>3675.27</c:v>
                </c:pt>
                <c:pt idx="744">
                  <c:v>3666.41</c:v>
                </c:pt>
                <c:pt idx="745">
                  <c:v>3696.25</c:v>
                </c:pt>
                <c:pt idx="746">
                  <c:v>3713.65</c:v>
                </c:pt>
                <c:pt idx="747">
                  <c:v>3722.39</c:v>
                </c:pt>
                <c:pt idx="748">
                  <c:v>3684.28</c:v>
                </c:pt>
                <c:pt idx="749">
                  <c:v>3698.08</c:v>
                </c:pt>
                <c:pt idx="750">
                  <c:v>3693.42</c:v>
                </c:pt>
                <c:pt idx="751">
                  <c:v>3694.03</c:v>
                </c:pt>
                <c:pt idx="752">
                  <c:v>3723.03</c:v>
                </c:pt>
                <c:pt idx="753">
                  <c:v>3750.01</c:v>
                </c:pt>
                <c:pt idx="754">
                  <c:v>3736.19</c:v>
                </c:pt>
                <c:pt idx="755">
                  <c:v>3733.27</c:v>
                </c:pt>
                <c:pt idx="756">
                  <c:v>3764.61</c:v>
                </c:pt>
                <c:pt idx="757">
                  <c:v>3698.02</c:v>
                </c:pt>
                <c:pt idx="758">
                  <c:v>3712.2</c:v>
                </c:pt>
                <c:pt idx="759">
                  <c:v>3764.71</c:v>
                </c:pt>
                <c:pt idx="760">
                  <c:v>3815.05</c:v>
                </c:pt>
                <c:pt idx="761">
                  <c:v>3803.14</c:v>
                </c:pt>
                <c:pt idx="762">
                  <c:v>3801.62</c:v>
                </c:pt>
                <c:pt idx="763">
                  <c:v>3802.23</c:v>
                </c:pt>
                <c:pt idx="764">
                  <c:v>3814.98</c:v>
                </c:pt>
                <c:pt idx="765">
                  <c:v>3788.73</c:v>
                </c:pt>
                <c:pt idx="766">
                  <c:v>3781.88</c:v>
                </c:pt>
                <c:pt idx="767">
                  <c:v>3816.22</c:v>
                </c:pt>
                <c:pt idx="768">
                  <c:v>3857.46</c:v>
                </c:pt>
                <c:pt idx="769">
                  <c:v>3844.24</c:v>
                </c:pt>
                <c:pt idx="770">
                  <c:v>3851.68</c:v>
                </c:pt>
                <c:pt idx="771">
                  <c:v>3862.96</c:v>
                </c:pt>
                <c:pt idx="772">
                  <c:v>3836.83</c:v>
                </c:pt>
                <c:pt idx="773">
                  <c:v>3755.75</c:v>
                </c:pt>
                <c:pt idx="774">
                  <c:v>3778.05</c:v>
                </c:pt>
                <c:pt idx="775">
                  <c:v>3731.17</c:v>
                </c:pt>
                <c:pt idx="776">
                  <c:v>3791.84</c:v>
                </c:pt>
                <c:pt idx="777">
                  <c:v>3840.27</c:v>
                </c:pt>
                <c:pt idx="778">
                  <c:v>3836.66</c:v>
                </c:pt>
                <c:pt idx="779">
                  <c:v>3878.3</c:v>
                </c:pt>
                <c:pt idx="780">
                  <c:v>3892.59</c:v>
                </c:pt>
                <c:pt idx="781">
                  <c:v>3910.49</c:v>
                </c:pt>
                <c:pt idx="782">
                  <c:v>3920.78</c:v>
                </c:pt>
                <c:pt idx="783">
                  <c:v>3916.4</c:v>
                </c:pt>
                <c:pt idx="784">
                  <c:v>3911.65</c:v>
                </c:pt>
                <c:pt idx="785">
                  <c:v>3939.61</c:v>
                </c:pt>
                <c:pt idx="786">
                  <c:v>3918.5</c:v>
                </c:pt>
                <c:pt idx="787">
                  <c:v>3915.86</c:v>
                </c:pt>
                <c:pt idx="788">
                  <c:v>3921.16</c:v>
                </c:pt>
                <c:pt idx="789">
                  <c:v>3885.55</c:v>
                </c:pt>
                <c:pt idx="790">
                  <c:v>3857.07</c:v>
                </c:pt>
                <c:pt idx="791">
                  <c:v>3873.71</c:v>
                </c:pt>
                <c:pt idx="792">
                  <c:v>3915.8</c:v>
                </c:pt>
                <c:pt idx="793">
                  <c:v>3839.66</c:v>
                </c:pt>
                <c:pt idx="794">
                  <c:v>3842.51</c:v>
                </c:pt>
                <c:pt idx="795">
                  <c:v>3903.64</c:v>
                </c:pt>
                <c:pt idx="796">
                  <c:v>3863.99</c:v>
                </c:pt>
                <c:pt idx="797">
                  <c:v>3818.53</c:v>
                </c:pt>
                <c:pt idx="798">
                  <c:v>3793.58</c:v>
                </c:pt>
                <c:pt idx="799">
                  <c:v>3844.39</c:v>
                </c:pt>
                <c:pt idx="800">
                  <c:v>3851.93</c:v>
                </c:pt>
                <c:pt idx="801">
                  <c:v>3891.99</c:v>
                </c:pt>
                <c:pt idx="802">
                  <c:v>3915.54</c:v>
                </c:pt>
                <c:pt idx="803">
                  <c:v>3924.52</c:v>
                </c:pt>
                <c:pt idx="804">
                  <c:v>3942.96</c:v>
                </c:pt>
                <c:pt idx="805">
                  <c:v>3973.59</c:v>
                </c:pt>
                <c:pt idx="806">
                  <c:v>3949.57</c:v>
                </c:pt>
                <c:pt idx="807">
                  <c:v>3953.5</c:v>
                </c:pt>
                <c:pt idx="808">
                  <c:v>3913.14</c:v>
                </c:pt>
                <c:pt idx="809">
                  <c:v>3916.48</c:v>
                </c:pt>
                <c:pt idx="810">
                  <c:v>3937.6</c:v>
                </c:pt>
                <c:pt idx="811">
                  <c:v>3919.93</c:v>
                </c:pt>
                <c:pt idx="812">
                  <c:v>3879.34</c:v>
                </c:pt>
                <c:pt idx="813">
                  <c:v>3917.12</c:v>
                </c:pt>
                <c:pt idx="814">
                  <c:v>3969.31</c:v>
                </c:pt>
                <c:pt idx="815">
                  <c:v>3963.34</c:v>
                </c:pt>
                <c:pt idx="816">
                  <c:v>3967.25</c:v>
                </c:pt>
                <c:pt idx="817">
                  <c:v>3992.78</c:v>
                </c:pt>
                <c:pt idx="818">
                  <c:v>4034.44</c:v>
                </c:pt>
                <c:pt idx="819">
                  <c:v>4075.57</c:v>
                </c:pt>
                <c:pt idx="820">
                  <c:v>4074.29</c:v>
                </c:pt>
                <c:pt idx="821">
                  <c:v>4089.95</c:v>
                </c:pt>
                <c:pt idx="822">
                  <c:v>4096.1099999999997</c:v>
                </c:pt>
                <c:pt idx="823">
                  <c:v>4124.71</c:v>
                </c:pt>
                <c:pt idx="824">
                  <c:v>4130.1000000000004</c:v>
                </c:pt>
                <c:pt idx="825">
                  <c:v>4141.58</c:v>
                </c:pt>
                <c:pt idx="826">
                  <c:v>4139.76</c:v>
                </c:pt>
                <c:pt idx="827">
                  <c:v>4174.1400000000003</c:v>
                </c:pt>
                <c:pt idx="828">
                  <c:v>4179.8</c:v>
                </c:pt>
                <c:pt idx="829">
                  <c:v>4159.18</c:v>
                </c:pt>
                <c:pt idx="830">
                  <c:v>4128.42</c:v>
                </c:pt>
                <c:pt idx="831">
                  <c:v>4170.46</c:v>
                </c:pt>
                <c:pt idx="832">
                  <c:v>4138.78</c:v>
                </c:pt>
                <c:pt idx="833">
                  <c:v>4185.03</c:v>
                </c:pt>
                <c:pt idx="834">
                  <c:v>4188.25</c:v>
                </c:pt>
                <c:pt idx="835">
                  <c:v>4185.1400000000003</c:v>
                </c:pt>
                <c:pt idx="836">
                  <c:v>4206.1400000000003</c:v>
                </c:pt>
                <c:pt idx="837">
                  <c:v>4198.1000000000004</c:v>
                </c:pt>
                <c:pt idx="838">
                  <c:v>4191.9799999999996</c:v>
                </c:pt>
                <c:pt idx="839">
                  <c:v>4179.04</c:v>
                </c:pt>
                <c:pt idx="840">
                  <c:v>4177.0600000000004</c:v>
                </c:pt>
                <c:pt idx="841">
                  <c:v>4169.1400000000003</c:v>
                </c:pt>
                <c:pt idx="842">
                  <c:v>4210.34</c:v>
                </c:pt>
                <c:pt idx="843">
                  <c:v>4228.29</c:v>
                </c:pt>
                <c:pt idx="844">
                  <c:v>4150.34</c:v>
                </c:pt>
                <c:pt idx="845">
                  <c:v>4130.55</c:v>
                </c:pt>
                <c:pt idx="846">
                  <c:v>4074.99</c:v>
                </c:pt>
                <c:pt idx="847">
                  <c:v>4129.58</c:v>
                </c:pt>
                <c:pt idx="848">
                  <c:v>4169.92</c:v>
                </c:pt>
                <c:pt idx="849">
                  <c:v>4165.9399999999996</c:v>
                </c:pt>
                <c:pt idx="850">
                  <c:v>4098.45</c:v>
                </c:pt>
                <c:pt idx="851">
                  <c:v>4121.97</c:v>
                </c:pt>
                <c:pt idx="852">
                  <c:v>4168.6099999999997</c:v>
                </c:pt>
                <c:pt idx="853">
                  <c:v>4170.16</c:v>
                </c:pt>
                <c:pt idx="854">
                  <c:v>4205.9399999999996</c:v>
                </c:pt>
                <c:pt idx="855">
                  <c:v>4191.59</c:v>
                </c:pt>
                <c:pt idx="856">
                  <c:v>4201.9399999999996</c:v>
                </c:pt>
                <c:pt idx="857">
                  <c:v>4210.7700000000004</c:v>
                </c:pt>
                <c:pt idx="858">
                  <c:v>4216.5200000000004</c:v>
                </c:pt>
                <c:pt idx="859">
                  <c:v>4206.82</c:v>
                </c:pt>
                <c:pt idx="860">
                  <c:v>4191.43</c:v>
                </c:pt>
                <c:pt idx="861">
                  <c:v>4206.05</c:v>
                </c:pt>
                <c:pt idx="862">
                  <c:v>4229.34</c:v>
                </c:pt>
                <c:pt idx="863">
                  <c:v>4233.8100000000004</c:v>
                </c:pt>
                <c:pt idx="864">
                  <c:v>4232.99</c:v>
                </c:pt>
                <c:pt idx="865">
                  <c:v>4228.5600000000004</c:v>
                </c:pt>
                <c:pt idx="866">
                  <c:v>4242.8999999999996</c:v>
                </c:pt>
                <c:pt idx="867">
                  <c:v>4248.3100000000004</c:v>
                </c:pt>
                <c:pt idx="868">
                  <c:v>4255.28</c:v>
                </c:pt>
                <c:pt idx="869">
                  <c:v>4248.87</c:v>
                </c:pt>
                <c:pt idx="870">
                  <c:v>4220.37</c:v>
                </c:pt>
                <c:pt idx="871">
                  <c:v>4204.78</c:v>
                </c:pt>
                <c:pt idx="872">
                  <c:v>4173.3999999999996</c:v>
                </c:pt>
                <c:pt idx="873">
                  <c:v>4224.6099999999997</c:v>
                </c:pt>
                <c:pt idx="874">
                  <c:v>4249.2700000000004</c:v>
                </c:pt>
                <c:pt idx="875">
                  <c:v>4256.97</c:v>
                </c:pt>
                <c:pt idx="876">
                  <c:v>4274.45</c:v>
                </c:pt>
                <c:pt idx="877">
                  <c:v>4284.8999999999996</c:v>
                </c:pt>
                <c:pt idx="878">
                  <c:v>4293.21</c:v>
                </c:pt>
                <c:pt idx="879">
                  <c:v>4290.6499999999996</c:v>
                </c:pt>
                <c:pt idx="880">
                  <c:v>4300.7299999999996</c:v>
                </c:pt>
                <c:pt idx="881">
                  <c:v>4326.6000000000004</c:v>
                </c:pt>
                <c:pt idx="882">
                  <c:v>4356.46</c:v>
                </c:pt>
                <c:pt idx="883">
                  <c:v>4351.01</c:v>
                </c:pt>
                <c:pt idx="884">
                  <c:v>4321.07</c:v>
                </c:pt>
                <c:pt idx="885">
                  <c:v>4329.38</c:v>
                </c:pt>
                <c:pt idx="886">
                  <c:v>4372.41</c:v>
                </c:pt>
                <c:pt idx="887">
                  <c:v>4381.07</c:v>
                </c:pt>
                <c:pt idx="888">
                  <c:v>4380.1099999999997</c:v>
                </c:pt>
                <c:pt idx="889">
                  <c:v>4369.0200000000004</c:v>
                </c:pt>
                <c:pt idx="890">
                  <c:v>4367.43</c:v>
                </c:pt>
                <c:pt idx="891">
                  <c:v>4296.3999999999996</c:v>
                </c:pt>
                <c:pt idx="892">
                  <c:v>4265.1099999999997</c:v>
                </c:pt>
                <c:pt idx="893">
                  <c:v>4331.13</c:v>
                </c:pt>
                <c:pt idx="894">
                  <c:v>4361.2700000000004</c:v>
                </c:pt>
                <c:pt idx="895">
                  <c:v>4381.2</c:v>
                </c:pt>
                <c:pt idx="896">
                  <c:v>4409.58</c:v>
                </c:pt>
                <c:pt idx="897">
                  <c:v>4416.38</c:v>
                </c:pt>
                <c:pt idx="898">
                  <c:v>4402.95</c:v>
                </c:pt>
                <c:pt idx="899">
                  <c:v>4403.59</c:v>
                </c:pt>
                <c:pt idx="900">
                  <c:v>4395.12</c:v>
                </c:pt>
                <c:pt idx="901">
                  <c:v>4406.8599999999997</c:v>
                </c:pt>
                <c:pt idx="902">
                  <c:v>4392.74</c:v>
                </c:pt>
                <c:pt idx="903">
                  <c:v>4415.95</c:v>
                </c:pt>
                <c:pt idx="904">
                  <c:v>4408.8599999999997</c:v>
                </c:pt>
                <c:pt idx="905">
                  <c:v>4429.07</c:v>
                </c:pt>
                <c:pt idx="906">
                  <c:v>4437.7700000000004</c:v>
                </c:pt>
                <c:pt idx="907">
                  <c:v>4435.79</c:v>
                </c:pt>
                <c:pt idx="908">
                  <c:v>4442.18</c:v>
                </c:pt>
                <c:pt idx="909">
                  <c:v>4446.08</c:v>
                </c:pt>
                <c:pt idx="910">
                  <c:v>4464.84</c:v>
                </c:pt>
                <c:pt idx="911">
                  <c:v>4461.6499999999996</c:v>
                </c:pt>
                <c:pt idx="912">
                  <c:v>4462.12</c:v>
                </c:pt>
                <c:pt idx="913">
                  <c:v>4440.9399999999996</c:v>
                </c:pt>
                <c:pt idx="914">
                  <c:v>4382.4399999999996</c:v>
                </c:pt>
                <c:pt idx="915">
                  <c:v>4410.5600000000004</c:v>
                </c:pt>
                <c:pt idx="916">
                  <c:v>4450.29</c:v>
                </c:pt>
                <c:pt idx="917">
                  <c:v>4484.3999999999996</c:v>
                </c:pt>
                <c:pt idx="918">
                  <c:v>4490.45</c:v>
                </c:pt>
                <c:pt idx="919">
                  <c:v>4493.75</c:v>
                </c:pt>
                <c:pt idx="920">
                  <c:v>4474.1000000000004</c:v>
                </c:pt>
                <c:pt idx="921">
                  <c:v>4513.76</c:v>
                </c:pt>
                <c:pt idx="922">
                  <c:v>4529.75</c:v>
                </c:pt>
                <c:pt idx="923">
                  <c:v>4528.8</c:v>
                </c:pt>
                <c:pt idx="924">
                  <c:v>4534.4799999999996</c:v>
                </c:pt>
                <c:pt idx="925">
                  <c:v>4532.42</c:v>
                </c:pt>
                <c:pt idx="926">
                  <c:v>4535.38</c:v>
                </c:pt>
                <c:pt idx="927">
                  <c:v>4518.09</c:v>
                </c:pt>
                <c:pt idx="928">
                  <c:v>4513.0200000000004</c:v>
                </c:pt>
                <c:pt idx="929">
                  <c:v>4506.92</c:v>
                </c:pt>
                <c:pt idx="930">
                  <c:v>4474.8100000000004</c:v>
                </c:pt>
                <c:pt idx="931">
                  <c:v>4479.33</c:v>
                </c:pt>
                <c:pt idx="932">
                  <c:v>4447.49</c:v>
                </c:pt>
                <c:pt idx="933">
                  <c:v>4477.09</c:v>
                </c:pt>
                <c:pt idx="934">
                  <c:v>4469.74</c:v>
                </c:pt>
                <c:pt idx="935">
                  <c:v>4402.95</c:v>
                </c:pt>
                <c:pt idx="936">
                  <c:v>4374.45</c:v>
                </c:pt>
                <c:pt idx="937">
                  <c:v>4367.43</c:v>
                </c:pt>
                <c:pt idx="938">
                  <c:v>4406.75</c:v>
                </c:pt>
                <c:pt idx="939">
                  <c:v>4438.04</c:v>
                </c:pt>
                <c:pt idx="940">
                  <c:v>4442.12</c:v>
                </c:pt>
                <c:pt idx="941">
                  <c:v>4419.54</c:v>
                </c:pt>
                <c:pt idx="942">
                  <c:v>4362.41</c:v>
                </c:pt>
                <c:pt idx="943">
                  <c:v>4370.67</c:v>
                </c:pt>
                <c:pt idx="944">
                  <c:v>4317.16</c:v>
                </c:pt>
                <c:pt idx="945">
                  <c:v>4348.84</c:v>
                </c:pt>
                <c:pt idx="946">
                  <c:v>4309.87</c:v>
                </c:pt>
                <c:pt idx="947">
                  <c:v>4319.57</c:v>
                </c:pt>
                <c:pt idx="948">
                  <c:v>4383.7299999999996</c:v>
                </c:pt>
                <c:pt idx="949">
                  <c:v>4406.51</c:v>
                </c:pt>
                <c:pt idx="950">
                  <c:v>4385.4399999999996</c:v>
                </c:pt>
                <c:pt idx="951">
                  <c:v>4368.3100000000004</c:v>
                </c:pt>
                <c:pt idx="952">
                  <c:v>4358.01</c:v>
                </c:pt>
                <c:pt idx="953">
                  <c:v>4386.75</c:v>
                </c:pt>
                <c:pt idx="954">
                  <c:v>4447.6899999999996</c:v>
                </c:pt>
                <c:pt idx="955">
                  <c:v>4463.72</c:v>
                </c:pt>
                <c:pt idx="956">
                  <c:v>4497.34</c:v>
                </c:pt>
                <c:pt idx="957">
                  <c:v>4524.42</c:v>
                </c:pt>
                <c:pt idx="958">
                  <c:v>4532.24</c:v>
                </c:pt>
                <c:pt idx="959">
                  <c:v>4546.12</c:v>
                </c:pt>
                <c:pt idx="960">
                  <c:v>4553.6899999999996</c:v>
                </c:pt>
                <c:pt idx="961">
                  <c:v>4578.6899999999996</c:v>
                </c:pt>
                <c:pt idx="962">
                  <c:v>4580.22</c:v>
                </c:pt>
                <c:pt idx="963">
                  <c:v>4562.84</c:v>
                </c:pt>
                <c:pt idx="964">
                  <c:v>4572.87</c:v>
                </c:pt>
                <c:pt idx="965">
                  <c:v>4610.62</c:v>
                </c:pt>
                <c:pt idx="966">
                  <c:v>4613.34</c:v>
                </c:pt>
                <c:pt idx="967">
                  <c:v>4630.6499999999996</c:v>
                </c:pt>
                <c:pt idx="968">
                  <c:v>4662.93</c:v>
                </c:pt>
                <c:pt idx="969">
                  <c:v>4699.26</c:v>
                </c:pt>
                <c:pt idx="970">
                  <c:v>4701.4799999999996</c:v>
                </c:pt>
                <c:pt idx="971">
                  <c:v>4707.25</c:v>
                </c:pt>
                <c:pt idx="972">
                  <c:v>4670.26</c:v>
                </c:pt>
                <c:pt idx="973">
                  <c:v>4659.3900000000003</c:v>
                </c:pt>
                <c:pt idx="974">
                  <c:v>4655.24</c:v>
                </c:pt>
                <c:pt idx="975">
                  <c:v>4689.3</c:v>
                </c:pt>
                <c:pt idx="976">
                  <c:v>4679.42</c:v>
                </c:pt>
                <c:pt idx="977">
                  <c:v>4701.5</c:v>
                </c:pt>
                <c:pt idx="978">
                  <c:v>4700.72</c:v>
                </c:pt>
                <c:pt idx="979">
                  <c:v>4708.4399999999996</c:v>
                </c:pt>
                <c:pt idx="980">
                  <c:v>4712</c:v>
                </c:pt>
                <c:pt idx="981">
                  <c:v>4678.4799999999996</c:v>
                </c:pt>
                <c:pt idx="982">
                  <c:v>4675.78</c:v>
                </c:pt>
                <c:pt idx="983">
                  <c:v>4664.63</c:v>
                </c:pt>
                <c:pt idx="984">
                  <c:v>4628.75</c:v>
                </c:pt>
                <c:pt idx="985">
                  <c:v>4640.25</c:v>
                </c:pt>
                <c:pt idx="986">
                  <c:v>4602.82</c:v>
                </c:pt>
                <c:pt idx="987">
                  <c:v>4504.7299999999996</c:v>
                </c:pt>
                <c:pt idx="988">
                  <c:v>4589.49</c:v>
                </c:pt>
                <c:pt idx="989">
                  <c:v>4548.37</c:v>
                </c:pt>
                <c:pt idx="990">
                  <c:v>4631.97</c:v>
                </c:pt>
                <c:pt idx="991">
                  <c:v>4690.8599999999997</c:v>
                </c:pt>
                <c:pt idx="992">
                  <c:v>4691</c:v>
                </c:pt>
                <c:pt idx="993">
                  <c:v>4687.6400000000003</c:v>
                </c:pt>
                <c:pt idx="994">
                  <c:v>4710.3</c:v>
                </c:pt>
                <c:pt idx="995">
                  <c:v>4642.99</c:v>
                </c:pt>
                <c:pt idx="996">
                  <c:v>4636.46</c:v>
                </c:pt>
                <c:pt idx="997">
                  <c:v>4719.13</c:v>
                </c:pt>
                <c:pt idx="998">
                  <c:v>4652.5</c:v>
                </c:pt>
                <c:pt idx="999">
                  <c:v>4587.8999999999996</c:v>
                </c:pt>
                <c:pt idx="1000">
                  <c:v>4594.96</c:v>
                </c:pt>
                <c:pt idx="1001">
                  <c:v>4650.3599999999997</c:v>
                </c:pt>
                <c:pt idx="1002">
                  <c:v>4703.96</c:v>
                </c:pt>
                <c:pt idx="1003">
                  <c:v>4733.99</c:v>
                </c:pt>
                <c:pt idx="1004">
                  <c:v>4795.49</c:v>
                </c:pt>
                <c:pt idx="1005">
                  <c:v>4788.6400000000003</c:v>
                </c:pt>
                <c:pt idx="1006">
                  <c:v>4794.2299999999996</c:v>
                </c:pt>
                <c:pt idx="1007">
                  <c:v>4775.21</c:v>
                </c:pt>
                <c:pt idx="1008">
                  <c:v>4778.1400000000003</c:v>
                </c:pt>
                <c:pt idx="1009">
                  <c:v>4804.51</c:v>
                </c:pt>
                <c:pt idx="1010">
                  <c:v>4787.99</c:v>
                </c:pt>
                <c:pt idx="1011">
                  <c:v>4693.3900000000003</c:v>
                </c:pt>
                <c:pt idx="1012">
                  <c:v>4697.66</c:v>
                </c:pt>
                <c:pt idx="1013">
                  <c:v>4655.34</c:v>
                </c:pt>
                <c:pt idx="1014">
                  <c:v>4669.1400000000003</c:v>
                </c:pt>
                <c:pt idx="1015">
                  <c:v>4728.59</c:v>
                </c:pt>
                <c:pt idx="1016">
                  <c:v>4733.5600000000004</c:v>
                </c:pt>
                <c:pt idx="1017">
                  <c:v>4637.99</c:v>
                </c:pt>
                <c:pt idx="1018">
                  <c:v>4632.24</c:v>
                </c:pt>
                <c:pt idx="1019">
                  <c:v>4588.03</c:v>
                </c:pt>
                <c:pt idx="1020">
                  <c:v>4547.3500000000004</c:v>
                </c:pt>
                <c:pt idx="1021">
                  <c:v>4471.38</c:v>
                </c:pt>
                <c:pt idx="1022">
                  <c:v>4356.32</c:v>
                </c:pt>
                <c:pt idx="1023">
                  <c:v>4366.6400000000003</c:v>
                </c:pt>
                <c:pt idx="1024">
                  <c:v>4408.43</c:v>
                </c:pt>
                <c:pt idx="1025">
                  <c:v>4380.58</c:v>
                </c:pt>
                <c:pt idx="1026">
                  <c:v>4336.1899999999996</c:v>
                </c:pt>
                <c:pt idx="1027">
                  <c:v>4431.79</c:v>
                </c:pt>
                <c:pt idx="1028">
                  <c:v>4519.57</c:v>
                </c:pt>
                <c:pt idx="1029">
                  <c:v>4566.3900000000003</c:v>
                </c:pt>
                <c:pt idx="1030">
                  <c:v>4535.41</c:v>
                </c:pt>
                <c:pt idx="1031">
                  <c:v>4482.79</c:v>
                </c:pt>
                <c:pt idx="1032">
                  <c:v>4505.75</c:v>
                </c:pt>
                <c:pt idx="1033">
                  <c:v>4480.0200000000004</c:v>
                </c:pt>
                <c:pt idx="1034">
                  <c:v>4547</c:v>
                </c:pt>
                <c:pt idx="1035">
                  <c:v>4553.24</c:v>
                </c:pt>
                <c:pt idx="1036">
                  <c:v>4506.2700000000004</c:v>
                </c:pt>
                <c:pt idx="1037">
                  <c:v>4412.6099999999997</c:v>
                </c:pt>
                <c:pt idx="1038">
                  <c:v>4429.28</c:v>
                </c:pt>
                <c:pt idx="1039">
                  <c:v>4455.75</c:v>
                </c:pt>
                <c:pt idx="1040">
                  <c:v>4456.0600000000004</c:v>
                </c:pt>
                <c:pt idx="1041">
                  <c:v>4384.57</c:v>
                </c:pt>
                <c:pt idx="1042">
                  <c:v>4332.74</c:v>
                </c:pt>
                <c:pt idx="1043">
                  <c:v>4324.93</c:v>
                </c:pt>
                <c:pt idx="1044">
                  <c:v>4155.7700000000004</c:v>
                </c:pt>
                <c:pt idx="1045">
                  <c:v>4298.38</c:v>
                </c:pt>
                <c:pt idx="1046">
                  <c:v>4354.17</c:v>
                </c:pt>
                <c:pt idx="1047">
                  <c:v>4363.1400000000003</c:v>
                </c:pt>
                <c:pt idx="1048">
                  <c:v>4322.5600000000004</c:v>
                </c:pt>
                <c:pt idx="1049">
                  <c:v>4401.3100000000004</c:v>
                </c:pt>
                <c:pt idx="1050">
                  <c:v>4342.12</c:v>
                </c:pt>
                <c:pt idx="1051">
                  <c:v>4327.01</c:v>
                </c:pt>
                <c:pt idx="1052">
                  <c:v>4202.66</c:v>
                </c:pt>
                <c:pt idx="1053">
                  <c:v>4223.1000000000004</c:v>
                </c:pt>
                <c:pt idx="1054">
                  <c:v>4252.55</c:v>
                </c:pt>
                <c:pt idx="1055">
                  <c:v>4279.5</c:v>
                </c:pt>
                <c:pt idx="1056">
                  <c:v>4202.75</c:v>
                </c:pt>
                <c:pt idx="1057">
                  <c:v>4188.82</c:v>
                </c:pt>
                <c:pt idx="1058">
                  <c:v>4288.1400000000003</c:v>
                </c:pt>
                <c:pt idx="1059">
                  <c:v>4345.1099999999997</c:v>
                </c:pt>
                <c:pt idx="1060">
                  <c:v>4407.34</c:v>
                </c:pt>
                <c:pt idx="1061">
                  <c:v>4462.3999999999996</c:v>
                </c:pt>
                <c:pt idx="1062">
                  <c:v>4469.1000000000004</c:v>
                </c:pt>
                <c:pt idx="1063">
                  <c:v>4493.1000000000004</c:v>
                </c:pt>
                <c:pt idx="1064">
                  <c:v>4469.9799999999996</c:v>
                </c:pt>
                <c:pt idx="1065">
                  <c:v>4522.91</c:v>
                </c:pt>
                <c:pt idx="1066">
                  <c:v>4541.09</c:v>
                </c:pt>
                <c:pt idx="1067">
                  <c:v>4602.8599999999997</c:v>
                </c:pt>
                <c:pt idx="1068">
                  <c:v>4624.2</c:v>
                </c:pt>
                <c:pt idx="1069">
                  <c:v>4599.0200000000004</c:v>
                </c:pt>
                <c:pt idx="1070">
                  <c:v>4540.32</c:v>
                </c:pt>
                <c:pt idx="1071">
                  <c:v>4547.97</c:v>
                </c:pt>
                <c:pt idx="1072">
                  <c:v>4572.45</c:v>
                </c:pt>
                <c:pt idx="1073">
                  <c:v>4494.17</c:v>
                </c:pt>
                <c:pt idx="1074">
                  <c:v>4474.6499999999996</c:v>
                </c:pt>
                <c:pt idx="1075">
                  <c:v>4494.1499999999996</c:v>
                </c:pt>
                <c:pt idx="1076">
                  <c:v>4462.6400000000003</c:v>
                </c:pt>
                <c:pt idx="1077">
                  <c:v>4437.59</c:v>
                </c:pt>
                <c:pt idx="1078">
                  <c:v>4394.3</c:v>
                </c:pt>
                <c:pt idx="1079">
                  <c:v>4449.12</c:v>
                </c:pt>
                <c:pt idx="1080">
                  <c:v>4385.63</c:v>
                </c:pt>
                <c:pt idx="1081">
                  <c:v>4390.63</c:v>
                </c:pt>
                <c:pt idx="1082">
                  <c:v>4472.26</c:v>
                </c:pt>
                <c:pt idx="1083">
                  <c:v>4489.17</c:v>
                </c:pt>
                <c:pt idx="1084">
                  <c:v>4385.83</c:v>
                </c:pt>
                <c:pt idx="1085">
                  <c:v>4255.34</c:v>
                </c:pt>
                <c:pt idx="1086">
                  <c:v>4278.1400000000003</c:v>
                </c:pt>
                <c:pt idx="1087">
                  <c:v>4186.5200000000004</c:v>
                </c:pt>
                <c:pt idx="1088">
                  <c:v>4222.58</c:v>
                </c:pt>
                <c:pt idx="1089">
                  <c:v>4253.75</c:v>
                </c:pt>
                <c:pt idx="1090">
                  <c:v>4130.6099999999997</c:v>
                </c:pt>
                <c:pt idx="1091">
                  <c:v>4159.78</c:v>
                </c:pt>
                <c:pt idx="1092">
                  <c:v>4181.18</c:v>
                </c:pt>
                <c:pt idx="1093">
                  <c:v>4270.43</c:v>
                </c:pt>
                <c:pt idx="1094">
                  <c:v>4128.17</c:v>
                </c:pt>
                <c:pt idx="1095">
                  <c:v>4081.27</c:v>
                </c:pt>
                <c:pt idx="1096">
                  <c:v>4035.18</c:v>
                </c:pt>
                <c:pt idx="1097">
                  <c:v>3990.08</c:v>
                </c:pt>
                <c:pt idx="1098">
                  <c:v>3903.95</c:v>
                </c:pt>
                <c:pt idx="1099">
                  <c:v>3963.9</c:v>
                </c:pt>
                <c:pt idx="1100">
                  <c:v>4013.02</c:v>
                </c:pt>
                <c:pt idx="1101">
                  <c:v>4052</c:v>
                </c:pt>
                <c:pt idx="1102">
                  <c:v>4051.98</c:v>
                </c:pt>
                <c:pt idx="1103">
                  <c:v>3899</c:v>
                </c:pt>
                <c:pt idx="1104">
                  <c:v>3927.76</c:v>
                </c:pt>
                <c:pt idx="1105">
                  <c:v>3919.42</c:v>
                </c:pt>
                <c:pt idx="1106">
                  <c:v>3942.94</c:v>
                </c:pt>
                <c:pt idx="1107">
                  <c:v>3929.59</c:v>
                </c:pt>
                <c:pt idx="1108">
                  <c:v>3984.6</c:v>
                </c:pt>
                <c:pt idx="1109">
                  <c:v>4077.43</c:v>
                </c:pt>
                <c:pt idx="1110">
                  <c:v>4151.09</c:v>
                </c:pt>
                <c:pt idx="1111">
                  <c:v>4149.78</c:v>
                </c:pt>
                <c:pt idx="1112">
                  <c:v>4095.41</c:v>
                </c:pt>
                <c:pt idx="1113">
                  <c:v>4137.57</c:v>
                </c:pt>
                <c:pt idx="1114">
                  <c:v>4134.72</c:v>
                </c:pt>
                <c:pt idx="1115">
                  <c:v>4096.47</c:v>
                </c:pt>
                <c:pt idx="1116">
                  <c:v>4147.12</c:v>
                </c:pt>
                <c:pt idx="1117">
                  <c:v>4101.6499999999996</c:v>
                </c:pt>
                <c:pt idx="1118">
                  <c:v>3974.39</c:v>
                </c:pt>
                <c:pt idx="1119">
                  <c:v>3838.15</c:v>
                </c:pt>
                <c:pt idx="1120">
                  <c:v>3763.52</c:v>
                </c:pt>
                <c:pt idx="1121">
                  <c:v>3764.05</c:v>
                </c:pt>
                <c:pt idx="1122">
                  <c:v>3728.18</c:v>
                </c:pt>
                <c:pt idx="1123">
                  <c:v>3665.9</c:v>
                </c:pt>
                <c:pt idx="1124">
                  <c:v>3715.31</c:v>
                </c:pt>
                <c:pt idx="1125">
                  <c:v>3733.89</c:v>
                </c:pt>
                <c:pt idx="1126">
                  <c:v>3774.71</c:v>
                </c:pt>
                <c:pt idx="1127">
                  <c:v>3821.75</c:v>
                </c:pt>
                <c:pt idx="1128">
                  <c:v>3920.76</c:v>
                </c:pt>
                <c:pt idx="1129">
                  <c:v>3913</c:v>
                </c:pt>
                <c:pt idx="1130">
                  <c:v>3825.09</c:v>
                </c:pt>
                <c:pt idx="1131">
                  <c:v>3785.99</c:v>
                </c:pt>
                <c:pt idx="1132">
                  <c:v>3781</c:v>
                </c:pt>
                <c:pt idx="1133">
                  <c:v>3792.61</c:v>
                </c:pt>
                <c:pt idx="1134">
                  <c:v>3831.98</c:v>
                </c:pt>
                <c:pt idx="1135">
                  <c:v>3858.85</c:v>
                </c:pt>
                <c:pt idx="1136">
                  <c:v>3888.26</c:v>
                </c:pt>
                <c:pt idx="1137">
                  <c:v>3880.94</c:v>
                </c:pt>
                <c:pt idx="1138">
                  <c:v>3851.95</c:v>
                </c:pt>
                <c:pt idx="1139">
                  <c:v>3779.67</c:v>
                </c:pt>
                <c:pt idx="1140">
                  <c:v>3763.99</c:v>
                </c:pt>
                <c:pt idx="1141">
                  <c:v>3818</c:v>
                </c:pt>
                <c:pt idx="1142">
                  <c:v>3883.79</c:v>
                </c:pt>
                <c:pt idx="1143">
                  <c:v>3860.73</c:v>
                </c:pt>
                <c:pt idx="1144">
                  <c:v>3935.32</c:v>
                </c:pt>
                <c:pt idx="1145">
                  <c:v>3955.47</c:v>
                </c:pt>
                <c:pt idx="1146">
                  <c:v>3998.43</c:v>
                </c:pt>
                <c:pt idx="1147">
                  <c:v>3965.72</c:v>
                </c:pt>
                <c:pt idx="1148">
                  <c:v>3953.22</c:v>
                </c:pt>
                <c:pt idx="1149">
                  <c:v>3951.43</c:v>
                </c:pt>
                <c:pt idx="1150">
                  <c:v>4026.13</c:v>
                </c:pt>
                <c:pt idx="1151">
                  <c:v>4087.33</c:v>
                </c:pt>
                <c:pt idx="1152">
                  <c:v>4112.38</c:v>
                </c:pt>
                <c:pt idx="1153">
                  <c:v>4104.21</c:v>
                </c:pt>
                <c:pt idx="1154">
                  <c:v>4107.96</c:v>
                </c:pt>
                <c:pt idx="1155">
                  <c:v>4154.8500000000004</c:v>
                </c:pt>
                <c:pt idx="1156">
                  <c:v>4115.87</c:v>
                </c:pt>
                <c:pt idx="1157">
                  <c:v>4155.93</c:v>
                </c:pt>
                <c:pt idx="1158">
                  <c:v>4133.1099999999997</c:v>
                </c:pt>
                <c:pt idx="1159">
                  <c:v>4181.0200000000004</c:v>
                </c:pt>
                <c:pt idx="1160">
                  <c:v>4227.3999999999996</c:v>
                </c:pt>
                <c:pt idx="1161">
                  <c:v>4225.0200000000004</c:v>
                </c:pt>
                <c:pt idx="1162">
                  <c:v>4269.37</c:v>
                </c:pt>
                <c:pt idx="1163">
                  <c:v>4290.46</c:v>
                </c:pt>
                <c:pt idx="1164">
                  <c:v>4280.3999999999996</c:v>
                </c:pt>
                <c:pt idx="1165">
                  <c:v>4273.13</c:v>
                </c:pt>
                <c:pt idx="1166">
                  <c:v>4266.3100000000004</c:v>
                </c:pt>
                <c:pt idx="1167">
                  <c:v>4195.08</c:v>
                </c:pt>
                <c:pt idx="1168">
                  <c:v>4133.09</c:v>
                </c:pt>
                <c:pt idx="1169">
                  <c:v>4126.55</c:v>
                </c:pt>
                <c:pt idx="1170">
                  <c:v>4153.26</c:v>
                </c:pt>
                <c:pt idx="1171">
                  <c:v>4198.74</c:v>
                </c:pt>
                <c:pt idx="1172">
                  <c:v>4034.58</c:v>
                </c:pt>
                <c:pt idx="1173">
                  <c:v>4041.25</c:v>
                </c:pt>
                <c:pt idx="1174">
                  <c:v>4000.67</c:v>
                </c:pt>
                <c:pt idx="1175">
                  <c:v>3936.73</c:v>
                </c:pt>
                <c:pt idx="1176">
                  <c:v>3994.66</c:v>
                </c:pt>
                <c:pt idx="1177">
                  <c:v>3930.89</c:v>
                </c:pt>
                <c:pt idx="1178">
                  <c:v>3909.43</c:v>
                </c:pt>
                <c:pt idx="1179">
                  <c:v>3959.94</c:v>
                </c:pt>
                <c:pt idx="1180">
                  <c:v>4022.94</c:v>
                </c:pt>
                <c:pt idx="1181">
                  <c:v>4083.67</c:v>
                </c:pt>
                <c:pt idx="1182">
                  <c:v>4037.12</c:v>
                </c:pt>
                <c:pt idx="1183">
                  <c:v>3940.73</c:v>
                </c:pt>
                <c:pt idx="1184">
                  <c:v>3932.41</c:v>
                </c:pt>
                <c:pt idx="1185">
                  <c:v>3880.95</c:v>
                </c:pt>
                <c:pt idx="1186">
                  <c:v>3849.91</c:v>
                </c:pt>
                <c:pt idx="1187">
                  <c:v>3875.23</c:v>
                </c:pt>
                <c:pt idx="1188">
                  <c:v>3871.4</c:v>
                </c:pt>
                <c:pt idx="1189">
                  <c:v>3782.36</c:v>
                </c:pt>
                <c:pt idx="1190">
                  <c:v>3727.14</c:v>
                </c:pt>
                <c:pt idx="1191">
                  <c:v>3682.72</c:v>
                </c:pt>
                <c:pt idx="1192">
                  <c:v>3686.44</c:v>
                </c:pt>
                <c:pt idx="1193">
                  <c:v>3651.94</c:v>
                </c:pt>
                <c:pt idx="1194">
                  <c:v>3687.01</c:v>
                </c:pt>
                <c:pt idx="1195">
                  <c:v>3633.48</c:v>
                </c:pt>
                <c:pt idx="1196">
                  <c:v>3609.78</c:v>
                </c:pt>
                <c:pt idx="1197">
                  <c:v>3726.46</c:v>
                </c:pt>
                <c:pt idx="1198">
                  <c:v>3753.25</c:v>
                </c:pt>
                <c:pt idx="1199">
                  <c:v>3771.97</c:v>
                </c:pt>
                <c:pt idx="1200">
                  <c:v>3706.74</c:v>
                </c:pt>
                <c:pt idx="1201">
                  <c:v>3647.51</c:v>
                </c:pt>
                <c:pt idx="1202">
                  <c:v>3595.86</c:v>
                </c:pt>
                <c:pt idx="1203">
                  <c:v>3590.83</c:v>
                </c:pt>
                <c:pt idx="1204">
                  <c:v>3520.37</c:v>
                </c:pt>
                <c:pt idx="1205">
                  <c:v>3690.41</c:v>
                </c:pt>
                <c:pt idx="1206">
                  <c:v>3638.65</c:v>
                </c:pt>
                <c:pt idx="1207">
                  <c:v>3746.26</c:v>
                </c:pt>
                <c:pt idx="1208">
                  <c:v>3703.11</c:v>
                </c:pt>
                <c:pt idx="1209">
                  <c:v>3689.05</c:v>
                </c:pt>
                <c:pt idx="1210">
                  <c:v>3657.1</c:v>
                </c:pt>
                <c:pt idx="1211">
                  <c:v>3762.01</c:v>
                </c:pt>
                <c:pt idx="1212">
                  <c:v>3799.44</c:v>
                </c:pt>
                <c:pt idx="1213">
                  <c:v>3825.97</c:v>
                </c:pt>
                <c:pt idx="1214">
                  <c:v>3834.69</c:v>
                </c:pt>
                <c:pt idx="1215">
                  <c:v>3808.26</c:v>
                </c:pt>
                <c:pt idx="1216">
                  <c:v>3881.85</c:v>
                </c:pt>
                <c:pt idx="1217">
                  <c:v>3901.79</c:v>
                </c:pt>
                <c:pt idx="1218">
                  <c:v>3852.9</c:v>
                </c:pt>
                <c:pt idx="1219">
                  <c:v>3733.25</c:v>
                </c:pt>
                <c:pt idx="1220">
                  <c:v>3766.98</c:v>
                </c:pt>
                <c:pt idx="1221">
                  <c:v>3780.71</c:v>
                </c:pt>
                <c:pt idx="1222">
                  <c:v>3817.02</c:v>
                </c:pt>
                <c:pt idx="1223">
                  <c:v>3810.94</c:v>
                </c:pt>
                <c:pt idx="1224">
                  <c:v>3859.89</c:v>
                </c:pt>
                <c:pt idx="1225">
                  <c:v>3963.72</c:v>
                </c:pt>
                <c:pt idx="1226">
                  <c:v>3977.97</c:v>
                </c:pt>
                <c:pt idx="1227">
                  <c:v>4006.41</c:v>
                </c:pt>
                <c:pt idx="1228">
                  <c:v>3976.82</c:v>
                </c:pt>
                <c:pt idx="1229">
                  <c:v>3919.26</c:v>
                </c:pt>
                <c:pt idx="1230">
                  <c:v>3966.39</c:v>
                </c:pt>
                <c:pt idx="1231">
                  <c:v>3956.23</c:v>
                </c:pt>
                <c:pt idx="1232">
                  <c:v>3965.51</c:v>
                </c:pt>
                <c:pt idx="1233">
                  <c:v>4000.3</c:v>
                </c:pt>
                <c:pt idx="1234">
                  <c:v>4023.34</c:v>
                </c:pt>
                <c:pt idx="1235">
                  <c:v>4005.36</c:v>
                </c:pt>
                <c:pt idx="1236">
                  <c:v>3964.19</c:v>
                </c:pt>
                <c:pt idx="1237">
                  <c:v>3957.18</c:v>
                </c:pt>
                <c:pt idx="1238">
                  <c:v>4087.14</c:v>
                </c:pt>
                <c:pt idx="1239">
                  <c:v>4040.17</c:v>
                </c:pt>
                <c:pt idx="1240">
                  <c:v>4052.02</c:v>
                </c:pt>
                <c:pt idx="1241">
                  <c:v>3996.63</c:v>
                </c:pt>
                <c:pt idx="1242">
                  <c:v>3933.28</c:v>
                </c:pt>
                <c:pt idx="1243">
                  <c:v>3947.79</c:v>
                </c:pt>
                <c:pt idx="1244">
                  <c:v>3954.17</c:v>
                </c:pt>
                <c:pt idx="1245">
                  <c:v>3939.29</c:v>
                </c:pt>
                <c:pt idx="1246">
                  <c:v>4069.38</c:v>
                </c:pt>
                <c:pt idx="1247">
                  <c:v>4015.54</c:v>
                </c:pt>
                <c:pt idx="1248">
                  <c:v>3958.37</c:v>
                </c:pt>
                <c:pt idx="1249">
                  <c:v>3890.91</c:v>
                </c:pt>
                <c:pt idx="1250">
                  <c:v>3853.79</c:v>
                </c:pt>
                <c:pt idx="1251">
                  <c:v>3810.47</c:v>
                </c:pt>
                <c:pt idx="1252">
                  <c:v>3839.49</c:v>
                </c:pt>
                <c:pt idx="1253">
                  <c:v>3853.26</c:v>
                </c:pt>
                <c:pt idx="1254">
                  <c:v>3815.11</c:v>
                </c:pt>
                <c:pt idx="1255">
                  <c:v>3843.34</c:v>
                </c:pt>
                <c:pt idx="1256">
                  <c:v>3829.56</c:v>
                </c:pt>
                <c:pt idx="1257">
                  <c:v>3805.45</c:v>
                </c:pt>
                <c:pt idx="1258">
                  <c:v>3829.06</c:v>
                </c:pt>
                <c:pt idx="1259">
                  <c:v>3853.29</c:v>
                </c:pt>
                <c:pt idx="1260">
                  <c:v>3840.36</c:v>
                </c:pt>
                <c:pt idx="1261">
                  <c:v>3839.74</c:v>
                </c:pt>
                <c:pt idx="1262">
                  <c:v>3823.37</c:v>
                </c:pt>
                <c:pt idx="1263">
                  <c:v>3910.82</c:v>
                </c:pt>
                <c:pt idx="1264">
                  <c:v>3888.57</c:v>
                </c:pt>
                <c:pt idx="1265">
                  <c:v>3932.35</c:v>
                </c:pt>
                <c:pt idx="1266">
                  <c:v>3977.57</c:v>
                </c:pt>
                <c:pt idx="1267">
                  <c:v>3960.6</c:v>
                </c:pt>
                <c:pt idx="1268">
                  <c:v>3999.28</c:v>
                </c:pt>
                <c:pt idx="1269">
                  <c:v>4002.25</c:v>
                </c:pt>
                <c:pt idx="1270">
                  <c:v>3911.84</c:v>
                </c:pt>
                <c:pt idx="1271">
                  <c:v>3909.04</c:v>
                </c:pt>
                <c:pt idx="1272">
                  <c:v>3978.14</c:v>
                </c:pt>
                <c:pt idx="1273">
                  <c:v>4001.74</c:v>
                </c:pt>
                <c:pt idx="1274">
                  <c:v>3982.71</c:v>
                </c:pt>
                <c:pt idx="1275">
                  <c:v>4036.08</c:v>
                </c:pt>
                <c:pt idx="1276">
                  <c:v>4053.72</c:v>
                </c:pt>
                <c:pt idx="1277">
                  <c:v>4049.27</c:v>
                </c:pt>
              </c:numCache>
            </c:numRef>
          </c:val>
          <c:smooth val="0"/>
          <c:extLst>
            <c:ext xmlns:c16="http://schemas.microsoft.com/office/drawing/2014/chart" uri="{C3380CC4-5D6E-409C-BE32-E72D297353CC}">
              <c16:uniqueId val="{00000000-BADC-4588-8D22-FD780DFC6DEF}"/>
            </c:ext>
          </c:extLst>
        </c:ser>
        <c:ser>
          <c:idx val="1"/>
          <c:order val="1"/>
          <c:tx>
            <c:strRef>
              <c:f>'SP500'!$C$1</c:f>
              <c:strCache>
                <c:ptCount val="1"/>
                <c:pt idx="0">
                  <c:v>High</c:v>
                </c:pt>
              </c:strCache>
            </c:strRef>
          </c:tx>
          <c:spPr>
            <a:ln w="28575" cap="rnd">
              <a:solidFill>
                <a:schemeClr val="accent2"/>
              </a:solidFill>
              <a:round/>
            </a:ln>
            <a:effectLst/>
          </c:spPr>
          <c:marker>
            <c:symbol val="none"/>
          </c:marker>
          <c:cat>
            <c:numRef>
              <c:f>'SP500'!$A$2:$A$1279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formatCode="dd/mm/yyyy;@">
                  <c:v>44951</c:v>
                </c:pt>
                <c:pt idx="1275" formatCode="dd/mm/yyyy;@">
                  <c:v>44952</c:v>
                </c:pt>
                <c:pt idx="1276" formatCode="dd/mm/yyyy;@">
                  <c:v>44953</c:v>
                </c:pt>
                <c:pt idx="1277" formatCode="dd/mm/yyyy;@">
                  <c:v>44956</c:v>
                </c:pt>
              </c:numCache>
            </c:numRef>
          </c:cat>
          <c:val>
            <c:numRef>
              <c:f>'SP500'!$C$2:$C$1279</c:f>
              <c:numCache>
                <c:formatCode>#,##0.00</c:formatCode>
                <c:ptCount val="1278"/>
                <c:pt idx="0">
                  <c:v>2695.89</c:v>
                </c:pt>
                <c:pt idx="1">
                  <c:v>2714.37</c:v>
                </c:pt>
                <c:pt idx="2">
                  <c:v>2729.29</c:v>
                </c:pt>
                <c:pt idx="3">
                  <c:v>2743.45</c:v>
                </c:pt>
                <c:pt idx="4">
                  <c:v>2748.51</c:v>
                </c:pt>
                <c:pt idx="5">
                  <c:v>2759.14</c:v>
                </c:pt>
                <c:pt idx="6">
                  <c:v>2750.8</c:v>
                </c:pt>
                <c:pt idx="7">
                  <c:v>2767.56</c:v>
                </c:pt>
                <c:pt idx="8">
                  <c:v>2787.85</c:v>
                </c:pt>
                <c:pt idx="9">
                  <c:v>2807.54</c:v>
                </c:pt>
                <c:pt idx="10">
                  <c:v>2807.04</c:v>
                </c:pt>
                <c:pt idx="11">
                  <c:v>2805.83</c:v>
                </c:pt>
                <c:pt idx="12">
                  <c:v>2810.33</c:v>
                </c:pt>
                <c:pt idx="13">
                  <c:v>2833.03</c:v>
                </c:pt>
                <c:pt idx="14">
                  <c:v>2842.24</c:v>
                </c:pt>
                <c:pt idx="15">
                  <c:v>2852.97</c:v>
                </c:pt>
                <c:pt idx="16">
                  <c:v>2848.56</c:v>
                </c:pt>
                <c:pt idx="17">
                  <c:v>2872.87</c:v>
                </c:pt>
                <c:pt idx="18">
                  <c:v>2870.62</c:v>
                </c:pt>
                <c:pt idx="19">
                  <c:v>2837.75</c:v>
                </c:pt>
                <c:pt idx="20">
                  <c:v>2839.26</c:v>
                </c:pt>
                <c:pt idx="21">
                  <c:v>2835.96</c:v>
                </c:pt>
                <c:pt idx="22">
                  <c:v>2808.92</c:v>
                </c:pt>
                <c:pt idx="23">
                  <c:v>2763.39</c:v>
                </c:pt>
                <c:pt idx="24">
                  <c:v>2701.04</c:v>
                </c:pt>
                <c:pt idx="25">
                  <c:v>2727.67</c:v>
                </c:pt>
                <c:pt idx="26">
                  <c:v>2685.27</c:v>
                </c:pt>
                <c:pt idx="27">
                  <c:v>2638.67</c:v>
                </c:pt>
                <c:pt idx="28">
                  <c:v>2672.61</c:v>
                </c:pt>
                <c:pt idx="29">
                  <c:v>2668.84</c:v>
                </c:pt>
                <c:pt idx="30">
                  <c:v>2702.1</c:v>
                </c:pt>
                <c:pt idx="31">
                  <c:v>2731.51</c:v>
                </c:pt>
                <c:pt idx="32">
                  <c:v>2754.42</c:v>
                </c:pt>
                <c:pt idx="33">
                  <c:v>2737.6</c:v>
                </c:pt>
                <c:pt idx="34">
                  <c:v>2747.75</c:v>
                </c:pt>
                <c:pt idx="35">
                  <c:v>2731.26</c:v>
                </c:pt>
                <c:pt idx="36">
                  <c:v>2747.76</c:v>
                </c:pt>
                <c:pt idx="37">
                  <c:v>2780.64</c:v>
                </c:pt>
                <c:pt idx="38">
                  <c:v>2789.15</c:v>
                </c:pt>
                <c:pt idx="39">
                  <c:v>2761.52</c:v>
                </c:pt>
                <c:pt idx="40">
                  <c:v>2730.89</c:v>
                </c:pt>
                <c:pt idx="41">
                  <c:v>2696.25</c:v>
                </c:pt>
                <c:pt idx="42">
                  <c:v>2728.09</c:v>
                </c:pt>
                <c:pt idx="43">
                  <c:v>2732.08</c:v>
                </c:pt>
                <c:pt idx="44">
                  <c:v>2730.6</c:v>
                </c:pt>
                <c:pt idx="45">
                  <c:v>2740.45</c:v>
                </c:pt>
                <c:pt idx="46">
                  <c:v>2786.57</c:v>
                </c:pt>
                <c:pt idx="47">
                  <c:v>2796.98</c:v>
                </c:pt>
                <c:pt idx="48">
                  <c:v>2801.9</c:v>
                </c:pt>
                <c:pt idx="49">
                  <c:v>2777.11</c:v>
                </c:pt>
                <c:pt idx="50">
                  <c:v>2763.03</c:v>
                </c:pt>
                <c:pt idx="51">
                  <c:v>2761.85</c:v>
                </c:pt>
                <c:pt idx="52">
                  <c:v>2741.38</c:v>
                </c:pt>
                <c:pt idx="53">
                  <c:v>2724.22</c:v>
                </c:pt>
                <c:pt idx="54">
                  <c:v>2739.14</c:v>
                </c:pt>
                <c:pt idx="55">
                  <c:v>2695.68</c:v>
                </c:pt>
                <c:pt idx="56">
                  <c:v>2657.67</c:v>
                </c:pt>
                <c:pt idx="57">
                  <c:v>2661.36</c:v>
                </c:pt>
                <c:pt idx="58">
                  <c:v>2674.78</c:v>
                </c:pt>
                <c:pt idx="59">
                  <c:v>2632.65</c:v>
                </c:pt>
                <c:pt idx="60">
                  <c:v>2659.07</c:v>
                </c:pt>
                <c:pt idx="61">
                  <c:v>2638.3</c:v>
                </c:pt>
                <c:pt idx="62">
                  <c:v>2619.14</c:v>
                </c:pt>
                <c:pt idx="63">
                  <c:v>2649.86</c:v>
                </c:pt>
                <c:pt idx="64">
                  <c:v>2672.08</c:v>
                </c:pt>
                <c:pt idx="65">
                  <c:v>2656.88</c:v>
                </c:pt>
                <c:pt idx="66">
                  <c:v>2653.55</c:v>
                </c:pt>
                <c:pt idx="67">
                  <c:v>2665.45</c:v>
                </c:pt>
                <c:pt idx="68">
                  <c:v>2661.43</c:v>
                </c:pt>
                <c:pt idx="69">
                  <c:v>2674.72</c:v>
                </c:pt>
                <c:pt idx="70">
                  <c:v>2680.26</c:v>
                </c:pt>
                <c:pt idx="71">
                  <c:v>2686.49</c:v>
                </c:pt>
                <c:pt idx="72">
                  <c:v>2713.34</c:v>
                </c:pt>
                <c:pt idx="73">
                  <c:v>2717.49</c:v>
                </c:pt>
                <c:pt idx="74">
                  <c:v>2702.84</c:v>
                </c:pt>
                <c:pt idx="75">
                  <c:v>2693.94</c:v>
                </c:pt>
                <c:pt idx="76">
                  <c:v>2682.86</c:v>
                </c:pt>
                <c:pt idx="77">
                  <c:v>2683.55</c:v>
                </c:pt>
                <c:pt idx="78">
                  <c:v>2645.3</c:v>
                </c:pt>
                <c:pt idx="79">
                  <c:v>2676.48</c:v>
                </c:pt>
                <c:pt idx="80">
                  <c:v>2677.35</c:v>
                </c:pt>
                <c:pt idx="81">
                  <c:v>2682.87</c:v>
                </c:pt>
                <c:pt idx="82">
                  <c:v>2655.27</c:v>
                </c:pt>
                <c:pt idx="83">
                  <c:v>2660.87</c:v>
                </c:pt>
                <c:pt idx="84">
                  <c:v>2637.14</c:v>
                </c:pt>
                <c:pt idx="85">
                  <c:v>2670.93</c:v>
                </c:pt>
                <c:pt idx="86">
                  <c:v>2683.35</c:v>
                </c:pt>
                <c:pt idx="87">
                  <c:v>2676.34</c:v>
                </c:pt>
                <c:pt idx="88">
                  <c:v>2701.27</c:v>
                </c:pt>
                <c:pt idx="89">
                  <c:v>2726.11</c:v>
                </c:pt>
                <c:pt idx="90">
                  <c:v>2732.86</c:v>
                </c:pt>
                <c:pt idx="91">
                  <c:v>2742.1</c:v>
                </c:pt>
                <c:pt idx="92">
                  <c:v>2718.59</c:v>
                </c:pt>
                <c:pt idx="93">
                  <c:v>2727.76</c:v>
                </c:pt>
                <c:pt idx="94">
                  <c:v>2731.96</c:v>
                </c:pt>
                <c:pt idx="95">
                  <c:v>2719.5</c:v>
                </c:pt>
                <c:pt idx="96">
                  <c:v>2739.19</c:v>
                </c:pt>
                <c:pt idx="97">
                  <c:v>2742.24</c:v>
                </c:pt>
                <c:pt idx="98">
                  <c:v>2733.33</c:v>
                </c:pt>
                <c:pt idx="99">
                  <c:v>2731.97</c:v>
                </c:pt>
                <c:pt idx="100">
                  <c:v>2727.36</c:v>
                </c:pt>
                <c:pt idx="101">
                  <c:v>2710.67</c:v>
                </c:pt>
                <c:pt idx="102">
                  <c:v>2729.34</c:v>
                </c:pt>
                <c:pt idx="103">
                  <c:v>2722.5</c:v>
                </c:pt>
                <c:pt idx="104">
                  <c:v>2736.93</c:v>
                </c:pt>
                <c:pt idx="105">
                  <c:v>2749.16</c:v>
                </c:pt>
                <c:pt idx="106">
                  <c:v>2752.61</c:v>
                </c:pt>
                <c:pt idx="107">
                  <c:v>2772.39</c:v>
                </c:pt>
                <c:pt idx="108">
                  <c:v>2779.9</c:v>
                </c:pt>
                <c:pt idx="109">
                  <c:v>2779.39</c:v>
                </c:pt>
                <c:pt idx="110">
                  <c:v>2790.21</c:v>
                </c:pt>
                <c:pt idx="111">
                  <c:v>2789.8</c:v>
                </c:pt>
                <c:pt idx="112">
                  <c:v>2791.47</c:v>
                </c:pt>
                <c:pt idx="113">
                  <c:v>2789.06</c:v>
                </c:pt>
                <c:pt idx="114">
                  <c:v>2782.81</c:v>
                </c:pt>
                <c:pt idx="115">
                  <c:v>2774.99</c:v>
                </c:pt>
                <c:pt idx="116">
                  <c:v>2765.05</c:v>
                </c:pt>
                <c:pt idx="117">
                  <c:v>2774.86</c:v>
                </c:pt>
                <c:pt idx="118">
                  <c:v>2769.28</c:v>
                </c:pt>
                <c:pt idx="119">
                  <c:v>2764.17</c:v>
                </c:pt>
                <c:pt idx="120">
                  <c:v>2742.94</c:v>
                </c:pt>
                <c:pt idx="121">
                  <c:v>2732.91</c:v>
                </c:pt>
                <c:pt idx="122">
                  <c:v>2746.09</c:v>
                </c:pt>
                <c:pt idx="123">
                  <c:v>2724.34</c:v>
                </c:pt>
                <c:pt idx="124">
                  <c:v>2743.26</c:v>
                </c:pt>
                <c:pt idx="125">
                  <c:v>2727.26</c:v>
                </c:pt>
                <c:pt idx="126">
                  <c:v>2736.58</c:v>
                </c:pt>
                <c:pt idx="127">
                  <c:v>2737.83</c:v>
                </c:pt>
                <c:pt idx="128">
                  <c:v>2764.41</c:v>
                </c:pt>
                <c:pt idx="129">
                  <c:v>2784.65</c:v>
                </c:pt>
                <c:pt idx="130">
                  <c:v>2795.58</c:v>
                </c:pt>
                <c:pt idx="131">
                  <c:v>2785.91</c:v>
                </c:pt>
                <c:pt idx="132">
                  <c:v>2799.22</c:v>
                </c:pt>
                <c:pt idx="133">
                  <c:v>2804.53</c:v>
                </c:pt>
                <c:pt idx="134">
                  <c:v>2801.19</c:v>
                </c:pt>
                <c:pt idx="135">
                  <c:v>2814.19</c:v>
                </c:pt>
                <c:pt idx="136">
                  <c:v>2816.76</c:v>
                </c:pt>
                <c:pt idx="137">
                  <c:v>2812.05</c:v>
                </c:pt>
                <c:pt idx="138">
                  <c:v>2809.7</c:v>
                </c:pt>
                <c:pt idx="139">
                  <c:v>2808.61</c:v>
                </c:pt>
                <c:pt idx="140">
                  <c:v>2829.99</c:v>
                </c:pt>
                <c:pt idx="141">
                  <c:v>2848.03</c:v>
                </c:pt>
                <c:pt idx="142">
                  <c:v>2845.57</c:v>
                </c:pt>
                <c:pt idx="143">
                  <c:v>2843.17</c:v>
                </c:pt>
                <c:pt idx="144">
                  <c:v>2821.74</c:v>
                </c:pt>
                <c:pt idx="145">
                  <c:v>2824.46</c:v>
                </c:pt>
                <c:pt idx="146">
                  <c:v>2825.83</c:v>
                </c:pt>
                <c:pt idx="147">
                  <c:v>2829.91</c:v>
                </c:pt>
                <c:pt idx="148">
                  <c:v>2840.38</c:v>
                </c:pt>
                <c:pt idx="149">
                  <c:v>2853.29</c:v>
                </c:pt>
                <c:pt idx="150">
                  <c:v>2863.43</c:v>
                </c:pt>
                <c:pt idx="151">
                  <c:v>2862.44</c:v>
                </c:pt>
                <c:pt idx="152">
                  <c:v>2862.48</c:v>
                </c:pt>
                <c:pt idx="153">
                  <c:v>2842.2</c:v>
                </c:pt>
                <c:pt idx="154">
                  <c:v>2843.4</c:v>
                </c:pt>
                <c:pt idx="155">
                  <c:v>2843.11</c:v>
                </c:pt>
                <c:pt idx="156">
                  <c:v>2827.95</c:v>
                </c:pt>
                <c:pt idx="157">
                  <c:v>2850.49</c:v>
                </c:pt>
                <c:pt idx="158">
                  <c:v>2855.63</c:v>
                </c:pt>
                <c:pt idx="159">
                  <c:v>2859.76</c:v>
                </c:pt>
                <c:pt idx="160">
                  <c:v>2873.23</c:v>
                </c:pt>
                <c:pt idx="161">
                  <c:v>2867.54</c:v>
                </c:pt>
                <c:pt idx="162">
                  <c:v>2868.78</c:v>
                </c:pt>
                <c:pt idx="163">
                  <c:v>2876.16</c:v>
                </c:pt>
                <c:pt idx="164">
                  <c:v>2898.25</c:v>
                </c:pt>
                <c:pt idx="165">
                  <c:v>2903.77</c:v>
                </c:pt>
                <c:pt idx="166">
                  <c:v>2916.5</c:v>
                </c:pt>
                <c:pt idx="167">
                  <c:v>2912.46</c:v>
                </c:pt>
                <c:pt idx="168">
                  <c:v>2906.32</c:v>
                </c:pt>
                <c:pt idx="169">
                  <c:v>2900.18</c:v>
                </c:pt>
                <c:pt idx="170">
                  <c:v>2894.21</c:v>
                </c:pt>
                <c:pt idx="171">
                  <c:v>2892.05</c:v>
                </c:pt>
                <c:pt idx="172">
                  <c:v>2883.81</c:v>
                </c:pt>
                <c:pt idx="173">
                  <c:v>2886.93</c:v>
                </c:pt>
                <c:pt idx="174">
                  <c:v>2892.52</c:v>
                </c:pt>
                <c:pt idx="175">
                  <c:v>2894.65</c:v>
                </c:pt>
                <c:pt idx="176">
                  <c:v>2906.76</c:v>
                </c:pt>
                <c:pt idx="177">
                  <c:v>2908.3</c:v>
                </c:pt>
                <c:pt idx="178">
                  <c:v>2904.65</c:v>
                </c:pt>
                <c:pt idx="179">
                  <c:v>2911.17</c:v>
                </c:pt>
                <c:pt idx="180">
                  <c:v>2912.36</c:v>
                </c:pt>
                <c:pt idx="181">
                  <c:v>2934.8</c:v>
                </c:pt>
                <c:pt idx="182">
                  <c:v>2940.91</c:v>
                </c:pt>
                <c:pt idx="183">
                  <c:v>2923.79</c:v>
                </c:pt>
                <c:pt idx="184">
                  <c:v>2923.95</c:v>
                </c:pt>
                <c:pt idx="185">
                  <c:v>2931.15</c:v>
                </c:pt>
                <c:pt idx="186">
                  <c:v>2927.22</c:v>
                </c:pt>
                <c:pt idx="187">
                  <c:v>2920.53</c:v>
                </c:pt>
                <c:pt idx="188">
                  <c:v>2937.06</c:v>
                </c:pt>
                <c:pt idx="189">
                  <c:v>2931.42</c:v>
                </c:pt>
                <c:pt idx="190">
                  <c:v>2939.86</c:v>
                </c:pt>
                <c:pt idx="191">
                  <c:v>2919.78</c:v>
                </c:pt>
                <c:pt idx="192">
                  <c:v>2909.64</c:v>
                </c:pt>
                <c:pt idx="193">
                  <c:v>2889.45</c:v>
                </c:pt>
                <c:pt idx="194">
                  <c:v>2894.83</c:v>
                </c:pt>
                <c:pt idx="195">
                  <c:v>2874.02</c:v>
                </c:pt>
                <c:pt idx="196">
                  <c:v>2795.14</c:v>
                </c:pt>
                <c:pt idx="197">
                  <c:v>2775.77</c:v>
                </c:pt>
                <c:pt idx="198">
                  <c:v>2775.99</c:v>
                </c:pt>
                <c:pt idx="199">
                  <c:v>2813.46</c:v>
                </c:pt>
                <c:pt idx="200">
                  <c:v>2816.94</c:v>
                </c:pt>
                <c:pt idx="201">
                  <c:v>2806.04</c:v>
                </c:pt>
                <c:pt idx="202">
                  <c:v>2797.77</c:v>
                </c:pt>
                <c:pt idx="203">
                  <c:v>2778.94</c:v>
                </c:pt>
                <c:pt idx="204">
                  <c:v>2753.59</c:v>
                </c:pt>
                <c:pt idx="205">
                  <c:v>2742.59</c:v>
                </c:pt>
                <c:pt idx="206">
                  <c:v>2722.7</c:v>
                </c:pt>
                <c:pt idx="207">
                  <c:v>2692.38</c:v>
                </c:pt>
                <c:pt idx="208">
                  <c:v>2706.85</c:v>
                </c:pt>
                <c:pt idx="209">
                  <c:v>2685.43</c:v>
                </c:pt>
                <c:pt idx="210">
                  <c:v>2736.69</c:v>
                </c:pt>
                <c:pt idx="211">
                  <c:v>2741.67</c:v>
                </c:pt>
                <c:pt idx="212">
                  <c:v>2756.55</c:v>
                </c:pt>
                <c:pt idx="213">
                  <c:v>2744.27</c:v>
                </c:pt>
                <c:pt idx="214">
                  <c:v>2756.82</c:v>
                </c:pt>
                <c:pt idx="215">
                  <c:v>2815.15</c:v>
                </c:pt>
                <c:pt idx="216">
                  <c:v>2814.75</c:v>
                </c:pt>
                <c:pt idx="217">
                  <c:v>2794.1</c:v>
                </c:pt>
                <c:pt idx="218">
                  <c:v>2775.99</c:v>
                </c:pt>
                <c:pt idx="219">
                  <c:v>2754.6</c:v>
                </c:pt>
                <c:pt idx="220">
                  <c:v>2746.8</c:v>
                </c:pt>
                <c:pt idx="221">
                  <c:v>2735.38</c:v>
                </c:pt>
                <c:pt idx="222">
                  <c:v>2746.75</c:v>
                </c:pt>
                <c:pt idx="223">
                  <c:v>2733.16</c:v>
                </c:pt>
                <c:pt idx="224">
                  <c:v>2669.44</c:v>
                </c:pt>
                <c:pt idx="225">
                  <c:v>2670.73</c:v>
                </c:pt>
                <c:pt idx="226">
                  <c:v>2647.55</c:v>
                </c:pt>
                <c:pt idx="227">
                  <c:v>2674.35</c:v>
                </c:pt>
                <c:pt idx="228">
                  <c:v>2682.53</c:v>
                </c:pt>
                <c:pt idx="229">
                  <c:v>2744</c:v>
                </c:pt>
                <c:pt idx="230">
                  <c:v>2753.75</c:v>
                </c:pt>
                <c:pt idx="231">
                  <c:v>2760.88</c:v>
                </c:pt>
                <c:pt idx="232">
                  <c:v>2800.18</c:v>
                </c:pt>
                <c:pt idx="233">
                  <c:v>2785.93</c:v>
                </c:pt>
                <c:pt idx="234">
                  <c:v>2696.15</c:v>
                </c:pt>
                <c:pt idx="235">
                  <c:v>2708.54</c:v>
                </c:pt>
                <c:pt idx="236">
                  <c:v>2647.51</c:v>
                </c:pt>
                <c:pt idx="237">
                  <c:v>2674.35</c:v>
                </c:pt>
                <c:pt idx="238">
                  <c:v>2685.44</c:v>
                </c:pt>
                <c:pt idx="239">
                  <c:v>2670.19</c:v>
                </c:pt>
                <c:pt idx="240">
                  <c:v>2635.07</c:v>
                </c:pt>
                <c:pt idx="241">
                  <c:v>2601.13</c:v>
                </c:pt>
                <c:pt idx="242">
                  <c:v>2573.9899999999998</c:v>
                </c:pt>
                <c:pt idx="243">
                  <c:v>2585.29</c:v>
                </c:pt>
                <c:pt idx="244">
                  <c:v>2509.63</c:v>
                </c:pt>
                <c:pt idx="245">
                  <c:v>2504.41</c:v>
                </c:pt>
                <c:pt idx="246">
                  <c:v>2410.34</c:v>
                </c:pt>
                <c:pt idx="247">
                  <c:v>2467.7600000000002</c:v>
                </c:pt>
                <c:pt idx="248">
                  <c:v>2489.1</c:v>
                </c:pt>
                <c:pt idx="249">
                  <c:v>2520.27</c:v>
                </c:pt>
                <c:pt idx="250">
                  <c:v>2509.2399999999998</c:v>
                </c:pt>
                <c:pt idx="251">
                  <c:v>2519.4899999999998</c:v>
                </c:pt>
                <c:pt idx="252">
                  <c:v>2493.14</c:v>
                </c:pt>
                <c:pt idx="253">
                  <c:v>2538.0700000000002</c:v>
                </c:pt>
                <c:pt idx="254">
                  <c:v>2566.16</c:v>
                </c:pt>
                <c:pt idx="255">
                  <c:v>2579.8200000000002</c:v>
                </c:pt>
                <c:pt idx="256">
                  <c:v>2595.3200000000002</c:v>
                </c:pt>
                <c:pt idx="257">
                  <c:v>2597.8200000000002</c:v>
                </c:pt>
                <c:pt idx="258">
                  <c:v>2596.27</c:v>
                </c:pt>
                <c:pt idx="259">
                  <c:v>2589.3200000000002</c:v>
                </c:pt>
                <c:pt idx="260">
                  <c:v>2613.08</c:v>
                </c:pt>
                <c:pt idx="261">
                  <c:v>2625.76</c:v>
                </c:pt>
                <c:pt idx="262">
                  <c:v>2645.06</c:v>
                </c:pt>
                <c:pt idx="263">
                  <c:v>2675.47</c:v>
                </c:pt>
                <c:pt idx="264">
                  <c:v>2657.88</c:v>
                </c:pt>
                <c:pt idx="265">
                  <c:v>2653.19</c:v>
                </c:pt>
                <c:pt idx="266">
                  <c:v>2647.2</c:v>
                </c:pt>
                <c:pt idx="267">
                  <c:v>2672.38</c:v>
                </c:pt>
                <c:pt idx="268">
                  <c:v>2644.97</c:v>
                </c:pt>
                <c:pt idx="269">
                  <c:v>2650.93</c:v>
                </c:pt>
                <c:pt idx="270">
                  <c:v>2690.44</c:v>
                </c:pt>
                <c:pt idx="271">
                  <c:v>2708.95</c:v>
                </c:pt>
                <c:pt idx="272">
                  <c:v>2716.66</c:v>
                </c:pt>
                <c:pt idx="273">
                  <c:v>2724.99</c:v>
                </c:pt>
                <c:pt idx="274">
                  <c:v>2738.98</c:v>
                </c:pt>
                <c:pt idx="275">
                  <c:v>2738.08</c:v>
                </c:pt>
                <c:pt idx="276">
                  <c:v>2719.32</c:v>
                </c:pt>
                <c:pt idx="277">
                  <c:v>2708.07</c:v>
                </c:pt>
                <c:pt idx="278">
                  <c:v>2718.05</c:v>
                </c:pt>
                <c:pt idx="279">
                  <c:v>2748.19</c:v>
                </c:pt>
                <c:pt idx="280">
                  <c:v>2761.85</c:v>
                </c:pt>
                <c:pt idx="281">
                  <c:v>2757.9</c:v>
                </c:pt>
                <c:pt idx="282">
                  <c:v>2775.66</c:v>
                </c:pt>
                <c:pt idx="283">
                  <c:v>2787.33</c:v>
                </c:pt>
                <c:pt idx="284">
                  <c:v>2789.88</c:v>
                </c:pt>
                <c:pt idx="285">
                  <c:v>2781.58</c:v>
                </c:pt>
                <c:pt idx="286">
                  <c:v>2794.2</c:v>
                </c:pt>
                <c:pt idx="287">
                  <c:v>2813.49</c:v>
                </c:pt>
                <c:pt idx="288">
                  <c:v>2803.12</c:v>
                </c:pt>
                <c:pt idx="289">
                  <c:v>2795.76</c:v>
                </c:pt>
                <c:pt idx="290">
                  <c:v>2793.73</c:v>
                </c:pt>
                <c:pt idx="291">
                  <c:v>2808.02</c:v>
                </c:pt>
                <c:pt idx="292">
                  <c:v>2816.88</c:v>
                </c:pt>
                <c:pt idx="293">
                  <c:v>2796.44</c:v>
                </c:pt>
                <c:pt idx="294">
                  <c:v>2790.27</c:v>
                </c:pt>
                <c:pt idx="295">
                  <c:v>2767.25</c:v>
                </c:pt>
                <c:pt idx="296">
                  <c:v>2744.13</c:v>
                </c:pt>
                <c:pt idx="297">
                  <c:v>2784</c:v>
                </c:pt>
                <c:pt idx="298">
                  <c:v>2798.32</c:v>
                </c:pt>
                <c:pt idx="299">
                  <c:v>2821.24</c:v>
                </c:pt>
                <c:pt idx="300">
                  <c:v>2815</c:v>
                </c:pt>
                <c:pt idx="301">
                  <c:v>2830.73</c:v>
                </c:pt>
                <c:pt idx="302">
                  <c:v>2835.41</c:v>
                </c:pt>
                <c:pt idx="303">
                  <c:v>2852.42</c:v>
                </c:pt>
                <c:pt idx="304">
                  <c:v>2843.54</c:v>
                </c:pt>
                <c:pt idx="305">
                  <c:v>2860.31</c:v>
                </c:pt>
                <c:pt idx="306">
                  <c:v>2846.16</c:v>
                </c:pt>
                <c:pt idx="307">
                  <c:v>2809.79</c:v>
                </c:pt>
                <c:pt idx="308">
                  <c:v>2829.87</c:v>
                </c:pt>
                <c:pt idx="309">
                  <c:v>2825.56</c:v>
                </c:pt>
                <c:pt idx="310">
                  <c:v>2819.71</c:v>
                </c:pt>
                <c:pt idx="311">
                  <c:v>2836.03</c:v>
                </c:pt>
                <c:pt idx="312">
                  <c:v>2869.4</c:v>
                </c:pt>
                <c:pt idx="313">
                  <c:v>2872.9</c:v>
                </c:pt>
                <c:pt idx="314">
                  <c:v>2885.25</c:v>
                </c:pt>
                <c:pt idx="315">
                  <c:v>2881.28</c:v>
                </c:pt>
                <c:pt idx="316">
                  <c:v>2893.24</c:v>
                </c:pt>
                <c:pt idx="317">
                  <c:v>2895.95</c:v>
                </c:pt>
                <c:pt idx="318">
                  <c:v>2886.88</c:v>
                </c:pt>
                <c:pt idx="319">
                  <c:v>2889.71</c:v>
                </c:pt>
                <c:pt idx="320">
                  <c:v>2893.42</c:v>
                </c:pt>
                <c:pt idx="321">
                  <c:v>2910.54</c:v>
                </c:pt>
                <c:pt idx="322">
                  <c:v>2909.6</c:v>
                </c:pt>
                <c:pt idx="323">
                  <c:v>2916.06</c:v>
                </c:pt>
                <c:pt idx="324">
                  <c:v>2918</c:v>
                </c:pt>
                <c:pt idx="325">
                  <c:v>2908.4</c:v>
                </c:pt>
                <c:pt idx="326">
                  <c:v>2909.51</c:v>
                </c:pt>
                <c:pt idx="327">
                  <c:v>2936.31</c:v>
                </c:pt>
                <c:pt idx="328">
                  <c:v>2936.83</c:v>
                </c:pt>
                <c:pt idx="329">
                  <c:v>2933.1</c:v>
                </c:pt>
                <c:pt idx="330">
                  <c:v>2939.88</c:v>
                </c:pt>
                <c:pt idx="331">
                  <c:v>2949.52</c:v>
                </c:pt>
                <c:pt idx="332">
                  <c:v>2948.22</c:v>
                </c:pt>
                <c:pt idx="333">
                  <c:v>2954.13</c:v>
                </c:pt>
                <c:pt idx="334">
                  <c:v>2931.68</c:v>
                </c:pt>
                <c:pt idx="335">
                  <c:v>2947.85</c:v>
                </c:pt>
                <c:pt idx="336">
                  <c:v>2937.32</c:v>
                </c:pt>
                <c:pt idx="337">
                  <c:v>2913.03</c:v>
                </c:pt>
                <c:pt idx="338">
                  <c:v>2897.96</c:v>
                </c:pt>
                <c:pt idx="339">
                  <c:v>2875.97</c:v>
                </c:pt>
                <c:pt idx="340">
                  <c:v>2891.31</c:v>
                </c:pt>
                <c:pt idx="341">
                  <c:v>2840.19</c:v>
                </c:pt>
                <c:pt idx="342">
                  <c:v>2852.54</c:v>
                </c:pt>
                <c:pt idx="343">
                  <c:v>2858.68</c:v>
                </c:pt>
                <c:pt idx="344">
                  <c:v>2892.15</c:v>
                </c:pt>
                <c:pt idx="345">
                  <c:v>2885.48</c:v>
                </c:pt>
                <c:pt idx="346">
                  <c:v>2853.86</c:v>
                </c:pt>
                <c:pt idx="347">
                  <c:v>2868.88</c:v>
                </c:pt>
                <c:pt idx="348">
                  <c:v>2865.47</c:v>
                </c:pt>
                <c:pt idx="349">
                  <c:v>2836.7</c:v>
                </c:pt>
                <c:pt idx="350">
                  <c:v>2841.36</c:v>
                </c:pt>
                <c:pt idx="351">
                  <c:v>2840.51</c:v>
                </c:pt>
                <c:pt idx="352">
                  <c:v>2792.03</c:v>
                </c:pt>
                <c:pt idx="353">
                  <c:v>2799</c:v>
                </c:pt>
                <c:pt idx="354">
                  <c:v>2768.98</c:v>
                </c:pt>
                <c:pt idx="355">
                  <c:v>2763.07</c:v>
                </c:pt>
                <c:pt idx="356">
                  <c:v>2804.49</c:v>
                </c:pt>
                <c:pt idx="357">
                  <c:v>2827.28</c:v>
                </c:pt>
                <c:pt idx="358">
                  <c:v>2852.1</c:v>
                </c:pt>
                <c:pt idx="359">
                  <c:v>2884.97</c:v>
                </c:pt>
                <c:pt idx="360">
                  <c:v>2904.77</c:v>
                </c:pt>
                <c:pt idx="361">
                  <c:v>2910.61</c:v>
                </c:pt>
                <c:pt idx="362">
                  <c:v>2888.57</c:v>
                </c:pt>
                <c:pt idx="363">
                  <c:v>2895.24</c:v>
                </c:pt>
                <c:pt idx="364">
                  <c:v>2894.45</c:v>
                </c:pt>
                <c:pt idx="365">
                  <c:v>2897.27</c:v>
                </c:pt>
                <c:pt idx="366">
                  <c:v>2930.79</c:v>
                </c:pt>
                <c:pt idx="367">
                  <c:v>2931.74</c:v>
                </c:pt>
                <c:pt idx="368">
                  <c:v>2958.06</c:v>
                </c:pt>
                <c:pt idx="369">
                  <c:v>2964.15</c:v>
                </c:pt>
                <c:pt idx="370">
                  <c:v>2954.92</c:v>
                </c:pt>
                <c:pt idx="371">
                  <c:v>2946.52</c:v>
                </c:pt>
                <c:pt idx="372">
                  <c:v>2932.59</c:v>
                </c:pt>
                <c:pt idx="373">
                  <c:v>2929.3</c:v>
                </c:pt>
                <c:pt idx="374">
                  <c:v>2943.98</c:v>
                </c:pt>
                <c:pt idx="375">
                  <c:v>2977.93</c:v>
                </c:pt>
                <c:pt idx="376">
                  <c:v>2973.21</c:v>
                </c:pt>
                <c:pt idx="377">
                  <c:v>2995.84</c:v>
                </c:pt>
                <c:pt idx="378">
                  <c:v>2994.03</c:v>
                </c:pt>
                <c:pt idx="379">
                  <c:v>2980.76</c:v>
                </c:pt>
                <c:pt idx="380">
                  <c:v>2981.9</c:v>
                </c:pt>
                <c:pt idx="381">
                  <c:v>3002.98</c:v>
                </c:pt>
                <c:pt idx="382">
                  <c:v>3002.33</c:v>
                </c:pt>
                <c:pt idx="383">
                  <c:v>3013.92</c:v>
                </c:pt>
                <c:pt idx="384">
                  <c:v>3017.8</c:v>
                </c:pt>
                <c:pt idx="385">
                  <c:v>3015.02</c:v>
                </c:pt>
                <c:pt idx="386">
                  <c:v>3005.26</c:v>
                </c:pt>
                <c:pt idx="387">
                  <c:v>2998.28</c:v>
                </c:pt>
                <c:pt idx="388">
                  <c:v>3006.02</c:v>
                </c:pt>
                <c:pt idx="389">
                  <c:v>2990.71</c:v>
                </c:pt>
                <c:pt idx="390">
                  <c:v>3005.9</c:v>
                </c:pt>
                <c:pt idx="391">
                  <c:v>3019.59</c:v>
                </c:pt>
                <c:pt idx="392">
                  <c:v>3016.31</c:v>
                </c:pt>
                <c:pt idx="393">
                  <c:v>3027.98</c:v>
                </c:pt>
                <c:pt idx="394">
                  <c:v>3025.61</c:v>
                </c:pt>
                <c:pt idx="395">
                  <c:v>3017.19</c:v>
                </c:pt>
                <c:pt idx="396">
                  <c:v>3017.4</c:v>
                </c:pt>
                <c:pt idx="397">
                  <c:v>3013.59</c:v>
                </c:pt>
                <c:pt idx="398">
                  <c:v>2945.5</c:v>
                </c:pt>
                <c:pt idx="399">
                  <c:v>2898.07</c:v>
                </c:pt>
                <c:pt idx="400">
                  <c:v>2884.4</c:v>
                </c:pt>
                <c:pt idx="401">
                  <c:v>2892.17</c:v>
                </c:pt>
                <c:pt idx="402">
                  <c:v>2938.72</c:v>
                </c:pt>
                <c:pt idx="403">
                  <c:v>2935.75</c:v>
                </c:pt>
                <c:pt idx="404">
                  <c:v>2907.58</c:v>
                </c:pt>
                <c:pt idx="405">
                  <c:v>2943.31</c:v>
                </c:pt>
                <c:pt idx="406">
                  <c:v>2894.15</c:v>
                </c:pt>
                <c:pt idx="407">
                  <c:v>2856.67</c:v>
                </c:pt>
                <c:pt idx="408">
                  <c:v>2893.63</c:v>
                </c:pt>
                <c:pt idx="409">
                  <c:v>2931</c:v>
                </c:pt>
                <c:pt idx="410">
                  <c:v>2923.63</c:v>
                </c:pt>
                <c:pt idx="411">
                  <c:v>2928.73</c:v>
                </c:pt>
                <c:pt idx="412">
                  <c:v>2939.08</c:v>
                </c:pt>
                <c:pt idx="413">
                  <c:v>2927.01</c:v>
                </c:pt>
                <c:pt idx="414">
                  <c:v>2879.27</c:v>
                </c:pt>
                <c:pt idx="415">
                  <c:v>2898.79</c:v>
                </c:pt>
                <c:pt idx="416">
                  <c:v>2890.03</c:v>
                </c:pt>
                <c:pt idx="417">
                  <c:v>2930.5</c:v>
                </c:pt>
                <c:pt idx="418">
                  <c:v>2940.43</c:v>
                </c:pt>
                <c:pt idx="419">
                  <c:v>2914.39</c:v>
                </c:pt>
                <c:pt idx="420">
                  <c:v>2938.84</c:v>
                </c:pt>
                <c:pt idx="421">
                  <c:v>2985.86</c:v>
                </c:pt>
                <c:pt idx="422">
                  <c:v>2985.03</c:v>
                </c:pt>
                <c:pt idx="423">
                  <c:v>2989.43</c:v>
                </c:pt>
                <c:pt idx="424">
                  <c:v>2979.39</c:v>
                </c:pt>
                <c:pt idx="425">
                  <c:v>3000.93</c:v>
                </c:pt>
                <c:pt idx="426">
                  <c:v>3020.74</c:v>
                </c:pt>
                <c:pt idx="427">
                  <c:v>3017.33</c:v>
                </c:pt>
                <c:pt idx="428">
                  <c:v>3002.19</c:v>
                </c:pt>
                <c:pt idx="429">
                  <c:v>3006.21</c:v>
                </c:pt>
                <c:pt idx="430">
                  <c:v>3007.83</c:v>
                </c:pt>
                <c:pt idx="431">
                  <c:v>3021.99</c:v>
                </c:pt>
                <c:pt idx="432">
                  <c:v>3016.37</c:v>
                </c:pt>
                <c:pt idx="433">
                  <c:v>2999.15</c:v>
                </c:pt>
                <c:pt idx="434">
                  <c:v>3007.98</c:v>
                </c:pt>
                <c:pt idx="435">
                  <c:v>2989.82</c:v>
                </c:pt>
                <c:pt idx="436">
                  <c:v>2987.28</c:v>
                </c:pt>
                <c:pt idx="437">
                  <c:v>2987.31</c:v>
                </c:pt>
                <c:pt idx="438">
                  <c:v>2983.85</c:v>
                </c:pt>
                <c:pt idx="439">
                  <c:v>2992.53</c:v>
                </c:pt>
                <c:pt idx="440">
                  <c:v>2924.78</c:v>
                </c:pt>
                <c:pt idx="441">
                  <c:v>2911.13</c:v>
                </c:pt>
                <c:pt idx="442">
                  <c:v>2953.74</c:v>
                </c:pt>
                <c:pt idx="443">
                  <c:v>2959.75</c:v>
                </c:pt>
                <c:pt idx="444">
                  <c:v>2925.47</c:v>
                </c:pt>
                <c:pt idx="445">
                  <c:v>2929.32</c:v>
                </c:pt>
                <c:pt idx="446">
                  <c:v>2948.46</c:v>
                </c:pt>
                <c:pt idx="447">
                  <c:v>2993.28</c:v>
                </c:pt>
                <c:pt idx="448">
                  <c:v>2972.84</c:v>
                </c:pt>
                <c:pt idx="449">
                  <c:v>3003.28</c:v>
                </c:pt>
                <c:pt idx="450">
                  <c:v>2997.54</c:v>
                </c:pt>
                <c:pt idx="451">
                  <c:v>3008.29</c:v>
                </c:pt>
                <c:pt idx="452">
                  <c:v>3000</c:v>
                </c:pt>
                <c:pt idx="453">
                  <c:v>3007.33</c:v>
                </c:pt>
                <c:pt idx="454">
                  <c:v>3014.57</c:v>
                </c:pt>
                <c:pt idx="455">
                  <c:v>3004.78</c:v>
                </c:pt>
                <c:pt idx="456">
                  <c:v>3016.07</c:v>
                </c:pt>
                <c:pt idx="457">
                  <c:v>3027.39</c:v>
                </c:pt>
                <c:pt idx="458">
                  <c:v>3044.08</c:v>
                </c:pt>
                <c:pt idx="459">
                  <c:v>3047.87</c:v>
                </c:pt>
                <c:pt idx="460">
                  <c:v>3050.1</c:v>
                </c:pt>
                <c:pt idx="461">
                  <c:v>3046.9</c:v>
                </c:pt>
                <c:pt idx="462">
                  <c:v>3066.95</c:v>
                </c:pt>
                <c:pt idx="463">
                  <c:v>3085.2</c:v>
                </c:pt>
                <c:pt idx="464">
                  <c:v>3083.95</c:v>
                </c:pt>
                <c:pt idx="465">
                  <c:v>3078.34</c:v>
                </c:pt>
                <c:pt idx="466">
                  <c:v>3097.77</c:v>
                </c:pt>
                <c:pt idx="467">
                  <c:v>3093.09</c:v>
                </c:pt>
                <c:pt idx="468">
                  <c:v>3088.33</c:v>
                </c:pt>
                <c:pt idx="469">
                  <c:v>3102.61</c:v>
                </c:pt>
                <c:pt idx="470">
                  <c:v>3098.06</c:v>
                </c:pt>
                <c:pt idx="471">
                  <c:v>3098.2</c:v>
                </c:pt>
                <c:pt idx="472">
                  <c:v>3120.46</c:v>
                </c:pt>
                <c:pt idx="473">
                  <c:v>3124.17</c:v>
                </c:pt>
                <c:pt idx="474">
                  <c:v>3127.64</c:v>
                </c:pt>
                <c:pt idx="475">
                  <c:v>3118.97</c:v>
                </c:pt>
                <c:pt idx="476">
                  <c:v>3110.11</c:v>
                </c:pt>
                <c:pt idx="477">
                  <c:v>3112.87</c:v>
                </c:pt>
                <c:pt idx="478">
                  <c:v>3133.83</c:v>
                </c:pt>
                <c:pt idx="479">
                  <c:v>3142.69</c:v>
                </c:pt>
                <c:pt idx="480">
                  <c:v>3154.26</c:v>
                </c:pt>
                <c:pt idx="481">
                  <c:v>3150.3</c:v>
                </c:pt>
                <c:pt idx="482">
                  <c:v>3144.31</c:v>
                </c:pt>
                <c:pt idx="483">
                  <c:v>3094.97</c:v>
                </c:pt>
                <c:pt idx="484">
                  <c:v>3119.38</c:v>
                </c:pt>
                <c:pt idx="485">
                  <c:v>3119.45</c:v>
                </c:pt>
                <c:pt idx="486">
                  <c:v>3150.6</c:v>
                </c:pt>
                <c:pt idx="487">
                  <c:v>3148.87</c:v>
                </c:pt>
                <c:pt idx="488">
                  <c:v>3142.12</c:v>
                </c:pt>
                <c:pt idx="489">
                  <c:v>3143.98</c:v>
                </c:pt>
                <c:pt idx="490">
                  <c:v>3176.28</c:v>
                </c:pt>
                <c:pt idx="491">
                  <c:v>3182.68</c:v>
                </c:pt>
                <c:pt idx="492">
                  <c:v>3197.71</c:v>
                </c:pt>
                <c:pt idx="493">
                  <c:v>3198.22</c:v>
                </c:pt>
                <c:pt idx="494">
                  <c:v>3198.48</c:v>
                </c:pt>
                <c:pt idx="495">
                  <c:v>3205.48</c:v>
                </c:pt>
                <c:pt idx="496">
                  <c:v>3225.65</c:v>
                </c:pt>
                <c:pt idx="497">
                  <c:v>3227.78</c:v>
                </c:pt>
                <c:pt idx="498">
                  <c:v>3226.43</c:v>
                </c:pt>
                <c:pt idx="499">
                  <c:v>3240.08</c:v>
                </c:pt>
                <c:pt idx="500">
                  <c:v>3247.93</c:v>
                </c:pt>
                <c:pt idx="501">
                  <c:v>3240.92</c:v>
                </c:pt>
                <c:pt idx="502">
                  <c:v>3231.72</c:v>
                </c:pt>
                <c:pt idx="503">
                  <c:v>3258.14</c:v>
                </c:pt>
                <c:pt idx="504">
                  <c:v>3246.15</c:v>
                </c:pt>
                <c:pt idx="505">
                  <c:v>3246.84</c:v>
                </c:pt>
                <c:pt idx="506">
                  <c:v>3244.91</c:v>
                </c:pt>
                <c:pt idx="507">
                  <c:v>3267.07</c:v>
                </c:pt>
                <c:pt idx="508">
                  <c:v>3275.58</c:v>
                </c:pt>
                <c:pt idx="509">
                  <c:v>3282.99</c:v>
                </c:pt>
                <c:pt idx="510">
                  <c:v>3288.13</c:v>
                </c:pt>
                <c:pt idx="511">
                  <c:v>3294.25</c:v>
                </c:pt>
                <c:pt idx="512">
                  <c:v>3298.66</c:v>
                </c:pt>
                <c:pt idx="513">
                  <c:v>3317.11</c:v>
                </c:pt>
                <c:pt idx="514">
                  <c:v>3329.88</c:v>
                </c:pt>
                <c:pt idx="515">
                  <c:v>3329.79</c:v>
                </c:pt>
                <c:pt idx="516">
                  <c:v>3337.77</c:v>
                </c:pt>
                <c:pt idx="517">
                  <c:v>3326.88</c:v>
                </c:pt>
                <c:pt idx="518">
                  <c:v>3333.18</c:v>
                </c:pt>
                <c:pt idx="519">
                  <c:v>3258.85</c:v>
                </c:pt>
                <c:pt idx="520">
                  <c:v>3285.78</c:v>
                </c:pt>
                <c:pt idx="521">
                  <c:v>3293.47</c:v>
                </c:pt>
                <c:pt idx="522">
                  <c:v>3285.91</c:v>
                </c:pt>
                <c:pt idx="523">
                  <c:v>3282.33</c:v>
                </c:pt>
                <c:pt idx="524">
                  <c:v>3268.44</c:v>
                </c:pt>
                <c:pt idx="525">
                  <c:v>3306.92</c:v>
                </c:pt>
                <c:pt idx="526">
                  <c:v>3337.58</c:v>
                </c:pt>
                <c:pt idx="527">
                  <c:v>3347.96</c:v>
                </c:pt>
                <c:pt idx="528">
                  <c:v>3341.42</c:v>
                </c:pt>
                <c:pt idx="529">
                  <c:v>3352.26</c:v>
                </c:pt>
                <c:pt idx="530">
                  <c:v>3375.63</c:v>
                </c:pt>
                <c:pt idx="531">
                  <c:v>3381.47</c:v>
                </c:pt>
                <c:pt idx="532">
                  <c:v>3385.09</c:v>
                </c:pt>
                <c:pt idx="533">
                  <c:v>3380.69</c:v>
                </c:pt>
                <c:pt idx="534">
                  <c:v>3375.01</c:v>
                </c:pt>
                <c:pt idx="535">
                  <c:v>3393.52</c:v>
                </c:pt>
                <c:pt idx="536">
                  <c:v>3389.15</c:v>
                </c:pt>
                <c:pt idx="537">
                  <c:v>3360.76</c:v>
                </c:pt>
                <c:pt idx="538">
                  <c:v>3259.81</c:v>
                </c:pt>
                <c:pt idx="539">
                  <c:v>3246.99</c:v>
                </c:pt>
                <c:pt idx="540">
                  <c:v>3182.51</c:v>
                </c:pt>
                <c:pt idx="541">
                  <c:v>3097.07</c:v>
                </c:pt>
                <c:pt idx="542">
                  <c:v>2959.72</c:v>
                </c:pt>
                <c:pt idx="543">
                  <c:v>3090.96</c:v>
                </c:pt>
                <c:pt idx="544">
                  <c:v>3136.72</c:v>
                </c:pt>
                <c:pt idx="545">
                  <c:v>3130.97</c:v>
                </c:pt>
                <c:pt idx="546">
                  <c:v>3083.04</c:v>
                </c:pt>
                <c:pt idx="547">
                  <c:v>2985.93</c:v>
                </c:pt>
                <c:pt idx="548">
                  <c:v>2863.89</c:v>
                </c:pt>
                <c:pt idx="549">
                  <c:v>2882.59</c:v>
                </c:pt>
                <c:pt idx="550">
                  <c:v>2825.6</c:v>
                </c:pt>
                <c:pt idx="551">
                  <c:v>2660.95</c:v>
                </c:pt>
                <c:pt idx="552">
                  <c:v>2711.33</c:v>
                </c:pt>
                <c:pt idx="553">
                  <c:v>2562.98</c:v>
                </c:pt>
                <c:pt idx="554">
                  <c:v>2553.9299999999998</c:v>
                </c:pt>
                <c:pt idx="555">
                  <c:v>2453.5700000000002</c:v>
                </c:pt>
                <c:pt idx="556">
                  <c:v>2466.9699999999998</c:v>
                </c:pt>
                <c:pt idx="557">
                  <c:v>2453.0100000000002</c:v>
                </c:pt>
                <c:pt idx="558">
                  <c:v>2300.73</c:v>
                </c:pt>
                <c:pt idx="559">
                  <c:v>2449.71</c:v>
                </c:pt>
                <c:pt idx="560">
                  <c:v>2571.42</c:v>
                </c:pt>
                <c:pt idx="561">
                  <c:v>2637.01</c:v>
                </c:pt>
                <c:pt idx="562">
                  <c:v>2615.91</c:v>
                </c:pt>
                <c:pt idx="563">
                  <c:v>2631.8</c:v>
                </c:pt>
                <c:pt idx="564">
                  <c:v>2641.39</c:v>
                </c:pt>
                <c:pt idx="565">
                  <c:v>2522.75</c:v>
                </c:pt>
                <c:pt idx="566">
                  <c:v>2533.2199999999998</c:v>
                </c:pt>
                <c:pt idx="567">
                  <c:v>2538.1799999999998</c:v>
                </c:pt>
                <c:pt idx="568">
                  <c:v>2676.85</c:v>
                </c:pt>
                <c:pt idx="569">
                  <c:v>2756.89</c:v>
                </c:pt>
                <c:pt idx="570">
                  <c:v>2760.75</c:v>
                </c:pt>
                <c:pt idx="571">
                  <c:v>2818.57</c:v>
                </c:pt>
                <c:pt idx="572">
                  <c:v>2782.46</c:v>
                </c:pt>
                <c:pt idx="573">
                  <c:v>2851.85</c:v>
                </c:pt>
                <c:pt idx="574">
                  <c:v>2801.88</c:v>
                </c:pt>
                <c:pt idx="575">
                  <c:v>2806.51</c:v>
                </c:pt>
                <c:pt idx="576">
                  <c:v>2879.22</c:v>
                </c:pt>
                <c:pt idx="577">
                  <c:v>2868.98</c:v>
                </c:pt>
                <c:pt idx="578">
                  <c:v>2785.54</c:v>
                </c:pt>
                <c:pt idx="579">
                  <c:v>2815.1</c:v>
                </c:pt>
                <c:pt idx="580">
                  <c:v>2844.9</c:v>
                </c:pt>
                <c:pt idx="581">
                  <c:v>2842.71</c:v>
                </c:pt>
                <c:pt idx="582">
                  <c:v>2887.72</c:v>
                </c:pt>
                <c:pt idx="583">
                  <c:v>2921.15</c:v>
                </c:pt>
                <c:pt idx="584">
                  <c:v>2954.86</c:v>
                </c:pt>
                <c:pt idx="585">
                  <c:v>2930.91</c:v>
                </c:pt>
                <c:pt idx="586">
                  <c:v>2869.09</c:v>
                </c:pt>
                <c:pt idx="587">
                  <c:v>2844.24</c:v>
                </c:pt>
                <c:pt idx="588">
                  <c:v>2898.23</c:v>
                </c:pt>
                <c:pt idx="589">
                  <c:v>2891.11</c:v>
                </c:pt>
                <c:pt idx="590">
                  <c:v>2901.92</c:v>
                </c:pt>
                <c:pt idx="591">
                  <c:v>2932.16</c:v>
                </c:pt>
                <c:pt idx="592">
                  <c:v>2944.25</c:v>
                </c:pt>
                <c:pt idx="593">
                  <c:v>2945.82</c:v>
                </c:pt>
                <c:pt idx="594">
                  <c:v>2874.14</c:v>
                </c:pt>
                <c:pt idx="595">
                  <c:v>2852.8</c:v>
                </c:pt>
                <c:pt idx="596">
                  <c:v>2865.01</c:v>
                </c:pt>
                <c:pt idx="597">
                  <c:v>2968.09</c:v>
                </c:pt>
                <c:pt idx="598">
                  <c:v>2964.21</c:v>
                </c:pt>
                <c:pt idx="599">
                  <c:v>2980.29</c:v>
                </c:pt>
                <c:pt idx="600">
                  <c:v>2978.5</c:v>
                </c:pt>
                <c:pt idx="601">
                  <c:v>2956.76</c:v>
                </c:pt>
                <c:pt idx="602">
                  <c:v>3021.72</c:v>
                </c:pt>
                <c:pt idx="603">
                  <c:v>3036.25</c:v>
                </c:pt>
                <c:pt idx="604">
                  <c:v>3068.67</c:v>
                </c:pt>
                <c:pt idx="605">
                  <c:v>3049.17</c:v>
                </c:pt>
                <c:pt idx="606">
                  <c:v>3062.18</c:v>
                </c:pt>
                <c:pt idx="607">
                  <c:v>3081.07</c:v>
                </c:pt>
                <c:pt idx="608">
                  <c:v>3130.94</c:v>
                </c:pt>
                <c:pt idx="609">
                  <c:v>3128.91</c:v>
                </c:pt>
                <c:pt idx="610">
                  <c:v>3211.72</c:v>
                </c:pt>
                <c:pt idx="611">
                  <c:v>3233.13</c:v>
                </c:pt>
                <c:pt idx="612">
                  <c:v>3222.71</c:v>
                </c:pt>
                <c:pt idx="613">
                  <c:v>3223.27</c:v>
                </c:pt>
                <c:pt idx="614">
                  <c:v>3123.53</c:v>
                </c:pt>
                <c:pt idx="615">
                  <c:v>3088.42</c:v>
                </c:pt>
                <c:pt idx="616">
                  <c:v>3079.76</c:v>
                </c:pt>
                <c:pt idx="617">
                  <c:v>3153.45</c:v>
                </c:pt>
                <c:pt idx="618">
                  <c:v>3141.16</c:v>
                </c:pt>
                <c:pt idx="619">
                  <c:v>3120</c:v>
                </c:pt>
                <c:pt idx="620">
                  <c:v>3155.53</c:v>
                </c:pt>
                <c:pt idx="621">
                  <c:v>3120.92</c:v>
                </c:pt>
                <c:pt idx="622">
                  <c:v>3154.9</c:v>
                </c:pt>
                <c:pt idx="623">
                  <c:v>3115.01</c:v>
                </c:pt>
                <c:pt idx="624">
                  <c:v>3086.25</c:v>
                </c:pt>
                <c:pt idx="625">
                  <c:v>3073.73</c:v>
                </c:pt>
                <c:pt idx="626">
                  <c:v>3053.89</c:v>
                </c:pt>
                <c:pt idx="627">
                  <c:v>3111.51</c:v>
                </c:pt>
                <c:pt idx="628">
                  <c:v>3128.44</c:v>
                </c:pt>
                <c:pt idx="629">
                  <c:v>3165.81</c:v>
                </c:pt>
                <c:pt idx="630">
                  <c:v>3182.59</c:v>
                </c:pt>
                <c:pt idx="631">
                  <c:v>3184.15</c:v>
                </c:pt>
                <c:pt idx="632">
                  <c:v>3171.8</c:v>
                </c:pt>
                <c:pt idx="633">
                  <c:v>3179.78</c:v>
                </c:pt>
                <c:pt idx="634">
                  <c:v>3186.82</c:v>
                </c:pt>
                <c:pt idx="635">
                  <c:v>3235.32</c:v>
                </c:pt>
                <c:pt idx="636">
                  <c:v>3200.95</c:v>
                </c:pt>
                <c:pt idx="637">
                  <c:v>3238.28</c:v>
                </c:pt>
                <c:pt idx="638">
                  <c:v>3220.39</c:v>
                </c:pt>
                <c:pt idx="639">
                  <c:v>3233.52</c:v>
                </c:pt>
                <c:pt idx="640">
                  <c:v>3258.61</c:v>
                </c:pt>
                <c:pt idx="641">
                  <c:v>3277.29</c:v>
                </c:pt>
                <c:pt idx="642">
                  <c:v>3279.32</c:v>
                </c:pt>
                <c:pt idx="643">
                  <c:v>3279.99</c:v>
                </c:pt>
                <c:pt idx="644">
                  <c:v>3227.26</c:v>
                </c:pt>
                <c:pt idx="645">
                  <c:v>3241.43</c:v>
                </c:pt>
                <c:pt idx="646">
                  <c:v>3243.72</c:v>
                </c:pt>
                <c:pt idx="647">
                  <c:v>3264.74</c:v>
                </c:pt>
                <c:pt idx="648">
                  <c:v>3250.92</c:v>
                </c:pt>
                <c:pt idx="649">
                  <c:v>3272.17</c:v>
                </c:pt>
                <c:pt idx="650">
                  <c:v>3302.73</c:v>
                </c:pt>
                <c:pt idx="651">
                  <c:v>3306.84</c:v>
                </c:pt>
                <c:pt idx="652">
                  <c:v>3330.77</c:v>
                </c:pt>
                <c:pt idx="653">
                  <c:v>3351.03</c:v>
                </c:pt>
                <c:pt idx="654">
                  <c:v>3352.54</c:v>
                </c:pt>
                <c:pt idx="655">
                  <c:v>3363.29</c:v>
                </c:pt>
                <c:pt idx="656">
                  <c:v>3381.01</c:v>
                </c:pt>
                <c:pt idx="657">
                  <c:v>3387.89</c:v>
                </c:pt>
                <c:pt idx="658">
                  <c:v>3387.24</c:v>
                </c:pt>
                <c:pt idx="659">
                  <c:v>3378.51</c:v>
                </c:pt>
                <c:pt idx="660">
                  <c:v>3387.59</c:v>
                </c:pt>
                <c:pt idx="661">
                  <c:v>3395.06</c:v>
                </c:pt>
                <c:pt idx="662">
                  <c:v>3399.54</c:v>
                </c:pt>
                <c:pt idx="663">
                  <c:v>3390.8</c:v>
                </c:pt>
                <c:pt idx="664">
                  <c:v>3399.96</c:v>
                </c:pt>
                <c:pt idx="665">
                  <c:v>3432.09</c:v>
                </c:pt>
                <c:pt idx="666">
                  <c:v>3444.21</c:v>
                </c:pt>
                <c:pt idx="667">
                  <c:v>3481.07</c:v>
                </c:pt>
                <c:pt idx="668">
                  <c:v>3501.38</c:v>
                </c:pt>
                <c:pt idx="669">
                  <c:v>3509.23</c:v>
                </c:pt>
                <c:pt idx="670">
                  <c:v>3514.77</c:v>
                </c:pt>
                <c:pt idx="671">
                  <c:v>3528.03</c:v>
                </c:pt>
                <c:pt idx="672">
                  <c:v>3588.11</c:v>
                </c:pt>
                <c:pt idx="673">
                  <c:v>3564.85</c:v>
                </c:pt>
                <c:pt idx="674">
                  <c:v>3479.15</c:v>
                </c:pt>
                <c:pt idx="675">
                  <c:v>3379.97</c:v>
                </c:pt>
                <c:pt idx="676">
                  <c:v>3424.77</c:v>
                </c:pt>
                <c:pt idx="677">
                  <c:v>3425.55</c:v>
                </c:pt>
                <c:pt idx="678">
                  <c:v>3368.95</c:v>
                </c:pt>
                <c:pt idx="679">
                  <c:v>3402.93</c:v>
                </c:pt>
                <c:pt idx="680">
                  <c:v>3419.48</c:v>
                </c:pt>
                <c:pt idx="681">
                  <c:v>3428.92</c:v>
                </c:pt>
                <c:pt idx="682">
                  <c:v>3375.17</c:v>
                </c:pt>
                <c:pt idx="683">
                  <c:v>3362.27</c:v>
                </c:pt>
                <c:pt idx="684">
                  <c:v>3285.57</c:v>
                </c:pt>
                <c:pt idx="685">
                  <c:v>3320.31</c:v>
                </c:pt>
                <c:pt idx="686">
                  <c:v>3323.35</c:v>
                </c:pt>
                <c:pt idx="687">
                  <c:v>3278.7</c:v>
                </c:pt>
                <c:pt idx="688">
                  <c:v>3306.88</c:v>
                </c:pt>
                <c:pt idx="689">
                  <c:v>3360.74</c:v>
                </c:pt>
                <c:pt idx="690">
                  <c:v>3357.92</c:v>
                </c:pt>
                <c:pt idx="691">
                  <c:v>3393.56</c:v>
                </c:pt>
                <c:pt idx="692">
                  <c:v>3397.18</c:v>
                </c:pt>
                <c:pt idx="693">
                  <c:v>3369.1</c:v>
                </c:pt>
                <c:pt idx="694">
                  <c:v>3409.57</c:v>
                </c:pt>
                <c:pt idx="695">
                  <c:v>3431.56</c:v>
                </c:pt>
                <c:pt idx="696">
                  <c:v>3426.26</c:v>
                </c:pt>
                <c:pt idx="697">
                  <c:v>3447.28</c:v>
                </c:pt>
                <c:pt idx="698">
                  <c:v>3482.34</c:v>
                </c:pt>
                <c:pt idx="699">
                  <c:v>3549.85</c:v>
                </c:pt>
                <c:pt idx="700">
                  <c:v>3534.01</c:v>
                </c:pt>
                <c:pt idx="701">
                  <c:v>3527.94</c:v>
                </c:pt>
                <c:pt idx="702">
                  <c:v>3489.08</c:v>
                </c:pt>
                <c:pt idx="703">
                  <c:v>3515.76</c:v>
                </c:pt>
                <c:pt idx="704">
                  <c:v>3502.42</c:v>
                </c:pt>
                <c:pt idx="705">
                  <c:v>3476.93</c:v>
                </c:pt>
                <c:pt idx="706">
                  <c:v>3464.86</c:v>
                </c:pt>
                <c:pt idx="707">
                  <c:v>3460.53</c:v>
                </c:pt>
                <c:pt idx="708">
                  <c:v>3466.46</c:v>
                </c:pt>
                <c:pt idx="709">
                  <c:v>3441.42</c:v>
                </c:pt>
                <c:pt idx="710">
                  <c:v>3409.51</c:v>
                </c:pt>
                <c:pt idx="711">
                  <c:v>3342.48</c:v>
                </c:pt>
                <c:pt idx="712">
                  <c:v>3341.05</c:v>
                </c:pt>
                <c:pt idx="713">
                  <c:v>3304.93</c:v>
                </c:pt>
                <c:pt idx="714">
                  <c:v>3330.14</c:v>
                </c:pt>
                <c:pt idx="715">
                  <c:v>3389.49</c:v>
                </c:pt>
                <c:pt idx="716">
                  <c:v>3486.25</c:v>
                </c:pt>
                <c:pt idx="717">
                  <c:v>3529.05</c:v>
                </c:pt>
                <c:pt idx="718">
                  <c:v>3521.58</c:v>
                </c:pt>
                <c:pt idx="719">
                  <c:v>3645.99</c:v>
                </c:pt>
                <c:pt idx="720">
                  <c:v>3557.22</c:v>
                </c:pt>
                <c:pt idx="721">
                  <c:v>3581.16</c:v>
                </c:pt>
                <c:pt idx="722">
                  <c:v>3569.02</c:v>
                </c:pt>
                <c:pt idx="723">
                  <c:v>3593.66</c:v>
                </c:pt>
                <c:pt idx="724">
                  <c:v>3628.51</c:v>
                </c:pt>
                <c:pt idx="725">
                  <c:v>3623.11</c:v>
                </c:pt>
                <c:pt idx="726">
                  <c:v>3619.09</c:v>
                </c:pt>
                <c:pt idx="727">
                  <c:v>3585.22</c:v>
                </c:pt>
                <c:pt idx="728">
                  <c:v>3581.23</c:v>
                </c:pt>
                <c:pt idx="729">
                  <c:v>3589.81</c:v>
                </c:pt>
                <c:pt idx="730">
                  <c:v>3642.31</c:v>
                </c:pt>
                <c:pt idx="731">
                  <c:v>3635.5</c:v>
                </c:pt>
                <c:pt idx="732">
                  <c:v>3644.31</c:v>
                </c:pt>
                <c:pt idx="733">
                  <c:v>3634.18</c:v>
                </c:pt>
                <c:pt idx="734">
                  <c:v>3678.45</c:v>
                </c:pt>
                <c:pt idx="735">
                  <c:v>3670.96</c:v>
                </c:pt>
                <c:pt idx="736">
                  <c:v>3682.73</c:v>
                </c:pt>
                <c:pt idx="737">
                  <c:v>3699.2</c:v>
                </c:pt>
                <c:pt idx="738">
                  <c:v>3697.41</c:v>
                </c:pt>
                <c:pt idx="739">
                  <c:v>3708.45</c:v>
                </c:pt>
                <c:pt idx="740">
                  <c:v>3712.39</c:v>
                </c:pt>
                <c:pt idx="741">
                  <c:v>3678.49</c:v>
                </c:pt>
                <c:pt idx="742">
                  <c:v>3665.91</c:v>
                </c:pt>
                <c:pt idx="743">
                  <c:v>3697.61</c:v>
                </c:pt>
                <c:pt idx="744">
                  <c:v>3695.29</c:v>
                </c:pt>
                <c:pt idx="745">
                  <c:v>3711.27</c:v>
                </c:pt>
                <c:pt idx="746">
                  <c:v>3725.12</c:v>
                </c:pt>
                <c:pt idx="747">
                  <c:v>3726.7</c:v>
                </c:pt>
                <c:pt idx="748">
                  <c:v>3702.9</c:v>
                </c:pt>
                <c:pt idx="749">
                  <c:v>3698.26</c:v>
                </c:pt>
                <c:pt idx="750">
                  <c:v>3711.24</c:v>
                </c:pt>
                <c:pt idx="751">
                  <c:v>3703.82</c:v>
                </c:pt>
                <c:pt idx="752">
                  <c:v>3740.51</c:v>
                </c:pt>
                <c:pt idx="753">
                  <c:v>3756.12</c:v>
                </c:pt>
                <c:pt idx="754">
                  <c:v>3744.63</c:v>
                </c:pt>
                <c:pt idx="755">
                  <c:v>3760.2</c:v>
                </c:pt>
                <c:pt idx="756">
                  <c:v>3769.99</c:v>
                </c:pt>
                <c:pt idx="757">
                  <c:v>3737.83</c:v>
                </c:pt>
                <c:pt idx="758">
                  <c:v>3783.04</c:v>
                </c:pt>
                <c:pt idx="759">
                  <c:v>3811.55</c:v>
                </c:pt>
                <c:pt idx="760">
                  <c:v>3826.69</c:v>
                </c:pt>
                <c:pt idx="761">
                  <c:v>3817.86</c:v>
                </c:pt>
                <c:pt idx="762">
                  <c:v>3810.78</c:v>
                </c:pt>
                <c:pt idx="763">
                  <c:v>3820.96</c:v>
                </c:pt>
                <c:pt idx="764">
                  <c:v>3823.6</c:v>
                </c:pt>
                <c:pt idx="765">
                  <c:v>3788.73</c:v>
                </c:pt>
                <c:pt idx="766">
                  <c:v>3804.53</c:v>
                </c:pt>
                <c:pt idx="767">
                  <c:v>3859.75</c:v>
                </c:pt>
                <c:pt idx="768">
                  <c:v>3861.45</c:v>
                </c:pt>
                <c:pt idx="769">
                  <c:v>3852.31</c:v>
                </c:pt>
                <c:pt idx="770">
                  <c:v>3859.23</c:v>
                </c:pt>
                <c:pt idx="771">
                  <c:v>3870.9</c:v>
                </c:pt>
                <c:pt idx="772">
                  <c:v>3836.83</c:v>
                </c:pt>
                <c:pt idx="773">
                  <c:v>3830.5</c:v>
                </c:pt>
                <c:pt idx="774">
                  <c:v>3778.05</c:v>
                </c:pt>
                <c:pt idx="775">
                  <c:v>3784.32</c:v>
                </c:pt>
                <c:pt idx="776">
                  <c:v>3843.09</c:v>
                </c:pt>
                <c:pt idx="777">
                  <c:v>3847.51</c:v>
                </c:pt>
                <c:pt idx="778">
                  <c:v>3872.42</c:v>
                </c:pt>
                <c:pt idx="779">
                  <c:v>3894.56</c:v>
                </c:pt>
                <c:pt idx="780">
                  <c:v>3915.77</c:v>
                </c:pt>
                <c:pt idx="781">
                  <c:v>3918.35</c:v>
                </c:pt>
                <c:pt idx="782">
                  <c:v>3931.5</c:v>
                </c:pt>
                <c:pt idx="783">
                  <c:v>3925.99</c:v>
                </c:pt>
                <c:pt idx="784">
                  <c:v>3937.23</c:v>
                </c:pt>
                <c:pt idx="785">
                  <c:v>3950.43</c:v>
                </c:pt>
                <c:pt idx="786">
                  <c:v>3933.61</c:v>
                </c:pt>
                <c:pt idx="787">
                  <c:v>3921.98</c:v>
                </c:pt>
                <c:pt idx="788">
                  <c:v>3930.41</c:v>
                </c:pt>
                <c:pt idx="789">
                  <c:v>3902.92</c:v>
                </c:pt>
                <c:pt idx="790">
                  <c:v>3895.98</c:v>
                </c:pt>
                <c:pt idx="791">
                  <c:v>3928.65</c:v>
                </c:pt>
                <c:pt idx="792">
                  <c:v>3925.02</c:v>
                </c:pt>
                <c:pt idx="793">
                  <c:v>3861.08</c:v>
                </c:pt>
                <c:pt idx="794">
                  <c:v>3914.5</c:v>
                </c:pt>
                <c:pt idx="795">
                  <c:v>3906.41</c:v>
                </c:pt>
                <c:pt idx="796">
                  <c:v>3874.47</c:v>
                </c:pt>
                <c:pt idx="797">
                  <c:v>3843.67</c:v>
                </c:pt>
                <c:pt idx="798">
                  <c:v>3851.69</c:v>
                </c:pt>
                <c:pt idx="799">
                  <c:v>3881.06</c:v>
                </c:pt>
                <c:pt idx="800">
                  <c:v>3903.76</c:v>
                </c:pt>
                <c:pt idx="801">
                  <c:v>3917.35</c:v>
                </c:pt>
                <c:pt idx="802">
                  <c:v>3960.27</c:v>
                </c:pt>
                <c:pt idx="803">
                  <c:v>3944.99</c:v>
                </c:pt>
                <c:pt idx="804">
                  <c:v>3970.08</c:v>
                </c:pt>
                <c:pt idx="805">
                  <c:v>3981.04</c:v>
                </c:pt>
                <c:pt idx="806">
                  <c:v>3983.87</c:v>
                </c:pt>
                <c:pt idx="807">
                  <c:v>3969.62</c:v>
                </c:pt>
                <c:pt idx="808">
                  <c:v>3930.12</c:v>
                </c:pt>
                <c:pt idx="809">
                  <c:v>3955.31</c:v>
                </c:pt>
                <c:pt idx="810">
                  <c:v>3949.13</c:v>
                </c:pt>
                <c:pt idx="811">
                  <c:v>3942.08</c:v>
                </c:pt>
                <c:pt idx="812">
                  <c:v>3919.54</c:v>
                </c:pt>
                <c:pt idx="813">
                  <c:v>3978.19</c:v>
                </c:pt>
                <c:pt idx="814">
                  <c:v>3981.83</c:v>
                </c:pt>
                <c:pt idx="815">
                  <c:v>3968.01</c:v>
                </c:pt>
                <c:pt idx="816">
                  <c:v>3994.41</c:v>
                </c:pt>
                <c:pt idx="817">
                  <c:v>4020.63</c:v>
                </c:pt>
                <c:pt idx="818">
                  <c:v>4083.42</c:v>
                </c:pt>
                <c:pt idx="819">
                  <c:v>4086.23</c:v>
                </c:pt>
                <c:pt idx="820">
                  <c:v>4083.13</c:v>
                </c:pt>
                <c:pt idx="821">
                  <c:v>4098.1899999999996</c:v>
                </c:pt>
                <c:pt idx="822">
                  <c:v>4129.4799999999996</c:v>
                </c:pt>
                <c:pt idx="823">
                  <c:v>4131.76</c:v>
                </c:pt>
                <c:pt idx="824">
                  <c:v>4148</c:v>
                </c:pt>
                <c:pt idx="825">
                  <c:v>4151.6899999999996</c:v>
                </c:pt>
                <c:pt idx="826">
                  <c:v>4173.49</c:v>
                </c:pt>
                <c:pt idx="827">
                  <c:v>4191.3100000000004</c:v>
                </c:pt>
                <c:pt idx="828">
                  <c:v>4180.8100000000004</c:v>
                </c:pt>
                <c:pt idx="829">
                  <c:v>4159.18</c:v>
                </c:pt>
                <c:pt idx="830">
                  <c:v>4175.0200000000004</c:v>
                </c:pt>
                <c:pt idx="831">
                  <c:v>4179.57</c:v>
                </c:pt>
                <c:pt idx="832">
                  <c:v>4194.17</c:v>
                </c:pt>
                <c:pt idx="833">
                  <c:v>4194.1899999999996</c:v>
                </c:pt>
                <c:pt idx="834">
                  <c:v>4193.3500000000004</c:v>
                </c:pt>
                <c:pt idx="835">
                  <c:v>4201.53</c:v>
                </c:pt>
                <c:pt idx="836">
                  <c:v>4218.78</c:v>
                </c:pt>
                <c:pt idx="837">
                  <c:v>4198.1000000000004</c:v>
                </c:pt>
                <c:pt idx="838">
                  <c:v>4209.3900000000003</c:v>
                </c:pt>
                <c:pt idx="839">
                  <c:v>4179.04</c:v>
                </c:pt>
                <c:pt idx="840">
                  <c:v>4187.72</c:v>
                </c:pt>
                <c:pt idx="841">
                  <c:v>4202.7</c:v>
                </c:pt>
                <c:pt idx="842">
                  <c:v>4238.04</c:v>
                </c:pt>
                <c:pt idx="843">
                  <c:v>4236.3900000000003</c:v>
                </c:pt>
                <c:pt idx="844">
                  <c:v>4162.04</c:v>
                </c:pt>
                <c:pt idx="845">
                  <c:v>4134.7299999999996</c:v>
                </c:pt>
                <c:pt idx="846">
                  <c:v>4131.58</c:v>
                </c:pt>
                <c:pt idx="847">
                  <c:v>4183.13</c:v>
                </c:pt>
                <c:pt idx="848">
                  <c:v>4171.92</c:v>
                </c:pt>
                <c:pt idx="849">
                  <c:v>4169.1499999999996</c:v>
                </c:pt>
                <c:pt idx="850">
                  <c:v>4116.93</c:v>
                </c:pt>
                <c:pt idx="851">
                  <c:v>4172.8</c:v>
                </c:pt>
                <c:pt idx="852">
                  <c:v>4188.72</c:v>
                </c:pt>
                <c:pt idx="853">
                  <c:v>4209.5200000000004</c:v>
                </c:pt>
                <c:pt idx="854">
                  <c:v>4213.42</c:v>
                </c:pt>
                <c:pt idx="855">
                  <c:v>4202.6099999999997</c:v>
                </c:pt>
                <c:pt idx="856">
                  <c:v>4213.38</c:v>
                </c:pt>
                <c:pt idx="857">
                  <c:v>4218.3599999999997</c:v>
                </c:pt>
                <c:pt idx="858">
                  <c:v>4234.12</c:v>
                </c:pt>
                <c:pt idx="859">
                  <c:v>4217.37</c:v>
                </c:pt>
                <c:pt idx="860">
                  <c:v>4204.3900000000003</c:v>
                </c:pt>
                <c:pt idx="861">
                  <c:v>4233.45</c:v>
                </c:pt>
                <c:pt idx="862">
                  <c:v>4232.34</c:v>
                </c:pt>
                <c:pt idx="863">
                  <c:v>4236.74</c:v>
                </c:pt>
                <c:pt idx="864">
                  <c:v>4237.09</c:v>
                </c:pt>
                <c:pt idx="865">
                  <c:v>4249.74</c:v>
                </c:pt>
                <c:pt idx="866">
                  <c:v>4248.38</c:v>
                </c:pt>
                <c:pt idx="867">
                  <c:v>4255.59</c:v>
                </c:pt>
                <c:pt idx="868">
                  <c:v>4257.16</c:v>
                </c:pt>
                <c:pt idx="869">
                  <c:v>4251.8900000000003</c:v>
                </c:pt>
                <c:pt idx="870">
                  <c:v>4232.29</c:v>
                </c:pt>
                <c:pt idx="871">
                  <c:v>4204.78</c:v>
                </c:pt>
                <c:pt idx="872">
                  <c:v>4226.24</c:v>
                </c:pt>
                <c:pt idx="873">
                  <c:v>4255.84</c:v>
                </c:pt>
                <c:pt idx="874">
                  <c:v>4256.6000000000004</c:v>
                </c:pt>
                <c:pt idx="875">
                  <c:v>4271.28</c:v>
                </c:pt>
                <c:pt idx="876">
                  <c:v>4286.12</c:v>
                </c:pt>
                <c:pt idx="877">
                  <c:v>4292.1400000000003</c:v>
                </c:pt>
                <c:pt idx="878">
                  <c:v>4300.5200000000004</c:v>
                </c:pt>
                <c:pt idx="879">
                  <c:v>4302.43</c:v>
                </c:pt>
                <c:pt idx="880">
                  <c:v>4320.66</c:v>
                </c:pt>
                <c:pt idx="881">
                  <c:v>4355.43</c:v>
                </c:pt>
                <c:pt idx="882">
                  <c:v>4356.46</c:v>
                </c:pt>
                <c:pt idx="883">
                  <c:v>4361.88</c:v>
                </c:pt>
                <c:pt idx="884">
                  <c:v>4330.88</c:v>
                </c:pt>
                <c:pt idx="885">
                  <c:v>4371.6000000000004</c:v>
                </c:pt>
                <c:pt idx="886">
                  <c:v>4386.68</c:v>
                </c:pt>
                <c:pt idx="887">
                  <c:v>4392.37</c:v>
                </c:pt>
                <c:pt idx="888">
                  <c:v>4393.68</c:v>
                </c:pt>
                <c:pt idx="889">
                  <c:v>4369.0200000000004</c:v>
                </c:pt>
                <c:pt idx="890">
                  <c:v>4375.09</c:v>
                </c:pt>
                <c:pt idx="891">
                  <c:v>4296.3999999999996</c:v>
                </c:pt>
                <c:pt idx="892">
                  <c:v>4336.84</c:v>
                </c:pt>
                <c:pt idx="893">
                  <c:v>4359.7</c:v>
                </c:pt>
                <c:pt idx="894">
                  <c:v>4369.87</c:v>
                </c:pt>
                <c:pt idx="895">
                  <c:v>4415.18</c:v>
                </c:pt>
                <c:pt idx="896">
                  <c:v>4422.7299999999996</c:v>
                </c:pt>
                <c:pt idx="897">
                  <c:v>4416.38</c:v>
                </c:pt>
                <c:pt idx="898">
                  <c:v>4415.47</c:v>
                </c:pt>
                <c:pt idx="899">
                  <c:v>4429.97</c:v>
                </c:pt>
                <c:pt idx="900">
                  <c:v>4412.25</c:v>
                </c:pt>
                <c:pt idx="901">
                  <c:v>4422.18</c:v>
                </c:pt>
                <c:pt idx="902">
                  <c:v>4423.79</c:v>
                </c:pt>
                <c:pt idx="903">
                  <c:v>4416.17</c:v>
                </c:pt>
                <c:pt idx="904">
                  <c:v>4429.76</c:v>
                </c:pt>
                <c:pt idx="905">
                  <c:v>4440.82</c:v>
                </c:pt>
                <c:pt idx="906">
                  <c:v>4439.3900000000003</c:v>
                </c:pt>
                <c:pt idx="907">
                  <c:v>4445.21</c:v>
                </c:pt>
                <c:pt idx="908">
                  <c:v>4449.4399999999996</c:v>
                </c:pt>
                <c:pt idx="909">
                  <c:v>4461.7700000000004</c:v>
                </c:pt>
                <c:pt idx="910">
                  <c:v>4468.37</c:v>
                </c:pt>
                <c:pt idx="911">
                  <c:v>4480.26</c:v>
                </c:pt>
                <c:pt idx="912">
                  <c:v>4462.12</c:v>
                </c:pt>
                <c:pt idx="913">
                  <c:v>4454.32</c:v>
                </c:pt>
                <c:pt idx="914">
                  <c:v>4418.6099999999997</c:v>
                </c:pt>
                <c:pt idx="915">
                  <c:v>4444.3500000000004</c:v>
                </c:pt>
                <c:pt idx="916">
                  <c:v>4489.88</c:v>
                </c:pt>
                <c:pt idx="917">
                  <c:v>4492.8100000000004</c:v>
                </c:pt>
                <c:pt idx="918">
                  <c:v>4501.71</c:v>
                </c:pt>
                <c:pt idx="919">
                  <c:v>4495.8999999999996</c:v>
                </c:pt>
                <c:pt idx="920">
                  <c:v>4513.33</c:v>
                </c:pt>
                <c:pt idx="921">
                  <c:v>4537.3599999999997</c:v>
                </c:pt>
                <c:pt idx="922">
                  <c:v>4531.3900000000003</c:v>
                </c:pt>
                <c:pt idx="923">
                  <c:v>4537.1099999999997</c:v>
                </c:pt>
                <c:pt idx="924">
                  <c:v>4545.8500000000004</c:v>
                </c:pt>
                <c:pt idx="925">
                  <c:v>4541.45</c:v>
                </c:pt>
                <c:pt idx="926">
                  <c:v>4535.38</c:v>
                </c:pt>
                <c:pt idx="927">
                  <c:v>4521.79</c:v>
                </c:pt>
                <c:pt idx="928">
                  <c:v>4529.8999999999996</c:v>
                </c:pt>
                <c:pt idx="929">
                  <c:v>4520.47</c:v>
                </c:pt>
                <c:pt idx="930">
                  <c:v>4492.99</c:v>
                </c:pt>
                <c:pt idx="931">
                  <c:v>4485.68</c:v>
                </c:pt>
                <c:pt idx="932">
                  <c:v>4486.87</c:v>
                </c:pt>
                <c:pt idx="933">
                  <c:v>4485.87</c:v>
                </c:pt>
                <c:pt idx="934">
                  <c:v>4471.5200000000004</c:v>
                </c:pt>
                <c:pt idx="935">
                  <c:v>4402.95</c:v>
                </c:pt>
                <c:pt idx="936">
                  <c:v>4394.87</c:v>
                </c:pt>
                <c:pt idx="937">
                  <c:v>4416.75</c:v>
                </c:pt>
                <c:pt idx="938">
                  <c:v>4465.3999999999996</c:v>
                </c:pt>
                <c:pt idx="939">
                  <c:v>4463.12</c:v>
                </c:pt>
                <c:pt idx="940">
                  <c:v>4457.3</c:v>
                </c:pt>
                <c:pt idx="941">
                  <c:v>4419.54</c:v>
                </c:pt>
                <c:pt idx="942">
                  <c:v>4385.57</c:v>
                </c:pt>
                <c:pt idx="943">
                  <c:v>4382.55</c:v>
                </c:pt>
                <c:pt idx="944">
                  <c:v>4375.1899999999996</c:v>
                </c:pt>
                <c:pt idx="945">
                  <c:v>4355.51</c:v>
                </c:pt>
                <c:pt idx="946">
                  <c:v>4369.2299999999996</c:v>
                </c:pt>
                <c:pt idx="947">
                  <c:v>4365.57</c:v>
                </c:pt>
                <c:pt idx="948">
                  <c:v>4429.97</c:v>
                </c:pt>
                <c:pt idx="949">
                  <c:v>4412.0200000000004</c:v>
                </c:pt>
                <c:pt idx="950">
                  <c:v>4415.88</c:v>
                </c:pt>
                <c:pt idx="951">
                  <c:v>4374.8900000000003</c:v>
                </c:pt>
                <c:pt idx="952">
                  <c:v>4372.87</c:v>
                </c:pt>
                <c:pt idx="953">
                  <c:v>4439.7299999999996</c:v>
                </c:pt>
                <c:pt idx="954">
                  <c:v>4475.82</c:v>
                </c:pt>
                <c:pt idx="955">
                  <c:v>4488.75</c:v>
                </c:pt>
                <c:pt idx="956">
                  <c:v>4520.3999999999996</c:v>
                </c:pt>
                <c:pt idx="957">
                  <c:v>4540.87</c:v>
                </c:pt>
                <c:pt idx="958">
                  <c:v>4551.4399999999996</c:v>
                </c:pt>
                <c:pt idx="959">
                  <c:v>4559.67</c:v>
                </c:pt>
                <c:pt idx="960">
                  <c:v>4572.62</c:v>
                </c:pt>
                <c:pt idx="961">
                  <c:v>4598.53</c:v>
                </c:pt>
                <c:pt idx="962">
                  <c:v>4584.57</c:v>
                </c:pt>
                <c:pt idx="963">
                  <c:v>4597.55</c:v>
                </c:pt>
                <c:pt idx="964">
                  <c:v>4608.08</c:v>
                </c:pt>
                <c:pt idx="965">
                  <c:v>4620.34</c:v>
                </c:pt>
                <c:pt idx="966">
                  <c:v>4635.1499999999996</c:v>
                </c:pt>
                <c:pt idx="967">
                  <c:v>4663.46</c:v>
                </c:pt>
                <c:pt idx="968">
                  <c:v>4683</c:v>
                </c:pt>
                <c:pt idx="969">
                  <c:v>4718.5</c:v>
                </c:pt>
                <c:pt idx="970">
                  <c:v>4714.92</c:v>
                </c:pt>
                <c:pt idx="971">
                  <c:v>4708.53</c:v>
                </c:pt>
                <c:pt idx="972">
                  <c:v>4684.8500000000004</c:v>
                </c:pt>
                <c:pt idx="973">
                  <c:v>4664.55</c:v>
                </c:pt>
                <c:pt idx="974">
                  <c:v>4688.47</c:v>
                </c:pt>
                <c:pt idx="975">
                  <c:v>4697.42</c:v>
                </c:pt>
                <c:pt idx="976">
                  <c:v>4714.95</c:v>
                </c:pt>
                <c:pt idx="977">
                  <c:v>4701.5</c:v>
                </c:pt>
                <c:pt idx="978">
                  <c:v>4708.8</c:v>
                </c:pt>
                <c:pt idx="979">
                  <c:v>4717.75</c:v>
                </c:pt>
                <c:pt idx="980">
                  <c:v>4743.83</c:v>
                </c:pt>
                <c:pt idx="981">
                  <c:v>4699.3900000000003</c:v>
                </c:pt>
                <c:pt idx="982">
                  <c:v>4702.87</c:v>
                </c:pt>
                <c:pt idx="983">
                  <c:v>4664.63</c:v>
                </c:pt>
                <c:pt idx="984">
                  <c:v>4672.95</c:v>
                </c:pt>
                <c:pt idx="985">
                  <c:v>4646.0200000000004</c:v>
                </c:pt>
                <c:pt idx="986">
                  <c:v>4652.9399999999996</c:v>
                </c:pt>
                <c:pt idx="987">
                  <c:v>4595.46</c:v>
                </c:pt>
                <c:pt idx="988">
                  <c:v>4608.03</c:v>
                </c:pt>
                <c:pt idx="989">
                  <c:v>4612.6000000000004</c:v>
                </c:pt>
                <c:pt idx="990">
                  <c:v>4694.04</c:v>
                </c:pt>
                <c:pt idx="991">
                  <c:v>4705.0600000000004</c:v>
                </c:pt>
                <c:pt idx="992">
                  <c:v>4695.26</c:v>
                </c:pt>
                <c:pt idx="993">
                  <c:v>4713.57</c:v>
                </c:pt>
                <c:pt idx="994">
                  <c:v>4710.3</c:v>
                </c:pt>
                <c:pt idx="995">
                  <c:v>4660.47</c:v>
                </c:pt>
                <c:pt idx="996">
                  <c:v>4712.6000000000004</c:v>
                </c:pt>
                <c:pt idx="997">
                  <c:v>4731.99</c:v>
                </c:pt>
                <c:pt idx="998">
                  <c:v>4666.7</c:v>
                </c:pt>
                <c:pt idx="999">
                  <c:v>4587.8999999999996</c:v>
                </c:pt>
                <c:pt idx="1000">
                  <c:v>4651.1400000000003</c:v>
                </c:pt>
                <c:pt idx="1001">
                  <c:v>4697.67</c:v>
                </c:pt>
                <c:pt idx="1002">
                  <c:v>4740.74</c:v>
                </c:pt>
                <c:pt idx="1003">
                  <c:v>4791.49</c:v>
                </c:pt>
                <c:pt idx="1004">
                  <c:v>4807.0200000000004</c:v>
                </c:pt>
                <c:pt idx="1005">
                  <c:v>4804.0600000000004</c:v>
                </c:pt>
                <c:pt idx="1006">
                  <c:v>4808.93</c:v>
                </c:pt>
                <c:pt idx="1007">
                  <c:v>4786.83</c:v>
                </c:pt>
                <c:pt idx="1008">
                  <c:v>4796.6400000000003</c:v>
                </c:pt>
                <c:pt idx="1009">
                  <c:v>4818.62</c:v>
                </c:pt>
                <c:pt idx="1010">
                  <c:v>4797.7</c:v>
                </c:pt>
                <c:pt idx="1011">
                  <c:v>4725.01</c:v>
                </c:pt>
                <c:pt idx="1012">
                  <c:v>4707.95</c:v>
                </c:pt>
                <c:pt idx="1013">
                  <c:v>4673.0200000000004</c:v>
                </c:pt>
                <c:pt idx="1014">
                  <c:v>4714.13</c:v>
                </c:pt>
                <c:pt idx="1015">
                  <c:v>4748.83</c:v>
                </c:pt>
                <c:pt idx="1016">
                  <c:v>4744.13</c:v>
                </c:pt>
                <c:pt idx="1017">
                  <c:v>4665.13</c:v>
                </c:pt>
                <c:pt idx="1018">
                  <c:v>4632.24</c:v>
                </c:pt>
                <c:pt idx="1019">
                  <c:v>4611.55</c:v>
                </c:pt>
                <c:pt idx="1020">
                  <c:v>4602.1099999999997</c:v>
                </c:pt>
                <c:pt idx="1021">
                  <c:v>4494.5200000000004</c:v>
                </c:pt>
                <c:pt idx="1022">
                  <c:v>4417.3500000000004</c:v>
                </c:pt>
                <c:pt idx="1023">
                  <c:v>4411.01</c:v>
                </c:pt>
                <c:pt idx="1024">
                  <c:v>4453.2299999999996</c:v>
                </c:pt>
                <c:pt idx="1025">
                  <c:v>4428.74</c:v>
                </c:pt>
                <c:pt idx="1026">
                  <c:v>4432.72</c:v>
                </c:pt>
                <c:pt idx="1027">
                  <c:v>4516.8900000000003</c:v>
                </c:pt>
                <c:pt idx="1028">
                  <c:v>4550.49</c:v>
                </c:pt>
                <c:pt idx="1029">
                  <c:v>4595.3100000000004</c:v>
                </c:pt>
                <c:pt idx="1030">
                  <c:v>4542.88</c:v>
                </c:pt>
                <c:pt idx="1031">
                  <c:v>4539.66</c:v>
                </c:pt>
                <c:pt idx="1032">
                  <c:v>4521.8599999999997</c:v>
                </c:pt>
                <c:pt idx="1033">
                  <c:v>4531.32</c:v>
                </c:pt>
                <c:pt idx="1034">
                  <c:v>4590.03</c:v>
                </c:pt>
                <c:pt idx="1035">
                  <c:v>4588.92</c:v>
                </c:pt>
                <c:pt idx="1036">
                  <c:v>4526.33</c:v>
                </c:pt>
                <c:pt idx="1037">
                  <c:v>4426.22</c:v>
                </c:pt>
                <c:pt idx="1038">
                  <c:v>4472.7700000000004</c:v>
                </c:pt>
                <c:pt idx="1039">
                  <c:v>4489.55</c:v>
                </c:pt>
                <c:pt idx="1040">
                  <c:v>4456.0600000000004</c:v>
                </c:pt>
                <c:pt idx="1041">
                  <c:v>4394.6000000000004</c:v>
                </c:pt>
                <c:pt idx="1042">
                  <c:v>4362.12</c:v>
                </c:pt>
                <c:pt idx="1043">
                  <c:v>4341.51</c:v>
                </c:pt>
                <c:pt idx="1044">
                  <c:v>4294.7299999999996</c:v>
                </c:pt>
                <c:pt idx="1045">
                  <c:v>4385.34</c:v>
                </c:pt>
                <c:pt idx="1046">
                  <c:v>4388.84</c:v>
                </c:pt>
                <c:pt idx="1047">
                  <c:v>4378.45</c:v>
                </c:pt>
                <c:pt idx="1048">
                  <c:v>4401.4799999999996</c:v>
                </c:pt>
                <c:pt idx="1049">
                  <c:v>4416.78</c:v>
                </c:pt>
                <c:pt idx="1050">
                  <c:v>4342.12</c:v>
                </c:pt>
                <c:pt idx="1051">
                  <c:v>4327.01</c:v>
                </c:pt>
                <c:pt idx="1052">
                  <c:v>4276.9399999999996</c:v>
                </c:pt>
                <c:pt idx="1053">
                  <c:v>4299.3999999999996</c:v>
                </c:pt>
                <c:pt idx="1054">
                  <c:v>4268.28</c:v>
                </c:pt>
                <c:pt idx="1055">
                  <c:v>4291.01</c:v>
                </c:pt>
                <c:pt idx="1056">
                  <c:v>4247.57</c:v>
                </c:pt>
                <c:pt idx="1057">
                  <c:v>4271.05</c:v>
                </c:pt>
                <c:pt idx="1058">
                  <c:v>4358.8999999999996</c:v>
                </c:pt>
                <c:pt idx="1059">
                  <c:v>4412.67</c:v>
                </c:pt>
                <c:pt idx="1060">
                  <c:v>4465.3999999999996</c:v>
                </c:pt>
                <c:pt idx="1061">
                  <c:v>4481.75</c:v>
                </c:pt>
                <c:pt idx="1062">
                  <c:v>4522</c:v>
                </c:pt>
                <c:pt idx="1063">
                  <c:v>4501.07</c:v>
                </c:pt>
                <c:pt idx="1064">
                  <c:v>4520.58</c:v>
                </c:pt>
                <c:pt idx="1065">
                  <c:v>4546.03</c:v>
                </c:pt>
                <c:pt idx="1066">
                  <c:v>4575.6499999999996</c:v>
                </c:pt>
                <c:pt idx="1067">
                  <c:v>4637.3</c:v>
                </c:pt>
                <c:pt idx="1068">
                  <c:v>4627.7700000000004</c:v>
                </c:pt>
                <c:pt idx="1069">
                  <c:v>4603.07</c:v>
                </c:pt>
                <c:pt idx="1070">
                  <c:v>4548.7</c:v>
                </c:pt>
                <c:pt idx="1071">
                  <c:v>4583.5</c:v>
                </c:pt>
                <c:pt idx="1072">
                  <c:v>4593.45</c:v>
                </c:pt>
                <c:pt idx="1073">
                  <c:v>4503.9399999999996</c:v>
                </c:pt>
                <c:pt idx="1074">
                  <c:v>4521.16</c:v>
                </c:pt>
                <c:pt idx="1075">
                  <c:v>4520.41</c:v>
                </c:pt>
                <c:pt idx="1076">
                  <c:v>4464.3500000000004</c:v>
                </c:pt>
                <c:pt idx="1077">
                  <c:v>4471</c:v>
                </c:pt>
                <c:pt idx="1078">
                  <c:v>4453.92</c:v>
                </c:pt>
                <c:pt idx="1079">
                  <c:v>4460.46</c:v>
                </c:pt>
                <c:pt idx="1080">
                  <c:v>4410.3100000000004</c:v>
                </c:pt>
                <c:pt idx="1081">
                  <c:v>4471.03</c:v>
                </c:pt>
                <c:pt idx="1082">
                  <c:v>4488.29</c:v>
                </c:pt>
                <c:pt idx="1083">
                  <c:v>4512.9399999999996</c:v>
                </c:pt>
                <c:pt idx="1084">
                  <c:v>4385.83</c:v>
                </c:pt>
                <c:pt idx="1085">
                  <c:v>4299.0200000000004</c:v>
                </c:pt>
                <c:pt idx="1086">
                  <c:v>4278.1400000000003</c:v>
                </c:pt>
                <c:pt idx="1087">
                  <c:v>4240.71</c:v>
                </c:pt>
                <c:pt idx="1088">
                  <c:v>4308.45</c:v>
                </c:pt>
                <c:pt idx="1089">
                  <c:v>4269.68</c:v>
                </c:pt>
                <c:pt idx="1090">
                  <c:v>4169.8100000000004</c:v>
                </c:pt>
                <c:pt idx="1091">
                  <c:v>4200.1000000000004</c:v>
                </c:pt>
                <c:pt idx="1092">
                  <c:v>4307.66</c:v>
                </c:pt>
                <c:pt idx="1093">
                  <c:v>4270.43</c:v>
                </c:pt>
                <c:pt idx="1094">
                  <c:v>4157.6899999999996</c:v>
                </c:pt>
                <c:pt idx="1095">
                  <c:v>4081.27</c:v>
                </c:pt>
                <c:pt idx="1096">
                  <c:v>4068.82</c:v>
                </c:pt>
                <c:pt idx="1097">
                  <c:v>4049.09</c:v>
                </c:pt>
                <c:pt idx="1098">
                  <c:v>3964.8</c:v>
                </c:pt>
                <c:pt idx="1099">
                  <c:v>4038.88</c:v>
                </c:pt>
                <c:pt idx="1100">
                  <c:v>4046.46</c:v>
                </c:pt>
                <c:pt idx="1101">
                  <c:v>4090.72</c:v>
                </c:pt>
                <c:pt idx="1102">
                  <c:v>4051.98</c:v>
                </c:pt>
                <c:pt idx="1103">
                  <c:v>3945.96</c:v>
                </c:pt>
                <c:pt idx="1104">
                  <c:v>3943.42</c:v>
                </c:pt>
                <c:pt idx="1105">
                  <c:v>3981.88</c:v>
                </c:pt>
                <c:pt idx="1106">
                  <c:v>3955.68</c:v>
                </c:pt>
                <c:pt idx="1107">
                  <c:v>3999.33</c:v>
                </c:pt>
                <c:pt idx="1108">
                  <c:v>4075.14</c:v>
                </c:pt>
                <c:pt idx="1109">
                  <c:v>4158.49</c:v>
                </c:pt>
                <c:pt idx="1110">
                  <c:v>4168.34</c:v>
                </c:pt>
                <c:pt idx="1111">
                  <c:v>4166.54</c:v>
                </c:pt>
                <c:pt idx="1112">
                  <c:v>4177.51</c:v>
                </c:pt>
                <c:pt idx="1113">
                  <c:v>4142.67</c:v>
                </c:pt>
                <c:pt idx="1114">
                  <c:v>4168.78</c:v>
                </c:pt>
                <c:pt idx="1115">
                  <c:v>4164.8599999999997</c:v>
                </c:pt>
                <c:pt idx="1116">
                  <c:v>4160.1400000000003</c:v>
                </c:pt>
                <c:pt idx="1117">
                  <c:v>4119.1000000000004</c:v>
                </c:pt>
                <c:pt idx="1118">
                  <c:v>3974.39</c:v>
                </c:pt>
                <c:pt idx="1119">
                  <c:v>3838.15</c:v>
                </c:pt>
                <c:pt idx="1120">
                  <c:v>3778.18</c:v>
                </c:pt>
                <c:pt idx="1121">
                  <c:v>3837.56</c:v>
                </c:pt>
                <c:pt idx="1122">
                  <c:v>3728.18</c:v>
                </c:pt>
                <c:pt idx="1123">
                  <c:v>3707.71</c:v>
                </c:pt>
                <c:pt idx="1124">
                  <c:v>3779.65</c:v>
                </c:pt>
                <c:pt idx="1125">
                  <c:v>3801.79</c:v>
                </c:pt>
                <c:pt idx="1126">
                  <c:v>3802.58</c:v>
                </c:pt>
                <c:pt idx="1127">
                  <c:v>3913.65</c:v>
                </c:pt>
                <c:pt idx="1128">
                  <c:v>3927.72</c:v>
                </c:pt>
                <c:pt idx="1129">
                  <c:v>3945.86</c:v>
                </c:pt>
                <c:pt idx="1130">
                  <c:v>3836.5</c:v>
                </c:pt>
                <c:pt idx="1131">
                  <c:v>3818.99</c:v>
                </c:pt>
                <c:pt idx="1132">
                  <c:v>3829.82</c:v>
                </c:pt>
                <c:pt idx="1133">
                  <c:v>3832.19</c:v>
                </c:pt>
                <c:pt idx="1134">
                  <c:v>3870.91</c:v>
                </c:pt>
                <c:pt idx="1135">
                  <c:v>3910.63</c:v>
                </c:pt>
                <c:pt idx="1136">
                  <c:v>3918.5</c:v>
                </c:pt>
                <c:pt idx="1137">
                  <c:v>3880.94</c:v>
                </c:pt>
                <c:pt idx="1138">
                  <c:v>3873.41</c:v>
                </c:pt>
                <c:pt idx="1139">
                  <c:v>3829.44</c:v>
                </c:pt>
                <c:pt idx="1140">
                  <c:v>3796.41</c:v>
                </c:pt>
                <c:pt idx="1141">
                  <c:v>3863.62</c:v>
                </c:pt>
                <c:pt idx="1142">
                  <c:v>3902.44</c:v>
                </c:pt>
                <c:pt idx="1143">
                  <c:v>3939.81</c:v>
                </c:pt>
                <c:pt idx="1144">
                  <c:v>3974.13</c:v>
                </c:pt>
                <c:pt idx="1145">
                  <c:v>3999.29</c:v>
                </c:pt>
                <c:pt idx="1146">
                  <c:v>4012.44</c:v>
                </c:pt>
                <c:pt idx="1147">
                  <c:v>3975.3</c:v>
                </c:pt>
                <c:pt idx="1148">
                  <c:v>3953.22</c:v>
                </c:pt>
                <c:pt idx="1149">
                  <c:v>4039.56</c:v>
                </c:pt>
                <c:pt idx="1150">
                  <c:v>4078.95</c:v>
                </c:pt>
                <c:pt idx="1151">
                  <c:v>4140.1499999999996</c:v>
                </c:pt>
                <c:pt idx="1152">
                  <c:v>4144.95</c:v>
                </c:pt>
                <c:pt idx="1153">
                  <c:v>4140.47</c:v>
                </c:pt>
                <c:pt idx="1154">
                  <c:v>4167.66</c:v>
                </c:pt>
                <c:pt idx="1155">
                  <c:v>4161.29</c:v>
                </c:pt>
                <c:pt idx="1156">
                  <c:v>4151.58</c:v>
                </c:pt>
                <c:pt idx="1157">
                  <c:v>4186.62</c:v>
                </c:pt>
                <c:pt idx="1158">
                  <c:v>4137.3</c:v>
                </c:pt>
                <c:pt idx="1159">
                  <c:v>4211.03</c:v>
                </c:pt>
                <c:pt idx="1160">
                  <c:v>4257.91</c:v>
                </c:pt>
                <c:pt idx="1161">
                  <c:v>4280.47</c:v>
                </c:pt>
                <c:pt idx="1162">
                  <c:v>4301.79</c:v>
                </c:pt>
                <c:pt idx="1163">
                  <c:v>4325.28</c:v>
                </c:pt>
                <c:pt idx="1164">
                  <c:v>4302.18</c:v>
                </c:pt>
                <c:pt idx="1165">
                  <c:v>4292.53</c:v>
                </c:pt>
                <c:pt idx="1166">
                  <c:v>4266.3100000000004</c:v>
                </c:pt>
                <c:pt idx="1167">
                  <c:v>4195.08</c:v>
                </c:pt>
                <c:pt idx="1168">
                  <c:v>4159.7700000000004</c:v>
                </c:pt>
                <c:pt idx="1169">
                  <c:v>4156.5600000000004</c:v>
                </c:pt>
                <c:pt idx="1170">
                  <c:v>4200.54</c:v>
                </c:pt>
                <c:pt idx="1171">
                  <c:v>4203.04</c:v>
                </c:pt>
                <c:pt idx="1172">
                  <c:v>4062.99</c:v>
                </c:pt>
                <c:pt idx="1173">
                  <c:v>4044.98</c:v>
                </c:pt>
                <c:pt idx="1174">
                  <c:v>4015.37</c:v>
                </c:pt>
                <c:pt idx="1175">
                  <c:v>3970.23</c:v>
                </c:pt>
                <c:pt idx="1176">
                  <c:v>4018.43</c:v>
                </c:pt>
                <c:pt idx="1177">
                  <c:v>3942.55</c:v>
                </c:pt>
                <c:pt idx="1178">
                  <c:v>3987.89</c:v>
                </c:pt>
                <c:pt idx="1179">
                  <c:v>4010.5</c:v>
                </c:pt>
                <c:pt idx="1180">
                  <c:v>4076.81</c:v>
                </c:pt>
                <c:pt idx="1181">
                  <c:v>4119.28</c:v>
                </c:pt>
                <c:pt idx="1182">
                  <c:v>4037.12</c:v>
                </c:pt>
                <c:pt idx="1183">
                  <c:v>3961.94</c:v>
                </c:pt>
                <c:pt idx="1184">
                  <c:v>3959.14</c:v>
                </c:pt>
                <c:pt idx="1185">
                  <c:v>3880.95</c:v>
                </c:pt>
                <c:pt idx="1186">
                  <c:v>3900.45</c:v>
                </c:pt>
                <c:pt idx="1187">
                  <c:v>3876.01</c:v>
                </c:pt>
                <c:pt idx="1188">
                  <c:v>3907.07</c:v>
                </c:pt>
                <c:pt idx="1189">
                  <c:v>3790.9</c:v>
                </c:pt>
                <c:pt idx="1190">
                  <c:v>3727.14</c:v>
                </c:pt>
                <c:pt idx="1191">
                  <c:v>3715.67</c:v>
                </c:pt>
                <c:pt idx="1192">
                  <c:v>3717.53</c:v>
                </c:pt>
                <c:pt idx="1193">
                  <c:v>3736.74</c:v>
                </c:pt>
                <c:pt idx="1194">
                  <c:v>3687.01</c:v>
                </c:pt>
                <c:pt idx="1195">
                  <c:v>3671.44</c:v>
                </c:pt>
                <c:pt idx="1196">
                  <c:v>3698.35</c:v>
                </c:pt>
                <c:pt idx="1197">
                  <c:v>3791.92</c:v>
                </c:pt>
                <c:pt idx="1198">
                  <c:v>3806.91</c:v>
                </c:pt>
                <c:pt idx="1199">
                  <c:v>3797.93</c:v>
                </c:pt>
                <c:pt idx="1200">
                  <c:v>3706.74</c:v>
                </c:pt>
                <c:pt idx="1201">
                  <c:v>3652.17</c:v>
                </c:pt>
                <c:pt idx="1202">
                  <c:v>3640.66</c:v>
                </c:pt>
                <c:pt idx="1203">
                  <c:v>3608.34</c:v>
                </c:pt>
                <c:pt idx="1204">
                  <c:v>3685.41</c:v>
                </c:pt>
                <c:pt idx="1205">
                  <c:v>3712</c:v>
                </c:pt>
                <c:pt idx="1206">
                  <c:v>3689.73</c:v>
                </c:pt>
                <c:pt idx="1207">
                  <c:v>3762.79</c:v>
                </c:pt>
                <c:pt idx="1208">
                  <c:v>3728.58</c:v>
                </c:pt>
                <c:pt idx="1209">
                  <c:v>3736</c:v>
                </c:pt>
                <c:pt idx="1210">
                  <c:v>3757.89</c:v>
                </c:pt>
                <c:pt idx="1211">
                  <c:v>3810.74</c:v>
                </c:pt>
                <c:pt idx="1212">
                  <c:v>3862.85</c:v>
                </c:pt>
                <c:pt idx="1213">
                  <c:v>3886.15</c:v>
                </c:pt>
                <c:pt idx="1214">
                  <c:v>3859.95</c:v>
                </c:pt>
                <c:pt idx="1215">
                  <c:v>3905.42</c:v>
                </c:pt>
                <c:pt idx="1216">
                  <c:v>3893.73</c:v>
                </c:pt>
                <c:pt idx="1217">
                  <c:v>3911.79</c:v>
                </c:pt>
                <c:pt idx="1218">
                  <c:v>3894.44</c:v>
                </c:pt>
                <c:pt idx="1219">
                  <c:v>3750.59</c:v>
                </c:pt>
                <c:pt idx="1220">
                  <c:v>3796.34</c:v>
                </c:pt>
                <c:pt idx="1221">
                  <c:v>3813.95</c:v>
                </c:pt>
                <c:pt idx="1222">
                  <c:v>3859.4</c:v>
                </c:pt>
                <c:pt idx="1223">
                  <c:v>3818.2</c:v>
                </c:pt>
                <c:pt idx="1224">
                  <c:v>3958.33</c:v>
                </c:pt>
                <c:pt idx="1225">
                  <c:v>4001.48</c:v>
                </c:pt>
                <c:pt idx="1226">
                  <c:v>4008.97</c:v>
                </c:pt>
                <c:pt idx="1227">
                  <c:v>4028.84</c:v>
                </c:pt>
                <c:pt idx="1228">
                  <c:v>3983.09</c:v>
                </c:pt>
                <c:pt idx="1229">
                  <c:v>3954.33</c:v>
                </c:pt>
                <c:pt idx="1230">
                  <c:v>3979.89</c:v>
                </c:pt>
                <c:pt idx="1231">
                  <c:v>3962</c:v>
                </c:pt>
                <c:pt idx="1232">
                  <c:v>4005.88</c:v>
                </c:pt>
                <c:pt idx="1233">
                  <c:v>4033.78</c:v>
                </c:pt>
                <c:pt idx="1234">
                  <c:v>4034.02</c:v>
                </c:pt>
                <c:pt idx="1235">
                  <c:v>4012.27</c:v>
                </c:pt>
                <c:pt idx="1236">
                  <c:v>3976.77</c:v>
                </c:pt>
                <c:pt idx="1237">
                  <c:v>4080.11</c:v>
                </c:pt>
                <c:pt idx="1238">
                  <c:v>4100.51</c:v>
                </c:pt>
                <c:pt idx="1239">
                  <c:v>4080.48</c:v>
                </c:pt>
                <c:pt idx="1240">
                  <c:v>4052.45</c:v>
                </c:pt>
                <c:pt idx="1241">
                  <c:v>4001.51</c:v>
                </c:pt>
                <c:pt idx="1242">
                  <c:v>3957.57</c:v>
                </c:pt>
                <c:pt idx="1243">
                  <c:v>3974.19</c:v>
                </c:pt>
                <c:pt idx="1244">
                  <c:v>3977.02</c:v>
                </c:pt>
                <c:pt idx="1245">
                  <c:v>3990.71</c:v>
                </c:pt>
                <c:pt idx="1246">
                  <c:v>4100.96</c:v>
                </c:pt>
                <c:pt idx="1247">
                  <c:v>4053.76</c:v>
                </c:pt>
                <c:pt idx="1248">
                  <c:v>3958.37</c:v>
                </c:pt>
                <c:pt idx="1249">
                  <c:v>3890.91</c:v>
                </c:pt>
                <c:pt idx="1250">
                  <c:v>3854.86</c:v>
                </c:pt>
                <c:pt idx="1251">
                  <c:v>3838.24</c:v>
                </c:pt>
                <c:pt idx="1252">
                  <c:v>3889.82</c:v>
                </c:pt>
                <c:pt idx="1253">
                  <c:v>3853.26</c:v>
                </c:pt>
                <c:pt idx="1254">
                  <c:v>3845.8</c:v>
                </c:pt>
                <c:pt idx="1255">
                  <c:v>3846.65</c:v>
                </c:pt>
                <c:pt idx="1256">
                  <c:v>3848.32</c:v>
                </c:pt>
                <c:pt idx="1257">
                  <c:v>3858.19</c:v>
                </c:pt>
                <c:pt idx="1258">
                  <c:v>3839.85</c:v>
                </c:pt>
                <c:pt idx="1259">
                  <c:v>3878.46</c:v>
                </c:pt>
                <c:pt idx="1260">
                  <c:v>3873.16</c:v>
                </c:pt>
                <c:pt idx="1261">
                  <c:v>3839.74</c:v>
                </c:pt>
                <c:pt idx="1262">
                  <c:v>3906.19</c:v>
                </c:pt>
                <c:pt idx="1263">
                  <c:v>3950.57</c:v>
                </c:pt>
                <c:pt idx="1264">
                  <c:v>3919.83</c:v>
                </c:pt>
                <c:pt idx="1265">
                  <c:v>3970.07</c:v>
                </c:pt>
                <c:pt idx="1266">
                  <c:v>3997.76</c:v>
                </c:pt>
                <c:pt idx="1267">
                  <c:v>4003.95</c:v>
                </c:pt>
                <c:pt idx="1268">
                  <c:v>4015.39</c:v>
                </c:pt>
                <c:pt idx="1269">
                  <c:v>4014.16</c:v>
                </c:pt>
                <c:pt idx="1270">
                  <c:v>3922.94</c:v>
                </c:pt>
                <c:pt idx="1271">
                  <c:v>3972.96</c:v>
                </c:pt>
                <c:pt idx="1272">
                  <c:v>4039.31</c:v>
                </c:pt>
                <c:pt idx="1273">
                  <c:v>4023.92</c:v>
                </c:pt>
                <c:pt idx="1274">
                  <c:v>4019.55</c:v>
                </c:pt>
                <c:pt idx="1275">
                  <c:v>4061.57</c:v>
                </c:pt>
                <c:pt idx="1276">
                  <c:v>4094.21</c:v>
                </c:pt>
                <c:pt idx="1277">
                  <c:v>4063.85</c:v>
                </c:pt>
              </c:numCache>
            </c:numRef>
          </c:val>
          <c:smooth val="0"/>
          <c:extLst>
            <c:ext xmlns:c16="http://schemas.microsoft.com/office/drawing/2014/chart" uri="{C3380CC4-5D6E-409C-BE32-E72D297353CC}">
              <c16:uniqueId val="{00000001-BADC-4588-8D22-FD780DFC6DEF}"/>
            </c:ext>
          </c:extLst>
        </c:ser>
        <c:ser>
          <c:idx val="2"/>
          <c:order val="2"/>
          <c:tx>
            <c:strRef>
              <c:f>'SP500'!$D$1</c:f>
              <c:strCache>
                <c:ptCount val="1"/>
                <c:pt idx="0">
                  <c:v>Low</c:v>
                </c:pt>
              </c:strCache>
            </c:strRef>
          </c:tx>
          <c:spPr>
            <a:ln w="28575" cap="rnd">
              <a:solidFill>
                <a:schemeClr val="accent3"/>
              </a:solidFill>
              <a:round/>
            </a:ln>
            <a:effectLst/>
          </c:spPr>
          <c:marker>
            <c:symbol val="none"/>
          </c:marker>
          <c:cat>
            <c:numRef>
              <c:f>'SP500'!$A$2:$A$1279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formatCode="dd/mm/yyyy;@">
                  <c:v>44951</c:v>
                </c:pt>
                <c:pt idx="1275" formatCode="dd/mm/yyyy;@">
                  <c:v>44952</c:v>
                </c:pt>
                <c:pt idx="1276" formatCode="dd/mm/yyyy;@">
                  <c:v>44953</c:v>
                </c:pt>
                <c:pt idx="1277" formatCode="dd/mm/yyyy;@">
                  <c:v>44956</c:v>
                </c:pt>
              </c:numCache>
            </c:numRef>
          </c:cat>
          <c:val>
            <c:numRef>
              <c:f>'SP500'!$D$2:$D$1279</c:f>
              <c:numCache>
                <c:formatCode>#,##0.00</c:formatCode>
                <c:ptCount val="1278"/>
                <c:pt idx="0">
                  <c:v>2682.36</c:v>
                </c:pt>
                <c:pt idx="1">
                  <c:v>2697.77</c:v>
                </c:pt>
                <c:pt idx="2">
                  <c:v>2719.07</c:v>
                </c:pt>
                <c:pt idx="3">
                  <c:v>2727.92</c:v>
                </c:pt>
                <c:pt idx="4">
                  <c:v>2737.6</c:v>
                </c:pt>
                <c:pt idx="5">
                  <c:v>2747.86</c:v>
                </c:pt>
                <c:pt idx="6">
                  <c:v>2736.06</c:v>
                </c:pt>
                <c:pt idx="7">
                  <c:v>2752.78</c:v>
                </c:pt>
                <c:pt idx="8">
                  <c:v>2769.64</c:v>
                </c:pt>
                <c:pt idx="9">
                  <c:v>2768.64</c:v>
                </c:pt>
                <c:pt idx="10">
                  <c:v>2778.38</c:v>
                </c:pt>
                <c:pt idx="11">
                  <c:v>2792.56</c:v>
                </c:pt>
                <c:pt idx="12">
                  <c:v>2798.08</c:v>
                </c:pt>
                <c:pt idx="13">
                  <c:v>2808.12</c:v>
                </c:pt>
                <c:pt idx="14">
                  <c:v>2830.59</c:v>
                </c:pt>
                <c:pt idx="15">
                  <c:v>2824.81</c:v>
                </c:pt>
                <c:pt idx="16">
                  <c:v>2830.94</c:v>
                </c:pt>
                <c:pt idx="17">
                  <c:v>2846.18</c:v>
                </c:pt>
                <c:pt idx="18">
                  <c:v>2851.48</c:v>
                </c:pt>
                <c:pt idx="19">
                  <c:v>2818.27</c:v>
                </c:pt>
                <c:pt idx="20">
                  <c:v>2813.04</c:v>
                </c:pt>
                <c:pt idx="21">
                  <c:v>2812.7</c:v>
                </c:pt>
                <c:pt idx="22">
                  <c:v>2759.97</c:v>
                </c:pt>
                <c:pt idx="23">
                  <c:v>2638.17</c:v>
                </c:pt>
                <c:pt idx="24">
                  <c:v>2593.0700000000002</c:v>
                </c:pt>
                <c:pt idx="25">
                  <c:v>2681.33</c:v>
                </c:pt>
                <c:pt idx="26">
                  <c:v>2580.56</c:v>
                </c:pt>
                <c:pt idx="27">
                  <c:v>2532.69</c:v>
                </c:pt>
                <c:pt idx="28">
                  <c:v>2622.45</c:v>
                </c:pt>
                <c:pt idx="29">
                  <c:v>2637.08</c:v>
                </c:pt>
                <c:pt idx="30">
                  <c:v>2648.87</c:v>
                </c:pt>
                <c:pt idx="31">
                  <c:v>2689.82</c:v>
                </c:pt>
                <c:pt idx="32">
                  <c:v>2725.11</c:v>
                </c:pt>
                <c:pt idx="33">
                  <c:v>2706.76</c:v>
                </c:pt>
                <c:pt idx="34">
                  <c:v>2701.29</c:v>
                </c:pt>
                <c:pt idx="35">
                  <c:v>2697.77</c:v>
                </c:pt>
                <c:pt idx="36">
                  <c:v>2713.74</c:v>
                </c:pt>
                <c:pt idx="37">
                  <c:v>2753.78</c:v>
                </c:pt>
                <c:pt idx="38">
                  <c:v>2744.22</c:v>
                </c:pt>
                <c:pt idx="39">
                  <c:v>2713.54</c:v>
                </c:pt>
                <c:pt idx="40">
                  <c:v>2659.65</c:v>
                </c:pt>
                <c:pt idx="41">
                  <c:v>2647.32</c:v>
                </c:pt>
                <c:pt idx="42">
                  <c:v>2675.75</c:v>
                </c:pt>
                <c:pt idx="43">
                  <c:v>2711.26</c:v>
                </c:pt>
                <c:pt idx="44">
                  <c:v>2701.74</c:v>
                </c:pt>
                <c:pt idx="45">
                  <c:v>2722.65</c:v>
                </c:pt>
                <c:pt idx="46">
                  <c:v>2751.54</c:v>
                </c:pt>
                <c:pt idx="47">
                  <c:v>2779.26</c:v>
                </c:pt>
                <c:pt idx="48">
                  <c:v>2758.68</c:v>
                </c:pt>
                <c:pt idx="49">
                  <c:v>2744.38</c:v>
                </c:pt>
                <c:pt idx="50">
                  <c:v>2741.47</c:v>
                </c:pt>
                <c:pt idx="51">
                  <c:v>2749.97</c:v>
                </c:pt>
                <c:pt idx="52">
                  <c:v>2694.59</c:v>
                </c:pt>
                <c:pt idx="53">
                  <c:v>2710.05</c:v>
                </c:pt>
                <c:pt idx="54">
                  <c:v>2709.79</c:v>
                </c:pt>
                <c:pt idx="55">
                  <c:v>2641.59</c:v>
                </c:pt>
                <c:pt idx="56">
                  <c:v>2585.89</c:v>
                </c:pt>
                <c:pt idx="57">
                  <c:v>2601.81</c:v>
                </c:pt>
                <c:pt idx="58">
                  <c:v>2596.12</c:v>
                </c:pt>
                <c:pt idx="59">
                  <c:v>2593.06</c:v>
                </c:pt>
                <c:pt idx="60">
                  <c:v>2609.7199999999998</c:v>
                </c:pt>
                <c:pt idx="61">
                  <c:v>2553.8000000000002</c:v>
                </c:pt>
                <c:pt idx="62">
                  <c:v>2575.4899999999998</c:v>
                </c:pt>
                <c:pt idx="63">
                  <c:v>2573.61</c:v>
                </c:pt>
                <c:pt idx="64">
                  <c:v>2649.58</c:v>
                </c:pt>
                <c:pt idx="65">
                  <c:v>2586.27</c:v>
                </c:pt>
                <c:pt idx="66">
                  <c:v>2610.79</c:v>
                </c:pt>
                <c:pt idx="67">
                  <c:v>2635.78</c:v>
                </c:pt>
                <c:pt idx="68">
                  <c:v>2639.25</c:v>
                </c:pt>
                <c:pt idx="69">
                  <c:v>2653.83</c:v>
                </c:pt>
                <c:pt idx="70">
                  <c:v>2645.05</c:v>
                </c:pt>
                <c:pt idx="71">
                  <c:v>2665.16</c:v>
                </c:pt>
                <c:pt idx="72">
                  <c:v>2692.05</c:v>
                </c:pt>
                <c:pt idx="73">
                  <c:v>2703.63</c:v>
                </c:pt>
                <c:pt idx="74">
                  <c:v>2681.9</c:v>
                </c:pt>
                <c:pt idx="75">
                  <c:v>2660.61</c:v>
                </c:pt>
                <c:pt idx="76">
                  <c:v>2657.99</c:v>
                </c:pt>
                <c:pt idx="77">
                  <c:v>2617.3200000000002</c:v>
                </c:pt>
                <c:pt idx="78">
                  <c:v>2612.67</c:v>
                </c:pt>
                <c:pt idx="79">
                  <c:v>2647.16</c:v>
                </c:pt>
                <c:pt idx="80">
                  <c:v>2659.01</c:v>
                </c:pt>
                <c:pt idx="81">
                  <c:v>2648.04</c:v>
                </c:pt>
                <c:pt idx="82">
                  <c:v>2625.41</c:v>
                </c:pt>
                <c:pt idx="83">
                  <c:v>2631.7</c:v>
                </c:pt>
                <c:pt idx="84">
                  <c:v>2594.62</c:v>
                </c:pt>
                <c:pt idx="85">
                  <c:v>2615.3200000000002</c:v>
                </c:pt>
                <c:pt idx="86">
                  <c:v>2664.7</c:v>
                </c:pt>
                <c:pt idx="87">
                  <c:v>2655.2</c:v>
                </c:pt>
                <c:pt idx="88">
                  <c:v>2674.14</c:v>
                </c:pt>
                <c:pt idx="89">
                  <c:v>2704.54</c:v>
                </c:pt>
                <c:pt idx="90">
                  <c:v>2717.45</c:v>
                </c:pt>
                <c:pt idx="91">
                  <c:v>2725.47</c:v>
                </c:pt>
                <c:pt idx="92">
                  <c:v>2701.91</c:v>
                </c:pt>
                <c:pt idx="93">
                  <c:v>2712.17</c:v>
                </c:pt>
                <c:pt idx="94">
                  <c:v>2711.36</c:v>
                </c:pt>
                <c:pt idx="95">
                  <c:v>2709.18</c:v>
                </c:pt>
                <c:pt idx="96">
                  <c:v>2725.7</c:v>
                </c:pt>
                <c:pt idx="97">
                  <c:v>2721.88</c:v>
                </c:pt>
                <c:pt idx="98">
                  <c:v>2709.54</c:v>
                </c:pt>
                <c:pt idx="99">
                  <c:v>2707.38</c:v>
                </c:pt>
                <c:pt idx="100">
                  <c:v>2714.99</c:v>
                </c:pt>
                <c:pt idx="101">
                  <c:v>2676.81</c:v>
                </c:pt>
                <c:pt idx="102">
                  <c:v>2702.43</c:v>
                </c:pt>
                <c:pt idx="103">
                  <c:v>2700.68</c:v>
                </c:pt>
                <c:pt idx="104">
                  <c:v>2718.7</c:v>
                </c:pt>
                <c:pt idx="105">
                  <c:v>2740.54</c:v>
                </c:pt>
                <c:pt idx="106">
                  <c:v>2739.51</c:v>
                </c:pt>
                <c:pt idx="107">
                  <c:v>2748.46</c:v>
                </c:pt>
                <c:pt idx="108">
                  <c:v>2760.16</c:v>
                </c:pt>
                <c:pt idx="109">
                  <c:v>2763.59</c:v>
                </c:pt>
                <c:pt idx="110">
                  <c:v>2780.17</c:v>
                </c:pt>
                <c:pt idx="111">
                  <c:v>2778.78</c:v>
                </c:pt>
                <c:pt idx="112">
                  <c:v>2774.65</c:v>
                </c:pt>
                <c:pt idx="113">
                  <c:v>2776.52</c:v>
                </c:pt>
                <c:pt idx="114">
                  <c:v>2761.73</c:v>
                </c:pt>
                <c:pt idx="115">
                  <c:v>2757.12</c:v>
                </c:pt>
                <c:pt idx="116">
                  <c:v>2743.19</c:v>
                </c:pt>
                <c:pt idx="117">
                  <c:v>2763.91</c:v>
                </c:pt>
                <c:pt idx="118">
                  <c:v>2744.39</c:v>
                </c:pt>
                <c:pt idx="119">
                  <c:v>2752.68</c:v>
                </c:pt>
                <c:pt idx="120">
                  <c:v>2698.67</c:v>
                </c:pt>
                <c:pt idx="121">
                  <c:v>2715.6</c:v>
                </c:pt>
                <c:pt idx="122">
                  <c:v>2699.38</c:v>
                </c:pt>
                <c:pt idx="123">
                  <c:v>2691.99</c:v>
                </c:pt>
                <c:pt idx="124">
                  <c:v>2718.03</c:v>
                </c:pt>
                <c:pt idx="125">
                  <c:v>2698.95</c:v>
                </c:pt>
                <c:pt idx="126">
                  <c:v>2711.16</c:v>
                </c:pt>
                <c:pt idx="127">
                  <c:v>2716.02</c:v>
                </c:pt>
                <c:pt idx="128">
                  <c:v>2733.52</c:v>
                </c:pt>
                <c:pt idx="129">
                  <c:v>2770.73</c:v>
                </c:pt>
                <c:pt idx="130">
                  <c:v>2786.24</c:v>
                </c:pt>
                <c:pt idx="131">
                  <c:v>2770.77</c:v>
                </c:pt>
                <c:pt idx="132">
                  <c:v>2781.53</c:v>
                </c:pt>
                <c:pt idx="133">
                  <c:v>2791.69</c:v>
                </c:pt>
                <c:pt idx="134">
                  <c:v>2793.39</c:v>
                </c:pt>
                <c:pt idx="135">
                  <c:v>2789.24</c:v>
                </c:pt>
                <c:pt idx="136">
                  <c:v>2805.89</c:v>
                </c:pt>
                <c:pt idx="137">
                  <c:v>2799.77</c:v>
                </c:pt>
                <c:pt idx="138">
                  <c:v>2800.01</c:v>
                </c:pt>
                <c:pt idx="139">
                  <c:v>2795.14</c:v>
                </c:pt>
                <c:pt idx="140">
                  <c:v>2811.12</c:v>
                </c:pt>
                <c:pt idx="141">
                  <c:v>2817.73</c:v>
                </c:pt>
                <c:pt idx="142">
                  <c:v>2835.26</c:v>
                </c:pt>
                <c:pt idx="143">
                  <c:v>2808.34</c:v>
                </c:pt>
                <c:pt idx="144">
                  <c:v>2798.11</c:v>
                </c:pt>
                <c:pt idx="145">
                  <c:v>2808.06</c:v>
                </c:pt>
                <c:pt idx="146">
                  <c:v>2805.85</c:v>
                </c:pt>
                <c:pt idx="147">
                  <c:v>2796.34</c:v>
                </c:pt>
                <c:pt idx="148">
                  <c:v>2827.37</c:v>
                </c:pt>
                <c:pt idx="149">
                  <c:v>2835.98</c:v>
                </c:pt>
                <c:pt idx="150">
                  <c:v>2855.92</c:v>
                </c:pt>
                <c:pt idx="151">
                  <c:v>2853.09</c:v>
                </c:pt>
                <c:pt idx="152">
                  <c:v>2851.98</c:v>
                </c:pt>
                <c:pt idx="153">
                  <c:v>2825.81</c:v>
                </c:pt>
                <c:pt idx="154">
                  <c:v>2819.88</c:v>
                </c:pt>
                <c:pt idx="155">
                  <c:v>2826.58</c:v>
                </c:pt>
                <c:pt idx="156">
                  <c:v>2802.49</c:v>
                </c:pt>
                <c:pt idx="157">
                  <c:v>2831.44</c:v>
                </c:pt>
                <c:pt idx="158">
                  <c:v>2833.73</c:v>
                </c:pt>
                <c:pt idx="159">
                  <c:v>2850.62</c:v>
                </c:pt>
                <c:pt idx="160">
                  <c:v>2861.32</c:v>
                </c:pt>
                <c:pt idx="161">
                  <c:v>2856.05</c:v>
                </c:pt>
                <c:pt idx="162">
                  <c:v>2854.03</c:v>
                </c:pt>
                <c:pt idx="163">
                  <c:v>2862.35</c:v>
                </c:pt>
                <c:pt idx="164">
                  <c:v>2884.69</c:v>
                </c:pt>
                <c:pt idx="165">
                  <c:v>2893.5</c:v>
                </c:pt>
                <c:pt idx="166">
                  <c:v>2898.4</c:v>
                </c:pt>
                <c:pt idx="167">
                  <c:v>2895.22</c:v>
                </c:pt>
                <c:pt idx="168">
                  <c:v>2891.73</c:v>
                </c:pt>
                <c:pt idx="169">
                  <c:v>2885.13</c:v>
                </c:pt>
                <c:pt idx="170">
                  <c:v>2876.92</c:v>
                </c:pt>
                <c:pt idx="171">
                  <c:v>2867.29</c:v>
                </c:pt>
                <c:pt idx="172">
                  <c:v>2864.12</c:v>
                </c:pt>
                <c:pt idx="173">
                  <c:v>2875.94</c:v>
                </c:pt>
                <c:pt idx="174">
                  <c:v>2866.78</c:v>
                </c:pt>
                <c:pt idx="175">
                  <c:v>2879.2</c:v>
                </c:pt>
                <c:pt idx="176">
                  <c:v>2896.39</c:v>
                </c:pt>
                <c:pt idx="177">
                  <c:v>2895.77</c:v>
                </c:pt>
                <c:pt idx="178">
                  <c:v>2886.16</c:v>
                </c:pt>
                <c:pt idx="179">
                  <c:v>2890.43</c:v>
                </c:pt>
                <c:pt idx="180">
                  <c:v>2903.82</c:v>
                </c:pt>
                <c:pt idx="181">
                  <c:v>2919.73</c:v>
                </c:pt>
                <c:pt idx="182">
                  <c:v>2927.11</c:v>
                </c:pt>
                <c:pt idx="183">
                  <c:v>2912.63</c:v>
                </c:pt>
                <c:pt idx="184">
                  <c:v>2913.7</c:v>
                </c:pt>
                <c:pt idx="185">
                  <c:v>2903.28</c:v>
                </c:pt>
                <c:pt idx="186">
                  <c:v>2909.27</c:v>
                </c:pt>
                <c:pt idx="187">
                  <c:v>2907.5</c:v>
                </c:pt>
                <c:pt idx="188">
                  <c:v>2917.91</c:v>
                </c:pt>
                <c:pt idx="189">
                  <c:v>2919.37</c:v>
                </c:pt>
                <c:pt idx="190">
                  <c:v>2921.36</c:v>
                </c:pt>
                <c:pt idx="191">
                  <c:v>2883.92</c:v>
                </c:pt>
                <c:pt idx="192">
                  <c:v>2869.29</c:v>
                </c:pt>
                <c:pt idx="193">
                  <c:v>2862.08</c:v>
                </c:pt>
                <c:pt idx="194">
                  <c:v>2874.27</c:v>
                </c:pt>
                <c:pt idx="195">
                  <c:v>2784.86</c:v>
                </c:pt>
                <c:pt idx="196">
                  <c:v>2710.51</c:v>
                </c:pt>
                <c:pt idx="197">
                  <c:v>2729.44</c:v>
                </c:pt>
                <c:pt idx="198">
                  <c:v>2749.03</c:v>
                </c:pt>
                <c:pt idx="199">
                  <c:v>2766.91</c:v>
                </c:pt>
                <c:pt idx="200">
                  <c:v>2781.81</c:v>
                </c:pt>
                <c:pt idx="201">
                  <c:v>2755.18</c:v>
                </c:pt>
                <c:pt idx="202">
                  <c:v>2760.27</c:v>
                </c:pt>
                <c:pt idx="203">
                  <c:v>2749.22</c:v>
                </c:pt>
                <c:pt idx="204">
                  <c:v>2691.43</c:v>
                </c:pt>
                <c:pt idx="205">
                  <c:v>2651.89</c:v>
                </c:pt>
                <c:pt idx="206">
                  <c:v>2667.84</c:v>
                </c:pt>
                <c:pt idx="207">
                  <c:v>2628.16</c:v>
                </c:pt>
                <c:pt idx="208">
                  <c:v>2603.54</c:v>
                </c:pt>
                <c:pt idx="209">
                  <c:v>2635.34</c:v>
                </c:pt>
                <c:pt idx="210">
                  <c:v>2705.6</c:v>
                </c:pt>
                <c:pt idx="211">
                  <c:v>2708.85</c:v>
                </c:pt>
                <c:pt idx="212">
                  <c:v>2700.44</c:v>
                </c:pt>
                <c:pt idx="213">
                  <c:v>2717.94</c:v>
                </c:pt>
                <c:pt idx="214">
                  <c:v>2737.08</c:v>
                </c:pt>
                <c:pt idx="215">
                  <c:v>2774.13</c:v>
                </c:pt>
                <c:pt idx="216">
                  <c:v>2794.99</c:v>
                </c:pt>
                <c:pt idx="217">
                  <c:v>2764.24</c:v>
                </c:pt>
                <c:pt idx="218">
                  <c:v>2722</c:v>
                </c:pt>
                <c:pt idx="219">
                  <c:v>2714.98</c:v>
                </c:pt>
                <c:pt idx="220">
                  <c:v>2685.75</c:v>
                </c:pt>
                <c:pt idx="221">
                  <c:v>2670.75</c:v>
                </c:pt>
                <c:pt idx="222">
                  <c:v>2712.16</c:v>
                </c:pt>
                <c:pt idx="223">
                  <c:v>2681.09</c:v>
                </c:pt>
                <c:pt idx="224">
                  <c:v>2631.52</c:v>
                </c:pt>
                <c:pt idx="225">
                  <c:v>2649.82</c:v>
                </c:pt>
                <c:pt idx="226">
                  <c:v>2631.09</c:v>
                </c:pt>
                <c:pt idx="227">
                  <c:v>2649.97</c:v>
                </c:pt>
                <c:pt idx="228">
                  <c:v>2655.89</c:v>
                </c:pt>
                <c:pt idx="229">
                  <c:v>2684.38</c:v>
                </c:pt>
                <c:pt idx="230">
                  <c:v>2722.94</c:v>
                </c:pt>
                <c:pt idx="231">
                  <c:v>2732.76</c:v>
                </c:pt>
                <c:pt idx="232">
                  <c:v>2773.38</c:v>
                </c:pt>
                <c:pt idx="233">
                  <c:v>2697.18</c:v>
                </c:pt>
                <c:pt idx="234">
                  <c:v>2621.53</c:v>
                </c:pt>
                <c:pt idx="235">
                  <c:v>2623.14</c:v>
                </c:pt>
                <c:pt idx="236">
                  <c:v>2583.23</c:v>
                </c:pt>
                <c:pt idx="237">
                  <c:v>2621.3000000000002</c:v>
                </c:pt>
                <c:pt idx="238">
                  <c:v>2650.26</c:v>
                </c:pt>
                <c:pt idx="239">
                  <c:v>2637.27</c:v>
                </c:pt>
                <c:pt idx="240">
                  <c:v>2593.84</c:v>
                </c:pt>
                <c:pt idx="241">
                  <c:v>2530.54</c:v>
                </c:pt>
                <c:pt idx="242">
                  <c:v>2528.71</c:v>
                </c:pt>
                <c:pt idx="243">
                  <c:v>2488.96</c:v>
                </c:pt>
                <c:pt idx="244">
                  <c:v>2441.1799999999998</c:v>
                </c:pt>
                <c:pt idx="245">
                  <c:v>2408.5500000000002</c:v>
                </c:pt>
                <c:pt idx="246">
                  <c:v>2351.1</c:v>
                </c:pt>
                <c:pt idx="247">
                  <c:v>2346.58</c:v>
                </c:pt>
                <c:pt idx="248">
                  <c:v>2397.94</c:v>
                </c:pt>
                <c:pt idx="249">
                  <c:v>2472.89</c:v>
                </c:pt>
                <c:pt idx="250">
                  <c:v>2482.8200000000002</c:v>
                </c:pt>
                <c:pt idx="251">
                  <c:v>2467.4699999999998</c:v>
                </c:pt>
                <c:pt idx="252">
                  <c:v>2443.96</c:v>
                </c:pt>
                <c:pt idx="253">
                  <c:v>2474.33</c:v>
                </c:pt>
                <c:pt idx="254">
                  <c:v>2524.56</c:v>
                </c:pt>
                <c:pt idx="255">
                  <c:v>2547.56</c:v>
                </c:pt>
                <c:pt idx="256">
                  <c:v>2568.89</c:v>
                </c:pt>
                <c:pt idx="257">
                  <c:v>2562.02</c:v>
                </c:pt>
                <c:pt idx="258">
                  <c:v>2577.4</c:v>
                </c:pt>
                <c:pt idx="259">
                  <c:v>2570.41</c:v>
                </c:pt>
                <c:pt idx="260">
                  <c:v>2585.1</c:v>
                </c:pt>
                <c:pt idx="261">
                  <c:v>2612.6799999999998</c:v>
                </c:pt>
                <c:pt idx="262">
                  <c:v>2606.36</c:v>
                </c:pt>
                <c:pt idx="263">
                  <c:v>2647.58</c:v>
                </c:pt>
                <c:pt idx="264">
                  <c:v>2617.27</c:v>
                </c:pt>
                <c:pt idx="265">
                  <c:v>2612.86</c:v>
                </c:pt>
                <c:pt idx="266">
                  <c:v>2627.01</c:v>
                </c:pt>
                <c:pt idx="267">
                  <c:v>2657.33</c:v>
                </c:pt>
                <c:pt idx="268">
                  <c:v>2624.06</c:v>
                </c:pt>
                <c:pt idx="269">
                  <c:v>2631.05</c:v>
                </c:pt>
                <c:pt idx="270">
                  <c:v>2648.34</c:v>
                </c:pt>
                <c:pt idx="271">
                  <c:v>2678.65</c:v>
                </c:pt>
                <c:pt idx="272">
                  <c:v>2696.88</c:v>
                </c:pt>
                <c:pt idx="273">
                  <c:v>2698.75</c:v>
                </c:pt>
                <c:pt idx="274">
                  <c:v>2724.03</c:v>
                </c:pt>
                <c:pt idx="275">
                  <c:v>2724.15</c:v>
                </c:pt>
                <c:pt idx="276">
                  <c:v>2687.26</c:v>
                </c:pt>
                <c:pt idx="277">
                  <c:v>2681.83</c:v>
                </c:pt>
                <c:pt idx="278">
                  <c:v>2703.79</c:v>
                </c:pt>
                <c:pt idx="279">
                  <c:v>2722.61</c:v>
                </c:pt>
                <c:pt idx="280">
                  <c:v>2748.63</c:v>
                </c:pt>
                <c:pt idx="281">
                  <c:v>2731.23</c:v>
                </c:pt>
                <c:pt idx="282">
                  <c:v>2760.24</c:v>
                </c:pt>
                <c:pt idx="283">
                  <c:v>2767.29</c:v>
                </c:pt>
                <c:pt idx="284">
                  <c:v>2774.06</c:v>
                </c:pt>
                <c:pt idx="285">
                  <c:v>2764.55</c:v>
                </c:pt>
                <c:pt idx="286">
                  <c:v>2779.11</c:v>
                </c:pt>
                <c:pt idx="287">
                  <c:v>2794.99</c:v>
                </c:pt>
                <c:pt idx="288">
                  <c:v>2789.47</c:v>
                </c:pt>
                <c:pt idx="289">
                  <c:v>2775.13</c:v>
                </c:pt>
                <c:pt idx="290">
                  <c:v>2782.51</c:v>
                </c:pt>
                <c:pt idx="291">
                  <c:v>2787.38</c:v>
                </c:pt>
                <c:pt idx="292">
                  <c:v>2767.66</c:v>
                </c:pt>
                <c:pt idx="293">
                  <c:v>2782.97</c:v>
                </c:pt>
                <c:pt idx="294">
                  <c:v>2768.69</c:v>
                </c:pt>
                <c:pt idx="295">
                  <c:v>2739.09</c:v>
                </c:pt>
                <c:pt idx="296">
                  <c:v>2722.27</c:v>
                </c:pt>
                <c:pt idx="297">
                  <c:v>2747.61</c:v>
                </c:pt>
                <c:pt idx="298">
                  <c:v>2786.73</c:v>
                </c:pt>
                <c:pt idx="299">
                  <c:v>2799.78</c:v>
                </c:pt>
                <c:pt idx="300">
                  <c:v>2803.46</c:v>
                </c:pt>
                <c:pt idx="301">
                  <c:v>2810.79</c:v>
                </c:pt>
                <c:pt idx="302">
                  <c:v>2821.99</c:v>
                </c:pt>
                <c:pt idx="303">
                  <c:v>2823.27</c:v>
                </c:pt>
                <c:pt idx="304">
                  <c:v>2812.43</c:v>
                </c:pt>
                <c:pt idx="305">
                  <c:v>2817.38</c:v>
                </c:pt>
                <c:pt idx="306">
                  <c:v>2800.47</c:v>
                </c:pt>
                <c:pt idx="307">
                  <c:v>2785.02</c:v>
                </c:pt>
                <c:pt idx="308">
                  <c:v>2803.99</c:v>
                </c:pt>
                <c:pt idx="309">
                  <c:v>2787.72</c:v>
                </c:pt>
                <c:pt idx="310">
                  <c:v>2798.77</c:v>
                </c:pt>
                <c:pt idx="311">
                  <c:v>2819.23</c:v>
                </c:pt>
                <c:pt idx="312">
                  <c:v>2848.63</c:v>
                </c:pt>
                <c:pt idx="313">
                  <c:v>2858.75</c:v>
                </c:pt>
                <c:pt idx="314">
                  <c:v>2865.17</c:v>
                </c:pt>
                <c:pt idx="315">
                  <c:v>2867.14</c:v>
                </c:pt>
                <c:pt idx="316">
                  <c:v>2882.99</c:v>
                </c:pt>
                <c:pt idx="317">
                  <c:v>2880.78</c:v>
                </c:pt>
                <c:pt idx="318">
                  <c:v>2873.33</c:v>
                </c:pt>
                <c:pt idx="319">
                  <c:v>2879.13</c:v>
                </c:pt>
                <c:pt idx="320">
                  <c:v>2881.99</c:v>
                </c:pt>
                <c:pt idx="321">
                  <c:v>2898.37</c:v>
                </c:pt>
                <c:pt idx="322">
                  <c:v>2896.48</c:v>
                </c:pt>
                <c:pt idx="323">
                  <c:v>2900.71</c:v>
                </c:pt>
                <c:pt idx="324">
                  <c:v>2895.45</c:v>
                </c:pt>
                <c:pt idx="325">
                  <c:v>2891.9</c:v>
                </c:pt>
                <c:pt idx="326">
                  <c:v>2896.35</c:v>
                </c:pt>
                <c:pt idx="327">
                  <c:v>2908.53</c:v>
                </c:pt>
                <c:pt idx="328">
                  <c:v>2926.05</c:v>
                </c:pt>
                <c:pt idx="329">
                  <c:v>2912.84</c:v>
                </c:pt>
                <c:pt idx="330">
                  <c:v>2917.56</c:v>
                </c:pt>
                <c:pt idx="331">
                  <c:v>2939.35</c:v>
                </c:pt>
                <c:pt idx="332">
                  <c:v>2924.11</c:v>
                </c:pt>
                <c:pt idx="333">
                  <c:v>2923.36</c:v>
                </c:pt>
                <c:pt idx="334">
                  <c:v>2900.5</c:v>
                </c:pt>
                <c:pt idx="335">
                  <c:v>2929.21</c:v>
                </c:pt>
                <c:pt idx="336">
                  <c:v>2898.21</c:v>
                </c:pt>
                <c:pt idx="337">
                  <c:v>2862.6</c:v>
                </c:pt>
                <c:pt idx="338">
                  <c:v>2873.28</c:v>
                </c:pt>
                <c:pt idx="339">
                  <c:v>2836.4</c:v>
                </c:pt>
                <c:pt idx="340">
                  <c:v>2825.39</c:v>
                </c:pt>
                <c:pt idx="341">
                  <c:v>2801.43</c:v>
                </c:pt>
                <c:pt idx="342">
                  <c:v>2820.12</c:v>
                </c:pt>
                <c:pt idx="343">
                  <c:v>2815.08</c:v>
                </c:pt>
                <c:pt idx="344">
                  <c:v>2855.8</c:v>
                </c:pt>
                <c:pt idx="345">
                  <c:v>2854.23</c:v>
                </c:pt>
                <c:pt idx="346">
                  <c:v>2831.29</c:v>
                </c:pt>
                <c:pt idx="347">
                  <c:v>2854.02</c:v>
                </c:pt>
                <c:pt idx="348">
                  <c:v>2851.11</c:v>
                </c:pt>
                <c:pt idx="349">
                  <c:v>2805.49</c:v>
                </c:pt>
                <c:pt idx="350">
                  <c:v>2820.19</c:v>
                </c:pt>
                <c:pt idx="351">
                  <c:v>2801.58</c:v>
                </c:pt>
                <c:pt idx="352">
                  <c:v>2766.06</c:v>
                </c:pt>
                <c:pt idx="353">
                  <c:v>2776.74</c:v>
                </c:pt>
                <c:pt idx="354">
                  <c:v>2750.52</c:v>
                </c:pt>
                <c:pt idx="355">
                  <c:v>2728.81</c:v>
                </c:pt>
                <c:pt idx="356">
                  <c:v>2762.64</c:v>
                </c:pt>
                <c:pt idx="357">
                  <c:v>2800.92</c:v>
                </c:pt>
                <c:pt idx="358">
                  <c:v>2822.45</c:v>
                </c:pt>
                <c:pt idx="359">
                  <c:v>2852.87</c:v>
                </c:pt>
                <c:pt idx="360">
                  <c:v>2885.51</c:v>
                </c:pt>
                <c:pt idx="361">
                  <c:v>2878.53</c:v>
                </c:pt>
                <c:pt idx="362">
                  <c:v>2874.68</c:v>
                </c:pt>
                <c:pt idx="363">
                  <c:v>2881.99</c:v>
                </c:pt>
                <c:pt idx="364">
                  <c:v>2879.62</c:v>
                </c:pt>
                <c:pt idx="365">
                  <c:v>2887.3</c:v>
                </c:pt>
                <c:pt idx="366">
                  <c:v>2905.44</c:v>
                </c:pt>
                <c:pt idx="367">
                  <c:v>2911.43</c:v>
                </c:pt>
                <c:pt idx="368">
                  <c:v>2931.5</c:v>
                </c:pt>
                <c:pt idx="369">
                  <c:v>2946.87</c:v>
                </c:pt>
                <c:pt idx="370">
                  <c:v>2944.05</c:v>
                </c:pt>
                <c:pt idx="371">
                  <c:v>2916.01</c:v>
                </c:pt>
                <c:pt idx="372">
                  <c:v>2912.99</c:v>
                </c:pt>
                <c:pt idx="373">
                  <c:v>2918.57</c:v>
                </c:pt>
                <c:pt idx="374">
                  <c:v>2929.05</c:v>
                </c:pt>
                <c:pt idx="375">
                  <c:v>2952.22</c:v>
                </c:pt>
                <c:pt idx="376">
                  <c:v>2955.92</c:v>
                </c:pt>
                <c:pt idx="377">
                  <c:v>2977.96</c:v>
                </c:pt>
                <c:pt idx="378">
                  <c:v>2967.97</c:v>
                </c:pt>
                <c:pt idx="379">
                  <c:v>2970.09</c:v>
                </c:pt>
                <c:pt idx="380">
                  <c:v>2963.44</c:v>
                </c:pt>
                <c:pt idx="381">
                  <c:v>2984.62</c:v>
                </c:pt>
                <c:pt idx="382">
                  <c:v>2988.8</c:v>
                </c:pt>
                <c:pt idx="383">
                  <c:v>3001.87</c:v>
                </c:pt>
                <c:pt idx="384">
                  <c:v>3008.77</c:v>
                </c:pt>
                <c:pt idx="385">
                  <c:v>3001.15</c:v>
                </c:pt>
                <c:pt idx="386">
                  <c:v>2984.25</c:v>
                </c:pt>
                <c:pt idx="387">
                  <c:v>2973.09</c:v>
                </c:pt>
                <c:pt idx="388">
                  <c:v>2975.86</c:v>
                </c:pt>
                <c:pt idx="389">
                  <c:v>2976.65</c:v>
                </c:pt>
                <c:pt idx="390">
                  <c:v>2988.56</c:v>
                </c:pt>
                <c:pt idx="391">
                  <c:v>2996.82</c:v>
                </c:pt>
                <c:pt idx="392">
                  <c:v>2997.24</c:v>
                </c:pt>
                <c:pt idx="393">
                  <c:v>3012.59</c:v>
                </c:pt>
                <c:pt idx="394">
                  <c:v>3014.3</c:v>
                </c:pt>
                <c:pt idx="395">
                  <c:v>3000.94</c:v>
                </c:pt>
                <c:pt idx="396">
                  <c:v>2958.08</c:v>
                </c:pt>
                <c:pt idx="397">
                  <c:v>2945.23</c:v>
                </c:pt>
                <c:pt idx="398">
                  <c:v>2914.11</c:v>
                </c:pt>
                <c:pt idx="399">
                  <c:v>2822.12</c:v>
                </c:pt>
                <c:pt idx="400">
                  <c:v>2847.42</c:v>
                </c:pt>
                <c:pt idx="401">
                  <c:v>2825.71</c:v>
                </c:pt>
                <c:pt idx="402">
                  <c:v>2894.47</c:v>
                </c:pt>
                <c:pt idx="403">
                  <c:v>2900.15</c:v>
                </c:pt>
                <c:pt idx="404">
                  <c:v>2873.14</c:v>
                </c:pt>
                <c:pt idx="405">
                  <c:v>2877.05</c:v>
                </c:pt>
                <c:pt idx="406">
                  <c:v>2839.64</c:v>
                </c:pt>
                <c:pt idx="407">
                  <c:v>2825.51</c:v>
                </c:pt>
                <c:pt idx="408">
                  <c:v>2864.74</c:v>
                </c:pt>
                <c:pt idx="409">
                  <c:v>2913.48</c:v>
                </c:pt>
                <c:pt idx="410">
                  <c:v>2899.6</c:v>
                </c:pt>
                <c:pt idx="411">
                  <c:v>2917.91</c:v>
                </c:pt>
                <c:pt idx="412">
                  <c:v>2904.51</c:v>
                </c:pt>
                <c:pt idx="413">
                  <c:v>2834.97</c:v>
                </c:pt>
                <c:pt idx="414">
                  <c:v>2856</c:v>
                </c:pt>
                <c:pt idx="415">
                  <c:v>2860.59</c:v>
                </c:pt>
                <c:pt idx="416">
                  <c:v>2853.05</c:v>
                </c:pt>
                <c:pt idx="417">
                  <c:v>2905.67</c:v>
                </c:pt>
                <c:pt idx="418">
                  <c:v>2913.32</c:v>
                </c:pt>
                <c:pt idx="419">
                  <c:v>2891.85</c:v>
                </c:pt>
                <c:pt idx="420">
                  <c:v>2921.86</c:v>
                </c:pt>
                <c:pt idx="421">
                  <c:v>2960.6</c:v>
                </c:pt>
                <c:pt idx="422">
                  <c:v>2972.51</c:v>
                </c:pt>
                <c:pt idx="423">
                  <c:v>2969.39</c:v>
                </c:pt>
                <c:pt idx="424">
                  <c:v>2957.01</c:v>
                </c:pt>
                <c:pt idx="425">
                  <c:v>2975.31</c:v>
                </c:pt>
                <c:pt idx="426">
                  <c:v>3000.92</c:v>
                </c:pt>
                <c:pt idx="427">
                  <c:v>3002.9</c:v>
                </c:pt>
                <c:pt idx="428">
                  <c:v>2990.67</c:v>
                </c:pt>
                <c:pt idx="429">
                  <c:v>2993.73</c:v>
                </c:pt>
                <c:pt idx="430">
                  <c:v>2978.57</c:v>
                </c:pt>
                <c:pt idx="431">
                  <c:v>3003.16</c:v>
                </c:pt>
                <c:pt idx="432">
                  <c:v>2984.68</c:v>
                </c:pt>
                <c:pt idx="433">
                  <c:v>2982.23</c:v>
                </c:pt>
                <c:pt idx="434">
                  <c:v>2957.73</c:v>
                </c:pt>
                <c:pt idx="435">
                  <c:v>2952.86</c:v>
                </c:pt>
                <c:pt idx="436">
                  <c:v>2963.71</c:v>
                </c:pt>
                <c:pt idx="437">
                  <c:v>2945.53</c:v>
                </c:pt>
                <c:pt idx="438">
                  <c:v>2967.07</c:v>
                </c:pt>
                <c:pt idx="439">
                  <c:v>2938.7</c:v>
                </c:pt>
                <c:pt idx="440">
                  <c:v>2874.93</c:v>
                </c:pt>
                <c:pt idx="441">
                  <c:v>2855.94</c:v>
                </c:pt>
                <c:pt idx="442">
                  <c:v>2918.56</c:v>
                </c:pt>
                <c:pt idx="443">
                  <c:v>2935.68</c:v>
                </c:pt>
                <c:pt idx="444">
                  <c:v>2892.66</c:v>
                </c:pt>
                <c:pt idx="445">
                  <c:v>2907.41</c:v>
                </c:pt>
                <c:pt idx="446">
                  <c:v>2917.12</c:v>
                </c:pt>
                <c:pt idx="447">
                  <c:v>2963.07</c:v>
                </c:pt>
                <c:pt idx="448">
                  <c:v>2962.94</c:v>
                </c:pt>
                <c:pt idx="449">
                  <c:v>2973.61</c:v>
                </c:pt>
                <c:pt idx="450">
                  <c:v>2985.2</c:v>
                </c:pt>
                <c:pt idx="451">
                  <c:v>2991.79</c:v>
                </c:pt>
                <c:pt idx="452">
                  <c:v>2976.31</c:v>
                </c:pt>
                <c:pt idx="453">
                  <c:v>2995.35</c:v>
                </c:pt>
                <c:pt idx="454">
                  <c:v>2995.04</c:v>
                </c:pt>
                <c:pt idx="455">
                  <c:v>2991.21</c:v>
                </c:pt>
                <c:pt idx="456">
                  <c:v>3000.42</c:v>
                </c:pt>
                <c:pt idx="457">
                  <c:v>3001.94</c:v>
                </c:pt>
                <c:pt idx="458">
                  <c:v>3032.12</c:v>
                </c:pt>
                <c:pt idx="459">
                  <c:v>3034.81</c:v>
                </c:pt>
                <c:pt idx="460">
                  <c:v>3025.96</c:v>
                </c:pt>
                <c:pt idx="461">
                  <c:v>3023.19</c:v>
                </c:pt>
                <c:pt idx="462">
                  <c:v>3050.72</c:v>
                </c:pt>
                <c:pt idx="463">
                  <c:v>3074.87</c:v>
                </c:pt>
                <c:pt idx="464">
                  <c:v>3072.15</c:v>
                </c:pt>
                <c:pt idx="465">
                  <c:v>3065.89</c:v>
                </c:pt>
                <c:pt idx="466">
                  <c:v>3080.23</c:v>
                </c:pt>
                <c:pt idx="467">
                  <c:v>3073.58</c:v>
                </c:pt>
                <c:pt idx="468">
                  <c:v>3075.82</c:v>
                </c:pt>
                <c:pt idx="469">
                  <c:v>3084.73</c:v>
                </c:pt>
                <c:pt idx="470">
                  <c:v>3078.8</c:v>
                </c:pt>
                <c:pt idx="471">
                  <c:v>3083.26</c:v>
                </c:pt>
                <c:pt idx="472">
                  <c:v>3104.6</c:v>
                </c:pt>
                <c:pt idx="473">
                  <c:v>3112.06</c:v>
                </c:pt>
                <c:pt idx="474">
                  <c:v>3113.47</c:v>
                </c:pt>
                <c:pt idx="475">
                  <c:v>3091.41</c:v>
                </c:pt>
                <c:pt idx="476">
                  <c:v>3094.55</c:v>
                </c:pt>
                <c:pt idx="477">
                  <c:v>3099.26</c:v>
                </c:pt>
                <c:pt idx="478">
                  <c:v>3117.44</c:v>
                </c:pt>
                <c:pt idx="479">
                  <c:v>3131</c:v>
                </c:pt>
                <c:pt idx="480">
                  <c:v>3143.41</c:v>
                </c:pt>
                <c:pt idx="481">
                  <c:v>3139.34</c:v>
                </c:pt>
                <c:pt idx="482">
                  <c:v>3110.78</c:v>
                </c:pt>
                <c:pt idx="483">
                  <c:v>3070.33</c:v>
                </c:pt>
                <c:pt idx="484">
                  <c:v>3102.53</c:v>
                </c:pt>
                <c:pt idx="485">
                  <c:v>3103.76</c:v>
                </c:pt>
                <c:pt idx="486">
                  <c:v>3134.62</c:v>
                </c:pt>
                <c:pt idx="487">
                  <c:v>3135.46</c:v>
                </c:pt>
                <c:pt idx="488">
                  <c:v>3126.09</c:v>
                </c:pt>
                <c:pt idx="489">
                  <c:v>3133.21</c:v>
                </c:pt>
                <c:pt idx="490">
                  <c:v>3138.47</c:v>
                </c:pt>
                <c:pt idx="491">
                  <c:v>3156.51</c:v>
                </c:pt>
                <c:pt idx="492">
                  <c:v>3183.63</c:v>
                </c:pt>
                <c:pt idx="493">
                  <c:v>3191.03</c:v>
                </c:pt>
                <c:pt idx="494">
                  <c:v>3191.14</c:v>
                </c:pt>
                <c:pt idx="495">
                  <c:v>3192.32</c:v>
                </c:pt>
                <c:pt idx="496">
                  <c:v>3216.03</c:v>
                </c:pt>
                <c:pt idx="497">
                  <c:v>3222.3</c:v>
                </c:pt>
                <c:pt idx="498">
                  <c:v>3220.51</c:v>
                </c:pt>
                <c:pt idx="499">
                  <c:v>3227.2</c:v>
                </c:pt>
                <c:pt idx="500">
                  <c:v>3234.37</c:v>
                </c:pt>
                <c:pt idx="501">
                  <c:v>3216.57</c:v>
                </c:pt>
                <c:pt idx="502">
                  <c:v>3212.03</c:v>
                </c:pt>
                <c:pt idx="503">
                  <c:v>3235.53</c:v>
                </c:pt>
                <c:pt idx="504">
                  <c:v>3222.34</c:v>
                </c:pt>
                <c:pt idx="505">
                  <c:v>3214.64</c:v>
                </c:pt>
                <c:pt idx="506">
                  <c:v>3232.43</c:v>
                </c:pt>
                <c:pt idx="507">
                  <c:v>3236.67</c:v>
                </c:pt>
                <c:pt idx="508">
                  <c:v>3263.67</c:v>
                </c:pt>
                <c:pt idx="509">
                  <c:v>3260.86</c:v>
                </c:pt>
                <c:pt idx="510">
                  <c:v>3268.43</c:v>
                </c:pt>
                <c:pt idx="511">
                  <c:v>3277.19</c:v>
                </c:pt>
                <c:pt idx="512">
                  <c:v>3280.69</c:v>
                </c:pt>
                <c:pt idx="513">
                  <c:v>3302.82</c:v>
                </c:pt>
                <c:pt idx="514">
                  <c:v>3318.86</c:v>
                </c:pt>
                <c:pt idx="515">
                  <c:v>3316.61</c:v>
                </c:pt>
                <c:pt idx="516">
                  <c:v>3320.04</c:v>
                </c:pt>
                <c:pt idx="517">
                  <c:v>3301.87</c:v>
                </c:pt>
                <c:pt idx="518">
                  <c:v>3281.53</c:v>
                </c:pt>
                <c:pt idx="519">
                  <c:v>3234.5</c:v>
                </c:pt>
                <c:pt idx="520">
                  <c:v>3253.22</c:v>
                </c:pt>
                <c:pt idx="521">
                  <c:v>3271.89</c:v>
                </c:pt>
                <c:pt idx="522">
                  <c:v>3242.8</c:v>
                </c:pt>
                <c:pt idx="523">
                  <c:v>3214.68</c:v>
                </c:pt>
                <c:pt idx="524">
                  <c:v>3235.66</c:v>
                </c:pt>
                <c:pt idx="525">
                  <c:v>3280.61</c:v>
                </c:pt>
                <c:pt idx="526">
                  <c:v>3313.75</c:v>
                </c:pt>
                <c:pt idx="527">
                  <c:v>3334.39</c:v>
                </c:pt>
                <c:pt idx="528">
                  <c:v>3322.12</c:v>
                </c:pt>
                <c:pt idx="529">
                  <c:v>3317.77</c:v>
                </c:pt>
                <c:pt idx="530">
                  <c:v>3352.72</c:v>
                </c:pt>
                <c:pt idx="531">
                  <c:v>3369.72</c:v>
                </c:pt>
                <c:pt idx="532">
                  <c:v>3360.52</c:v>
                </c:pt>
                <c:pt idx="533">
                  <c:v>3366.15</c:v>
                </c:pt>
                <c:pt idx="534">
                  <c:v>3355.61</c:v>
                </c:pt>
                <c:pt idx="535">
                  <c:v>3378.83</c:v>
                </c:pt>
                <c:pt idx="536">
                  <c:v>3341.02</c:v>
                </c:pt>
                <c:pt idx="537">
                  <c:v>3328.45</c:v>
                </c:pt>
                <c:pt idx="538">
                  <c:v>3214.65</c:v>
                </c:pt>
                <c:pt idx="539">
                  <c:v>3118.77</c:v>
                </c:pt>
                <c:pt idx="540">
                  <c:v>3108.99</c:v>
                </c:pt>
                <c:pt idx="541">
                  <c:v>2977.39</c:v>
                </c:pt>
                <c:pt idx="542">
                  <c:v>2855.84</c:v>
                </c:pt>
                <c:pt idx="543">
                  <c:v>2945.19</c:v>
                </c:pt>
                <c:pt idx="544">
                  <c:v>2976.63</c:v>
                </c:pt>
                <c:pt idx="545">
                  <c:v>3034.38</c:v>
                </c:pt>
                <c:pt idx="546">
                  <c:v>2999.83</c:v>
                </c:pt>
                <c:pt idx="547">
                  <c:v>2901.54</c:v>
                </c:pt>
                <c:pt idx="548">
                  <c:v>2734.43</c:v>
                </c:pt>
                <c:pt idx="549">
                  <c:v>2734</c:v>
                </c:pt>
                <c:pt idx="550">
                  <c:v>2707.22</c:v>
                </c:pt>
                <c:pt idx="551">
                  <c:v>2478.86</c:v>
                </c:pt>
                <c:pt idx="552">
                  <c:v>2492.37</c:v>
                </c:pt>
                <c:pt idx="553">
                  <c:v>2380.94</c:v>
                </c:pt>
                <c:pt idx="554">
                  <c:v>2367.04</c:v>
                </c:pt>
                <c:pt idx="555">
                  <c:v>2280.52</c:v>
                </c:pt>
                <c:pt idx="556">
                  <c:v>2319.7800000000002</c:v>
                </c:pt>
                <c:pt idx="557">
                  <c:v>2295.56</c:v>
                </c:pt>
                <c:pt idx="558">
                  <c:v>2191.86</c:v>
                </c:pt>
                <c:pt idx="559">
                  <c:v>2344.44</c:v>
                </c:pt>
                <c:pt idx="560">
                  <c:v>2407.5300000000002</c:v>
                </c:pt>
                <c:pt idx="561">
                  <c:v>2500.7199999999998</c:v>
                </c:pt>
                <c:pt idx="562">
                  <c:v>2520.02</c:v>
                </c:pt>
                <c:pt idx="563">
                  <c:v>2545.2800000000002</c:v>
                </c:pt>
                <c:pt idx="564">
                  <c:v>2571.15</c:v>
                </c:pt>
                <c:pt idx="565">
                  <c:v>2447.4899999999998</c:v>
                </c:pt>
                <c:pt idx="566">
                  <c:v>2455.79</c:v>
                </c:pt>
                <c:pt idx="567">
                  <c:v>2459.96</c:v>
                </c:pt>
                <c:pt idx="568">
                  <c:v>2574.5700000000002</c:v>
                </c:pt>
                <c:pt idx="569">
                  <c:v>2657.67</c:v>
                </c:pt>
                <c:pt idx="570">
                  <c:v>2663.3</c:v>
                </c:pt>
                <c:pt idx="571">
                  <c:v>2762.36</c:v>
                </c:pt>
                <c:pt idx="572">
                  <c:v>2721.17</c:v>
                </c:pt>
                <c:pt idx="573">
                  <c:v>2805.1</c:v>
                </c:pt>
                <c:pt idx="574">
                  <c:v>2761.54</c:v>
                </c:pt>
                <c:pt idx="575">
                  <c:v>2764.32</c:v>
                </c:pt>
                <c:pt idx="576">
                  <c:v>2830.88</c:v>
                </c:pt>
                <c:pt idx="577">
                  <c:v>2820.43</c:v>
                </c:pt>
                <c:pt idx="578">
                  <c:v>2727.1</c:v>
                </c:pt>
                <c:pt idx="579">
                  <c:v>2775.95</c:v>
                </c:pt>
                <c:pt idx="580">
                  <c:v>2794.26</c:v>
                </c:pt>
                <c:pt idx="581">
                  <c:v>2791.76</c:v>
                </c:pt>
                <c:pt idx="582">
                  <c:v>2852.89</c:v>
                </c:pt>
                <c:pt idx="583">
                  <c:v>2860.71</c:v>
                </c:pt>
                <c:pt idx="584">
                  <c:v>2912.16</c:v>
                </c:pt>
                <c:pt idx="585">
                  <c:v>2892.47</c:v>
                </c:pt>
                <c:pt idx="586">
                  <c:v>2821.61</c:v>
                </c:pt>
                <c:pt idx="587">
                  <c:v>2797.85</c:v>
                </c:pt>
                <c:pt idx="588">
                  <c:v>2863.55</c:v>
                </c:pt>
                <c:pt idx="589">
                  <c:v>2847.65</c:v>
                </c:pt>
                <c:pt idx="590">
                  <c:v>2876.48</c:v>
                </c:pt>
                <c:pt idx="591">
                  <c:v>2902.88</c:v>
                </c:pt>
                <c:pt idx="592">
                  <c:v>2903.44</c:v>
                </c:pt>
                <c:pt idx="593">
                  <c:v>2869.59</c:v>
                </c:pt>
                <c:pt idx="594">
                  <c:v>2793.15</c:v>
                </c:pt>
                <c:pt idx="595">
                  <c:v>2766.64</c:v>
                </c:pt>
                <c:pt idx="596">
                  <c:v>2816.78</c:v>
                </c:pt>
                <c:pt idx="597">
                  <c:v>2913.86</c:v>
                </c:pt>
                <c:pt idx="598">
                  <c:v>2922.35</c:v>
                </c:pt>
                <c:pt idx="599">
                  <c:v>2953.63</c:v>
                </c:pt>
                <c:pt idx="600">
                  <c:v>2938.57</c:v>
                </c:pt>
                <c:pt idx="601">
                  <c:v>2933.59</c:v>
                </c:pt>
                <c:pt idx="602">
                  <c:v>2988.17</c:v>
                </c:pt>
                <c:pt idx="603">
                  <c:v>2969.75</c:v>
                </c:pt>
                <c:pt idx="604">
                  <c:v>3023.4</c:v>
                </c:pt>
                <c:pt idx="605">
                  <c:v>2998.61</c:v>
                </c:pt>
                <c:pt idx="606">
                  <c:v>3031.54</c:v>
                </c:pt>
                <c:pt idx="607">
                  <c:v>3051.64</c:v>
                </c:pt>
                <c:pt idx="608">
                  <c:v>3098.9</c:v>
                </c:pt>
                <c:pt idx="609">
                  <c:v>3090.41</c:v>
                </c:pt>
                <c:pt idx="610">
                  <c:v>3163.84</c:v>
                </c:pt>
                <c:pt idx="611">
                  <c:v>3196</c:v>
                </c:pt>
                <c:pt idx="612">
                  <c:v>3193.11</c:v>
                </c:pt>
                <c:pt idx="613">
                  <c:v>3181.49</c:v>
                </c:pt>
                <c:pt idx="614">
                  <c:v>2999.49</c:v>
                </c:pt>
                <c:pt idx="615">
                  <c:v>2984.47</c:v>
                </c:pt>
                <c:pt idx="616">
                  <c:v>2965.66</c:v>
                </c:pt>
                <c:pt idx="617">
                  <c:v>3076.06</c:v>
                </c:pt>
                <c:pt idx="618">
                  <c:v>3108.03</c:v>
                </c:pt>
                <c:pt idx="619">
                  <c:v>3093.51</c:v>
                </c:pt>
                <c:pt idx="620">
                  <c:v>3083.11</c:v>
                </c:pt>
                <c:pt idx="621">
                  <c:v>3079.39</c:v>
                </c:pt>
                <c:pt idx="622">
                  <c:v>3127.12</c:v>
                </c:pt>
                <c:pt idx="623">
                  <c:v>3032.13</c:v>
                </c:pt>
                <c:pt idx="624">
                  <c:v>3024.01</c:v>
                </c:pt>
                <c:pt idx="625">
                  <c:v>3004.63</c:v>
                </c:pt>
                <c:pt idx="626">
                  <c:v>2999.74</c:v>
                </c:pt>
                <c:pt idx="627">
                  <c:v>3047.83</c:v>
                </c:pt>
                <c:pt idx="628">
                  <c:v>3101.17</c:v>
                </c:pt>
                <c:pt idx="629">
                  <c:v>3124.52</c:v>
                </c:pt>
                <c:pt idx="630">
                  <c:v>3155.29</c:v>
                </c:pt>
                <c:pt idx="631">
                  <c:v>3142.93</c:v>
                </c:pt>
                <c:pt idx="632">
                  <c:v>3136.53</c:v>
                </c:pt>
                <c:pt idx="633">
                  <c:v>3115.7</c:v>
                </c:pt>
                <c:pt idx="634">
                  <c:v>3136.22</c:v>
                </c:pt>
                <c:pt idx="635">
                  <c:v>3149.43</c:v>
                </c:pt>
                <c:pt idx="636">
                  <c:v>3127.66</c:v>
                </c:pt>
                <c:pt idx="637">
                  <c:v>3200.76</c:v>
                </c:pt>
                <c:pt idx="638">
                  <c:v>3198.59</c:v>
                </c:pt>
                <c:pt idx="639">
                  <c:v>3205.65</c:v>
                </c:pt>
                <c:pt idx="640">
                  <c:v>3215.16</c:v>
                </c:pt>
                <c:pt idx="641">
                  <c:v>3247.77</c:v>
                </c:pt>
                <c:pt idx="642">
                  <c:v>3253.1</c:v>
                </c:pt>
                <c:pt idx="643">
                  <c:v>3222.66</c:v>
                </c:pt>
                <c:pt idx="644">
                  <c:v>3200.05</c:v>
                </c:pt>
                <c:pt idx="645">
                  <c:v>3214.25</c:v>
                </c:pt>
                <c:pt idx="646">
                  <c:v>3216.17</c:v>
                </c:pt>
                <c:pt idx="647">
                  <c:v>3227.22</c:v>
                </c:pt>
                <c:pt idx="648">
                  <c:v>3204.13</c:v>
                </c:pt>
                <c:pt idx="649">
                  <c:v>3220.26</c:v>
                </c:pt>
                <c:pt idx="650">
                  <c:v>3284.53</c:v>
                </c:pt>
                <c:pt idx="651">
                  <c:v>3286.37</c:v>
                </c:pt>
                <c:pt idx="652">
                  <c:v>3317.37</c:v>
                </c:pt>
                <c:pt idx="653">
                  <c:v>3318.14</c:v>
                </c:pt>
                <c:pt idx="654">
                  <c:v>3328.72</c:v>
                </c:pt>
                <c:pt idx="655">
                  <c:v>3335.44</c:v>
                </c:pt>
                <c:pt idx="656">
                  <c:v>3326.44</c:v>
                </c:pt>
                <c:pt idx="657">
                  <c:v>3355.46</c:v>
                </c:pt>
                <c:pt idx="658">
                  <c:v>3363.35</c:v>
                </c:pt>
                <c:pt idx="659">
                  <c:v>3361.64</c:v>
                </c:pt>
                <c:pt idx="660">
                  <c:v>3379.22</c:v>
                </c:pt>
                <c:pt idx="661">
                  <c:v>3370.15</c:v>
                </c:pt>
                <c:pt idx="662">
                  <c:v>3369.66</c:v>
                </c:pt>
                <c:pt idx="663">
                  <c:v>3354.69</c:v>
                </c:pt>
                <c:pt idx="664">
                  <c:v>3379.31</c:v>
                </c:pt>
                <c:pt idx="665">
                  <c:v>3413.13</c:v>
                </c:pt>
                <c:pt idx="666">
                  <c:v>3425.84</c:v>
                </c:pt>
                <c:pt idx="667">
                  <c:v>3444.15</c:v>
                </c:pt>
                <c:pt idx="668">
                  <c:v>3468.35</c:v>
                </c:pt>
                <c:pt idx="669">
                  <c:v>3484.32</c:v>
                </c:pt>
                <c:pt idx="670">
                  <c:v>3493.25</c:v>
                </c:pt>
                <c:pt idx="671">
                  <c:v>3494.6</c:v>
                </c:pt>
                <c:pt idx="672">
                  <c:v>3535.23</c:v>
                </c:pt>
                <c:pt idx="673">
                  <c:v>3427.41</c:v>
                </c:pt>
                <c:pt idx="674">
                  <c:v>3349.63</c:v>
                </c:pt>
                <c:pt idx="675">
                  <c:v>3329.27</c:v>
                </c:pt>
                <c:pt idx="676">
                  <c:v>3366.84</c:v>
                </c:pt>
                <c:pt idx="677">
                  <c:v>3329.25</c:v>
                </c:pt>
                <c:pt idx="678">
                  <c:v>3310.47</c:v>
                </c:pt>
                <c:pt idx="679">
                  <c:v>3363.56</c:v>
                </c:pt>
                <c:pt idx="680">
                  <c:v>3389.25</c:v>
                </c:pt>
                <c:pt idx="681">
                  <c:v>3384.45</c:v>
                </c:pt>
                <c:pt idx="682">
                  <c:v>3328.82</c:v>
                </c:pt>
                <c:pt idx="683">
                  <c:v>3292.4</c:v>
                </c:pt>
                <c:pt idx="684">
                  <c:v>3229.1</c:v>
                </c:pt>
                <c:pt idx="685">
                  <c:v>3270.95</c:v>
                </c:pt>
                <c:pt idx="686">
                  <c:v>3232.57</c:v>
                </c:pt>
                <c:pt idx="687">
                  <c:v>3209.45</c:v>
                </c:pt>
                <c:pt idx="688">
                  <c:v>3228.44</c:v>
                </c:pt>
                <c:pt idx="689">
                  <c:v>3332.91</c:v>
                </c:pt>
                <c:pt idx="690">
                  <c:v>3327.54</c:v>
                </c:pt>
                <c:pt idx="691">
                  <c:v>3340.47</c:v>
                </c:pt>
                <c:pt idx="692">
                  <c:v>3361.39</c:v>
                </c:pt>
                <c:pt idx="693">
                  <c:v>3323.69</c:v>
                </c:pt>
                <c:pt idx="694">
                  <c:v>3367.27</c:v>
                </c:pt>
                <c:pt idx="695">
                  <c:v>3354.54</c:v>
                </c:pt>
                <c:pt idx="696">
                  <c:v>3384.56</c:v>
                </c:pt>
                <c:pt idx="697">
                  <c:v>3428.15</c:v>
                </c:pt>
                <c:pt idx="698">
                  <c:v>3458.07</c:v>
                </c:pt>
                <c:pt idx="699">
                  <c:v>3499.61</c:v>
                </c:pt>
                <c:pt idx="700">
                  <c:v>3500.86</c:v>
                </c:pt>
                <c:pt idx="701">
                  <c:v>3480.55</c:v>
                </c:pt>
                <c:pt idx="702">
                  <c:v>3440.89</c:v>
                </c:pt>
                <c:pt idx="703">
                  <c:v>3480.45</c:v>
                </c:pt>
                <c:pt idx="704">
                  <c:v>3419.93</c:v>
                </c:pt>
                <c:pt idx="705">
                  <c:v>3435.65</c:v>
                </c:pt>
                <c:pt idx="706">
                  <c:v>3433.06</c:v>
                </c:pt>
                <c:pt idx="707">
                  <c:v>3415.34</c:v>
                </c:pt>
                <c:pt idx="708">
                  <c:v>3440.45</c:v>
                </c:pt>
                <c:pt idx="709">
                  <c:v>3364.86</c:v>
                </c:pt>
                <c:pt idx="710">
                  <c:v>3388.71</c:v>
                </c:pt>
                <c:pt idx="711">
                  <c:v>3268.89</c:v>
                </c:pt>
                <c:pt idx="712">
                  <c:v>3259.82</c:v>
                </c:pt>
                <c:pt idx="713">
                  <c:v>3233.94</c:v>
                </c:pt>
                <c:pt idx="714">
                  <c:v>3279.74</c:v>
                </c:pt>
                <c:pt idx="715">
                  <c:v>3336.25</c:v>
                </c:pt>
                <c:pt idx="716">
                  <c:v>3405.17</c:v>
                </c:pt>
                <c:pt idx="717">
                  <c:v>3485.74</c:v>
                </c:pt>
                <c:pt idx="718">
                  <c:v>3484.34</c:v>
                </c:pt>
                <c:pt idx="719">
                  <c:v>3547.48</c:v>
                </c:pt>
                <c:pt idx="720">
                  <c:v>3511.91</c:v>
                </c:pt>
                <c:pt idx="721">
                  <c:v>3557</c:v>
                </c:pt>
                <c:pt idx="722">
                  <c:v>3518.58</c:v>
                </c:pt>
                <c:pt idx="723">
                  <c:v>3552.57</c:v>
                </c:pt>
                <c:pt idx="724">
                  <c:v>3600.16</c:v>
                </c:pt>
                <c:pt idx="725">
                  <c:v>3588.68</c:v>
                </c:pt>
                <c:pt idx="726">
                  <c:v>3567.33</c:v>
                </c:pt>
                <c:pt idx="727">
                  <c:v>3543.84</c:v>
                </c:pt>
                <c:pt idx="728">
                  <c:v>3556.85</c:v>
                </c:pt>
                <c:pt idx="729">
                  <c:v>3552.77</c:v>
                </c:pt>
                <c:pt idx="730">
                  <c:v>3594.52</c:v>
                </c:pt>
                <c:pt idx="731">
                  <c:v>3617.76</c:v>
                </c:pt>
                <c:pt idx="732">
                  <c:v>3629.33</c:v>
                </c:pt>
                <c:pt idx="733">
                  <c:v>3594.39</c:v>
                </c:pt>
                <c:pt idx="734">
                  <c:v>3645.87</c:v>
                </c:pt>
                <c:pt idx="735">
                  <c:v>3644.84</c:v>
                </c:pt>
                <c:pt idx="736">
                  <c:v>3657.17</c:v>
                </c:pt>
                <c:pt idx="737">
                  <c:v>3670.94</c:v>
                </c:pt>
                <c:pt idx="738">
                  <c:v>3678.88</c:v>
                </c:pt>
                <c:pt idx="739">
                  <c:v>3678.83</c:v>
                </c:pt>
                <c:pt idx="740">
                  <c:v>3660.54</c:v>
                </c:pt>
                <c:pt idx="741">
                  <c:v>3645.18</c:v>
                </c:pt>
                <c:pt idx="742">
                  <c:v>3633.4</c:v>
                </c:pt>
                <c:pt idx="743">
                  <c:v>3645.84</c:v>
                </c:pt>
                <c:pt idx="744">
                  <c:v>3659.62</c:v>
                </c:pt>
                <c:pt idx="745">
                  <c:v>3688.57</c:v>
                </c:pt>
                <c:pt idx="746">
                  <c:v>3710.87</c:v>
                </c:pt>
                <c:pt idx="747">
                  <c:v>3685.84</c:v>
                </c:pt>
                <c:pt idx="748">
                  <c:v>3636.48</c:v>
                </c:pt>
                <c:pt idx="749">
                  <c:v>3676.16</c:v>
                </c:pt>
                <c:pt idx="750">
                  <c:v>3689.28</c:v>
                </c:pt>
                <c:pt idx="751">
                  <c:v>3689.32</c:v>
                </c:pt>
                <c:pt idx="752">
                  <c:v>3723.03</c:v>
                </c:pt>
                <c:pt idx="753">
                  <c:v>3723.31</c:v>
                </c:pt>
                <c:pt idx="754">
                  <c:v>3730.21</c:v>
                </c:pt>
                <c:pt idx="755">
                  <c:v>3726.88</c:v>
                </c:pt>
                <c:pt idx="756">
                  <c:v>3662.71</c:v>
                </c:pt>
                <c:pt idx="757">
                  <c:v>3695.07</c:v>
                </c:pt>
                <c:pt idx="758">
                  <c:v>3705.34</c:v>
                </c:pt>
                <c:pt idx="759">
                  <c:v>3764.71</c:v>
                </c:pt>
                <c:pt idx="760">
                  <c:v>3783.6</c:v>
                </c:pt>
                <c:pt idx="761">
                  <c:v>3789.02</c:v>
                </c:pt>
                <c:pt idx="762">
                  <c:v>3776.51</c:v>
                </c:pt>
                <c:pt idx="763">
                  <c:v>3791.5</c:v>
                </c:pt>
                <c:pt idx="764">
                  <c:v>3792.86</c:v>
                </c:pt>
                <c:pt idx="765">
                  <c:v>3749.62</c:v>
                </c:pt>
                <c:pt idx="766">
                  <c:v>3780.37</c:v>
                </c:pt>
                <c:pt idx="767">
                  <c:v>3816.22</c:v>
                </c:pt>
                <c:pt idx="768">
                  <c:v>3845.05</c:v>
                </c:pt>
                <c:pt idx="769">
                  <c:v>3830.41</c:v>
                </c:pt>
                <c:pt idx="770">
                  <c:v>3797.16</c:v>
                </c:pt>
                <c:pt idx="771">
                  <c:v>3847.78</c:v>
                </c:pt>
                <c:pt idx="772">
                  <c:v>3732.48</c:v>
                </c:pt>
                <c:pt idx="773">
                  <c:v>3755.75</c:v>
                </c:pt>
                <c:pt idx="774">
                  <c:v>3694.12</c:v>
                </c:pt>
                <c:pt idx="775">
                  <c:v>3725.62</c:v>
                </c:pt>
                <c:pt idx="776">
                  <c:v>3791.84</c:v>
                </c:pt>
                <c:pt idx="777">
                  <c:v>3816.68</c:v>
                </c:pt>
                <c:pt idx="778">
                  <c:v>3836.66</c:v>
                </c:pt>
                <c:pt idx="779">
                  <c:v>3874.93</c:v>
                </c:pt>
                <c:pt idx="780">
                  <c:v>3892.59</c:v>
                </c:pt>
                <c:pt idx="781">
                  <c:v>3902.64</c:v>
                </c:pt>
                <c:pt idx="782">
                  <c:v>3884.94</c:v>
                </c:pt>
                <c:pt idx="783">
                  <c:v>3890.39</c:v>
                </c:pt>
                <c:pt idx="784">
                  <c:v>3905.78</c:v>
                </c:pt>
                <c:pt idx="785">
                  <c:v>3923.85</c:v>
                </c:pt>
                <c:pt idx="786">
                  <c:v>3900.43</c:v>
                </c:pt>
                <c:pt idx="787">
                  <c:v>3885.03</c:v>
                </c:pt>
                <c:pt idx="788">
                  <c:v>3903.07</c:v>
                </c:pt>
                <c:pt idx="789">
                  <c:v>3874.71</c:v>
                </c:pt>
                <c:pt idx="790">
                  <c:v>3805.59</c:v>
                </c:pt>
                <c:pt idx="791">
                  <c:v>3859.6</c:v>
                </c:pt>
                <c:pt idx="792">
                  <c:v>3814.04</c:v>
                </c:pt>
                <c:pt idx="793">
                  <c:v>3789.54</c:v>
                </c:pt>
                <c:pt idx="794">
                  <c:v>3842.51</c:v>
                </c:pt>
                <c:pt idx="795">
                  <c:v>3868.57</c:v>
                </c:pt>
                <c:pt idx="796">
                  <c:v>3818.86</c:v>
                </c:pt>
                <c:pt idx="797">
                  <c:v>3723.34</c:v>
                </c:pt>
                <c:pt idx="798">
                  <c:v>3730.19</c:v>
                </c:pt>
                <c:pt idx="799">
                  <c:v>3819.25</c:v>
                </c:pt>
                <c:pt idx="800">
                  <c:v>3851.93</c:v>
                </c:pt>
                <c:pt idx="801">
                  <c:v>3885.73</c:v>
                </c:pt>
                <c:pt idx="802">
                  <c:v>3915.54</c:v>
                </c:pt>
                <c:pt idx="803">
                  <c:v>3915.21</c:v>
                </c:pt>
                <c:pt idx="804">
                  <c:v>3923.54</c:v>
                </c:pt>
                <c:pt idx="805">
                  <c:v>3953.44</c:v>
                </c:pt>
                <c:pt idx="806">
                  <c:v>3935.74</c:v>
                </c:pt>
                <c:pt idx="807">
                  <c:v>3910.86</c:v>
                </c:pt>
                <c:pt idx="808">
                  <c:v>3886.75</c:v>
                </c:pt>
                <c:pt idx="809">
                  <c:v>3914.16</c:v>
                </c:pt>
                <c:pt idx="810">
                  <c:v>3901.57</c:v>
                </c:pt>
                <c:pt idx="811">
                  <c:v>3889.07</c:v>
                </c:pt>
                <c:pt idx="812">
                  <c:v>3853.5</c:v>
                </c:pt>
                <c:pt idx="813">
                  <c:v>3917.12</c:v>
                </c:pt>
                <c:pt idx="814">
                  <c:v>3943.25</c:v>
                </c:pt>
                <c:pt idx="815">
                  <c:v>3944.35</c:v>
                </c:pt>
                <c:pt idx="816">
                  <c:v>3966.98</c:v>
                </c:pt>
                <c:pt idx="817">
                  <c:v>3992.78</c:v>
                </c:pt>
                <c:pt idx="818">
                  <c:v>4034.44</c:v>
                </c:pt>
                <c:pt idx="819">
                  <c:v>4068.14</c:v>
                </c:pt>
                <c:pt idx="820">
                  <c:v>4068.31</c:v>
                </c:pt>
                <c:pt idx="821">
                  <c:v>4082.54</c:v>
                </c:pt>
                <c:pt idx="822">
                  <c:v>4095.51</c:v>
                </c:pt>
                <c:pt idx="823">
                  <c:v>4114.82</c:v>
                </c:pt>
                <c:pt idx="824">
                  <c:v>4124.43</c:v>
                </c:pt>
                <c:pt idx="825">
                  <c:v>4120.87</c:v>
                </c:pt>
                <c:pt idx="826">
                  <c:v>4139.76</c:v>
                </c:pt>
                <c:pt idx="827">
                  <c:v>4170.75</c:v>
                </c:pt>
                <c:pt idx="828">
                  <c:v>4150.47</c:v>
                </c:pt>
                <c:pt idx="829">
                  <c:v>4118.38</c:v>
                </c:pt>
                <c:pt idx="830">
                  <c:v>4126.3500000000004</c:v>
                </c:pt>
                <c:pt idx="831">
                  <c:v>4123.6899999999996</c:v>
                </c:pt>
                <c:pt idx="832">
                  <c:v>4138.78</c:v>
                </c:pt>
                <c:pt idx="833">
                  <c:v>4182.3599999999997</c:v>
                </c:pt>
                <c:pt idx="834">
                  <c:v>4176.22</c:v>
                </c:pt>
                <c:pt idx="835">
                  <c:v>4181.78</c:v>
                </c:pt>
                <c:pt idx="836">
                  <c:v>4176.8100000000004</c:v>
                </c:pt>
                <c:pt idx="837">
                  <c:v>4174.8500000000004</c:v>
                </c:pt>
                <c:pt idx="838">
                  <c:v>4188.03</c:v>
                </c:pt>
                <c:pt idx="839">
                  <c:v>4128.59</c:v>
                </c:pt>
                <c:pt idx="840">
                  <c:v>4160.9399999999996</c:v>
                </c:pt>
                <c:pt idx="841">
                  <c:v>4147.33</c:v>
                </c:pt>
                <c:pt idx="842">
                  <c:v>4201.6400000000003</c:v>
                </c:pt>
                <c:pt idx="843">
                  <c:v>4188.13</c:v>
                </c:pt>
                <c:pt idx="844">
                  <c:v>4111.53</c:v>
                </c:pt>
                <c:pt idx="845">
                  <c:v>4056.88</c:v>
                </c:pt>
                <c:pt idx="846">
                  <c:v>4074.99</c:v>
                </c:pt>
                <c:pt idx="847">
                  <c:v>4129.58</c:v>
                </c:pt>
                <c:pt idx="848">
                  <c:v>4142.6899999999996</c:v>
                </c:pt>
                <c:pt idx="849">
                  <c:v>4125.99</c:v>
                </c:pt>
                <c:pt idx="850">
                  <c:v>4061.41</c:v>
                </c:pt>
                <c:pt idx="851">
                  <c:v>4121.97</c:v>
                </c:pt>
                <c:pt idx="852">
                  <c:v>4151.72</c:v>
                </c:pt>
                <c:pt idx="853">
                  <c:v>4170.16</c:v>
                </c:pt>
                <c:pt idx="854">
                  <c:v>4182.5200000000004</c:v>
                </c:pt>
                <c:pt idx="855">
                  <c:v>4184.1099999999997</c:v>
                </c:pt>
                <c:pt idx="856">
                  <c:v>4197.78</c:v>
                </c:pt>
                <c:pt idx="857">
                  <c:v>4203.57</c:v>
                </c:pt>
                <c:pt idx="858">
                  <c:v>4197.59</c:v>
                </c:pt>
                <c:pt idx="859">
                  <c:v>4198.2700000000004</c:v>
                </c:pt>
                <c:pt idx="860">
                  <c:v>4167.93</c:v>
                </c:pt>
                <c:pt idx="861">
                  <c:v>4206.05</c:v>
                </c:pt>
                <c:pt idx="862">
                  <c:v>4215.66</c:v>
                </c:pt>
                <c:pt idx="863">
                  <c:v>4208.41</c:v>
                </c:pt>
                <c:pt idx="864">
                  <c:v>4218.74</c:v>
                </c:pt>
                <c:pt idx="865">
                  <c:v>4220.34</c:v>
                </c:pt>
                <c:pt idx="866">
                  <c:v>4232.25</c:v>
                </c:pt>
                <c:pt idx="867">
                  <c:v>4234.07</c:v>
                </c:pt>
                <c:pt idx="868">
                  <c:v>4238.3500000000004</c:v>
                </c:pt>
                <c:pt idx="869">
                  <c:v>4202.45</c:v>
                </c:pt>
                <c:pt idx="870">
                  <c:v>4196.05</c:v>
                </c:pt>
                <c:pt idx="871">
                  <c:v>4164.3999999999996</c:v>
                </c:pt>
                <c:pt idx="872">
                  <c:v>4173.3999999999996</c:v>
                </c:pt>
                <c:pt idx="873">
                  <c:v>4217.2700000000004</c:v>
                </c:pt>
                <c:pt idx="874">
                  <c:v>4241.43</c:v>
                </c:pt>
                <c:pt idx="875">
                  <c:v>4256.97</c:v>
                </c:pt>
                <c:pt idx="876">
                  <c:v>4271.16</c:v>
                </c:pt>
                <c:pt idx="877">
                  <c:v>4274.67</c:v>
                </c:pt>
                <c:pt idx="878">
                  <c:v>4287.04</c:v>
                </c:pt>
                <c:pt idx="879">
                  <c:v>4287.96</c:v>
                </c:pt>
                <c:pt idx="880">
                  <c:v>4300.7299999999996</c:v>
                </c:pt>
                <c:pt idx="881">
                  <c:v>4326.6000000000004</c:v>
                </c:pt>
                <c:pt idx="882">
                  <c:v>4314.37</c:v>
                </c:pt>
                <c:pt idx="883">
                  <c:v>4329.79</c:v>
                </c:pt>
                <c:pt idx="884">
                  <c:v>4289.37</c:v>
                </c:pt>
                <c:pt idx="885">
                  <c:v>4329.38</c:v>
                </c:pt>
                <c:pt idx="886">
                  <c:v>4364.03</c:v>
                </c:pt>
                <c:pt idx="887">
                  <c:v>4366.92</c:v>
                </c:pt>
                <c:pt idx="888">
                  <c:v>4362.3599999999997</c:v>
                </c:pt>
                <c:pt idx="889">
                  <c:v>4340.7</c:v>
                </c:pt>
                <c:pt idx="890">
                  <c:v>4322.53</c:v>
                </c:pt>
                <c:pt idx="891">
                  <c:v>4233.13</c:v>
                </c:pt>
                <c:pt idx="892">
                  <c:v>4262.05</c:v>
                </c:pt>
                <c:pt idx="893">
                  <c:v>4331.13</c:v>
                </c:pt>
                <c:pt idx="894">
                  <c:v>4350.0600000000004</c:v>
                </c:pt>
                <c:pt idx="895">
                  <c:v>4381.2</c:v>
                </c:pt>
                <c:pt idx="896">
                  <c:v>4405.45</c:v>
                </c:pt>
                <c:pt idx="897">
                  <c:v>4372.51</c:v>
                </c:pt>
                <c:pt idx="898">
                  <c:v>4387.01</c:v>
                </c:pt>
                <c:pt idx="899">
                  <c:v>4403.59</c:v>
                </c:pt>
                <c:pt idx="900">
                  <c:v>4389.6499999999996</c:v>
                </c:pt>
                <c:pt idx="901">
                  <c:v>4384.8100000000004</c:v>
                </c:pt>
                <c:pt idx="902">
                  <c:v>4373</c:v>
                </c:pt>
                <c:pt idx="903">
                  <c:v>4400.2299999999996</c:v>
                </c:pt>
                <c:pt idx="904">
                  <c:v>4408.8599999999997</c:v>
                </c:pt>
                <c:pt idx="905">
                  <c:v>4429.07</c:v>
                </c:pt>
                <c:pt idx="906">
                  <c:v>4424.74</c:v>
                </c:pt>
                <c:pt idx="907">
                  <c:v>4430.03</c:v>
                </c:pt>
                <c:pt idx="908">
                  <c:v>4436.42</c:v>
                </c:pt>
                <c:pt idx="909">
                  <c:v>4435.96</c:v>
                </c:pt>
                <c:pt idx="910">
                  <c:v>4460.82</c:v>
                </c:pt>
                <c:pt idx="911">
                  <c:v>4437.66</c:v>
                </c:pt>
                <c:pt idx="912">
                  <c:v>4417.83</c:v>
                </c:pt>
                <c:pt idx="913">
                  <c:v>4397.59</c:v>
                </c:pt>
                <c:pt idx="914">
                  <c:v>4367.7299999999996</c:v>
                </c:pt>
                <c:pt idx="915">
                  <c:v>4406.8</c:v>
                </c:pt>
                <c:pt idx="916">
                  <c:v>4450.29</c:v>
                </c:pt>
                <c:pt idx="917">
                  <c:v>4482.28</c:v>
                </c:pt>
                <c:pt idx="918">
                  <c:v>4485.66</c:v>
                </c:pt>
                <c:pt idx="919">
                  <c:v>4468.99</c:v>
                </c:pt>
                <c:pt idx="920">
                  <c:v>4474.1000000000004</c:v>
                </c:pt>
                <c:pt idx="921">
                  <c:v>4513.76</c:v>
                </c:pt>
                <c:pt idx="922">
                  <c:v>4515.8</c:v>
                </c:pt>
                <c:pt idx="923">
                  <c:v>4522.0200000000004</c:v>
                </c:pt>
                <c:pt idx="924">
                  <c:v>4524.66</c:v>
                </c:pt>
                <c:pt idx="925">
                  <c:v>4521.3</c:v>
                </c:pt>
                <c:pt idx="926">
                  <c:v>4513</c:v>
                </c:pt>
                <c:pt idx="927">
                  <c:v>4493.95</c:v>
                </c:pt>
                <c:pt idx="928">
                  <c:v>4492.07</c:v>
                </c:pt>
                <c:pt idx="929">
                  <c:v>4457.66</c:v>
                </c:pt>
                <c:pt idx="930">
                  <c:v>4445.7</c:v>
                </c:pt>
                <c:pt idx="931">
                  <c:v>4435.46</c:v>
                </c:pt>
                <c:pt idx="932">
                  <c:v>4438.37</c:v>
                </c:pt>
                <c:pt idx="933">
                  <c:v>4443.8</c:v>
                </c:pt>
                <c:pt idx="934">
                  <c:v>4427.76</c:v>
                </c:pt>
                <c:pt idx="935">
                  <c:v>4305.91</c:v>
                </c:pt>
                <c:pt idx="936">
                  <c:v>4347.96</c:v>
                </c:pt>
                <c:pt idx="937">
                  <c:v>4367.43</c:v>
                </c:pt>
                <c:pt idx="938">
                  <c:v>4406.75</c:v>
                </c:pt>
                <c:pt idx="939">
                  <c:v>4430.2700000000004</c:v>
                </c:pt>
                <c:pt idx="940">
                  <c:v>4436.1899999999996</c:v>
                </c:pt>
                <c:pt idx="941">
                  <c:v>4346.33</c:v>
                </c:pt>
                <c:pt idx="942">
                  <c:v>4355.08</c:v>
                </c:pt>
                <c:pt idx="943">
                  <c:v>4306.24</c:v>
                </c:pt>
                <c:pt idx="944">
                  <c:v>4288.5200000000004</c:v>
                </c:pt>
                <c:pt idx="945">
                  <c:v>4278.9399999999996</c:v>
                </c:pt>
                <c:pt idx="946">
                  <c:v>4309.87</c:v>
                </c:pt>
                <c:pt idx="947">
                  <c:v>4290.49</c:v>
                </c:pt>
                <c:pt idx="948">
                  <c:v>4383.7299999999996</c:v>
                </c:pt>
                <c:pt idx="949">
                  <c:v>4386.22</c:v>
                </c:pt>
                <c:pt idx="950">
                  <c:v>4360.59</c:v>
                </c:pt>
                <c:pt idx="951">
                  <c:v>4342.09</c:v>
                </c:pt>
                <c:pt idx="952">
                  <c:v>4329.92</c:v>
                </c:pt>
                <c:pt idx="953">
                  <c:v>4386.75</c:v>
                </c:pt>
                <c:pt idx="954">
                  <c:v>4447.6899999999996</c:v>
                </c:pt>
                <c:pt idx="955">
                  <c:v>4447.47</c:v>
                </c:pt>
                <c:pt idx="956">
                  <c:v>4496.41</c:v>
                </c:pt>
                <c:pt idx="957">
                  <c:v>4524.3999999999996</c:v>
                </c:pt>
                <c:pt idx="958">
                  <c:v>4526.8900000000003</c:v>
                </c:pt>
                <c:pt idx="959">
                  <c:v>4524</c:v>
                </c:pt>
                <c:pt idx="960">
                  <c:v>4537.3599999999997</c:v>
                </c:pt>
                <c:pt idx="961">
                  <c:v>4569.17</c:v>
                </c:pt>
                <c:pt idx="962">
                  <c:v>4551.66</c:v>
                </c:pt>
                <c:pt idx="963">
                  <c:v>4562.84</c:v>
                </c:pt>
                <c:pt idx="964">
                  <c:v>4567.59</c:v>
                </c:pt>
                <c:pt idx="965">
                  <c:v>4595.0600000000004</c:v>
                </c:pt>
                <c:pt idx="966">
                  <c:v>4613.34</c:v>
                </c:pt>
                <c:pt idx="967">
                  <c:v>4621.1899999999996</c:v>
                </c:pt>
                <c:pt idx="968">
                  <c:v>4662.59</c:v>
                </c:pt>
                <c:pt idx="969">
                  <c:v>4681.32</c:v>
                </c:pt>
                <c:pt idx="970">
                  <c:v>4694.3900000000003</c:v>
                </c:pt>
                <c:pt idx="971">
                  <c:v>4670.87</c:v>
                </c:pt>
                <c:pt idx="972">
                  <c:v>4630.8599999999997</c:v>
                </c:pt>
                <c:pt idx="973">
                  <c:v>4648.3100000000004</c:v>
                </c:pt>
                <c:pt idx="974">
                  <c:v>4650.7700000000004</c:v>
                </c:pt>
                <c:pt idx="975">
                  <c:v>4672.8599999999997</c:v>
                </c:pt>
                <c:pt idx="976">
                  <c:v>4679.42</c:v>
                </c:pt>
                <c:pt idx="977">
                  <c:v>4684.41</c:v>
                </c:pt>
                <c:pt idx="978">
                  <c:v>4672.78</c:v>
                </c:pt>
                <c:pt idx="979">
                  <c:v>4694.22</c:v>
                </c:pt>
                <c:pt idx="980">
                  <c:v>4682.17</c:v>
                </c:pt>
                <c:pt idx="981">
                  <c:v>4652.66</c:v>
                </c:pt>
                <c:pt idx="982">
                  <c:v>4659.8900000000003</c:v>
                </c:pt>
                <c:pt idx="983">
                  <c:v>4585.43</c:v>
                </c:pt>
                <c:pt idx="984">
                  <c:v>4625.26</c:v>
                </c:pt>
                <c:pt idx="985">
                  <c:v>4560</c:v>
                </c:pt>
                <c:pt idx="986">
                  <c:v>4510.2700000000004</c:v>
                </c:pt>
                <c:pt idx="987">
                  <c:v>4504.7299999999996</c:v>
                </c:pt>
                <c:pt idx="988">
                  <c:v>4495.12</c:v>
                </c:pt>
                <c:pt idx="989">
                  <c:v>4540.51</c:v>
                </c:pt>
                <c:pt idx="990">
                  <c:v>4631.97</c:v>
                </c:pt>
                <c:pt idx="991">
                  <c:v>4674.5200000000004</c:v>
                </c:pt>
                <c:pt idx="992">
                  <c:v>4665.9799999999996</c:v>
                </c:pt>
                <c:pt idx="993">
                  <c:v>4670.24</c:v>
                </c:pt>
                <c:pt idx="994">
                  <c:v>4667.6000000000004</c:v>
                </c:pt>
                <c:pt idx="995">
                  <c:v>4606.5200000000004</c:v>
                </c:pt>
                <c:pt idx="996">
                  <c:v>4611.22</c:v>
                </c:pt>
                <c:pt idx="997">
                  <c:v>4651.8900000000003</c:v>
                </c:pt>
                <c:pt idx="998">
                  <c:v>4600.22</c:v>
                </c:pt>
                <c:pt idx="999">
                  <c:v>4531.1000000000004</c:v>
                </c:pt>
                <c:pt idx="1000">
                  <c:v>4583.16</c:v>
                </c:pt>
                <c:pt idx="1001">
                  <c:v>4645.53</c:v>
                </c:pt>
                <c:pt idx="1002">
                  <c:v>4703.96</c:v>
                </c:pt>
                <c:pt idx="1003">
                  <c:v>4733.99</c:v>
                </c:pt>
                <c:pt idx="1004">
                  <c:v>4780.04</c:v>
                </c:pt>
                <c:pt idx="1005">
                  <c:v>4778.08</c:v>
                </c:pt>
                <c:pt idx="1006">
                  <c:v>4775.33</c:v>
                </c:pt>
                <c:pt idx="1007">
                  <c:v>4765.75</c:v>
                </c:pt>
                <c:pt idx="1008">
                  <c:v>4758.17</c:v>
                </c:pt>
                <c:pt idx="1009">
                  <c:v>4774.2700000000004</c:v>
                </c:pt>
                <c:pt idx="1010">
                  <c:v>4699.4399999999996</c:v>
                </c:pt>
                <c:pt idx="1011">
                  <c:v>4671.26</c:v>
                </c:pt>
                <c:pt idx="1012">
                  <c:v>4662.74</c:v>
                </c:pt>
                <c:pt idx="1013">
                  <c:v>4582.24</c:v>
                </c:pt>
                <c:pt idx="1014">
                  <c:v>4638.2700000000004</c:v>
                </c:pt>
                <c:pt idx="1015">
                  <c:v>4706.71</c:v>
                </c:pt>
                <c:pt idx="1016">
                  <c:v>4650.29</c:v>
                </c:pt>
                <c:pt idx="1017">
                  <c:v>4614.75</c:v>
                </c:pt>
                <c:pt idx="1018">
                  <c:v>4568.7</c:v>
                </c:pt>
                <c:pt idx="1019">
                  <c:v>4530.2</c:v>
                </c:pt>
                <c:pt idx="1020">
                  <c:v>4477.95</c:v>
                </c:pt>
                <c:pt idx="1021">
                  <c:v>4395.34</c:v>
                </c:pt>
                <c:pt idx="1022">
                  <c:v>4222.62</c:v>
                </c:pt>
                <c:pt idx="1023">
                  <c:v>4287.1099999999997</c:v>
                </c:pt>
                <c:pt idx="1024">
                  <c:v>4304.8</c:v>
                </c:pt>
                <c:pt idx="1025">
                  <c:v>4309.5</c:v>
                </c:pt>
                <c:pt idx="1026">
                  <c:v>4292.46</c:v>
                </c:pt>
                <c:pt idx="1027">
                  <c:v>4414.0200000000004</c:v>
                </c:pt>
                <c:pt idx="1028">
                  <c:v>4483.53</c:v>
                </c:pt>
                <c:pt idx="1029">
                  <c:v>4544.32</c:v>
                </c:pt>
                <c:pt idx="1030">
                  <c:v>4470.3900000000003</c:v>
                </c:pt>
                <c:pt idx="1031">
                  <c:v>4451.5</c:v>
                </c:pt>
                <c:pt idx="1032">
                  <c:v>4471.47</c:v>
                </c:pt>
                <c:pt idx="1033">
                  <c:v>4465.3999999999996</c:v>
                </c:pt>
                <c:pt idx="1034">
                  <c:v>4547</c:v>
                </c:pt>
                <c:pt idx="1035">
                  <c:v>4484.3100000000004</c:v>
                </c:pt>
                <c:pt idx="1036">
                  <c:v>4401.41</c:v>
                </c:pt>
                <c:pt idx="1037">
                  <c:v>4364.84</c:v>
                </c:pt>
                <c:pt idx="1038">
                  <c:v>4429.28</c:v>
                </c:pt>
                <c:pt idx="1039">
                  <c:v>4429.68</c:v>
                </c:pt>
                <c:pt idx="1040">
                  <c:v>4373.8100000000004</c:v>
                </c:pt>
                <c:pt idx="1041">
                  <c:v>4327.22</c:v>
                </c:pt>
                <c:pt idx="1042">
                  <c:v>4267.1099999999997</c:v>
                </c:pt>
                <c:pt idx="1043">
                  <c:v>4221.51</c:v>
                </c:pt>
                <c:pt idx="1044">
                  <c:v>4114.6499999999996</c:v>
                </c:pt>
                <c:pt idx="1045">
                  <c:v>4286.83</c:v>
                </c:pt>
                <c:pt idx="1046">
                  <c:v>4315.12</c:v>
                </c:pt>
                <c:pt idx="1047">
                  <c:v>4279.54</c:v>
                </c:pt>
                <c:pt idx="1048">
                  <c:v>4322.5600000000004</c:v>
                </c:pt>
                <c:pt idx="1049">
                  <c:v>4345.5600000000004</c:v>
                </c:pt>
                <c:pt idx="1050">
                  <c:v>4284.9799999999996</c:v>
                </c:pt>
                <c:pt idx="1051">
                  <c:v>4199.8500000000004</c:v>
                </c:pt>
                <c:pt idx="1052">
                  <c:v>4157.87</c:v>
                </c:pt>
                <c:pt idx="1053">
                  <c:v>4223.1000000000004</c:v>
                </c:pt>
                <c:pt idx="1054">
                  <c:v>4209.8</c:v>
                </c:pt>
                <c:pt idx="1055">
                  <c:v>4200.49</c:v>
                </c:pt>
                <c:pt idx="1056">
                  <c:v>4161.72</c:v>
                </c:pt>
                <c:pt idx="1057">
                  <c:v>4187.8999999999996</c:v>
                </c:pt>
                <c:pt idx="1058">
                  <c:v>4251.99</c:v>
                </c:pt>
                <c:pt idx="1059">
                  <c:v>4335.6499999999996</c:v>
                </c:pt>
                <c:pt idx="1060">
                  <c:v>4390.57</c:v>
                </c:pt>
                <c:pt idx="1061">
                  <c:v>4424.3</c:v>
                </c:pt>
                <c:pt idx="1062">
                  <c:v>4469.1000000000004</c:v>
                </c:pt>
                <c:pt idx="1063">
                  <c:v>4455.8100000000004</c:v>
                </c:pt>
                <c:pt idx="1064">
                  <c:v>4465.17</c:v>
                </c:pt>
                <c:pt idx="1065">
                  <c:v>4501.07</c:v>
                </c:pt>
                <c:pt idx="1066">
                  <c:v>4517.6899999999996</c:v>
                </c:pt>
                <c:pt idx="1067">
                  <c:v>4589.66</c:v>
                </c:pt>
                <c:pt idx="1068">
                  <c:v>4581.32</c:v>
                </c:pt>
                <c:pt idx="1069">
                  <c:v>4530.41</c:v>
                </c:pt>
                <c:pt idx="1070">
                  <c:v>4507.57</c:v>
                </c:pt>
                <c:pt idx="1071">
                  <c:v>4539.21</c:v>
                </c:pt>
                <c:pt idx="1072">
                  <c:v>4514.17</c:v>
                </c:pt>
                <c:pt idx="1073">
                  <c:v>4450.04</c:v>
                </c:pt>
                <c:pt idx="1074">
                  <c:v>4450.3</c:v>
                </c:pt>
                <c:pt idx="1075">
                  <c:v>4474.6000000000004</c:v>
                </c:pt>
                <c:pt idx="1076">
                  <c:v>4408.38</c:v>
                </c:pt>
                <c:pt idx="1077">
                  <c:v>4381.34</c:v>
                </c:pt>
                <c:pt idx="1078">
                  <c:v>4392.7</c:v>
                </c:pt>
                <c:pt idx="1079">
                  <c:v>4390.7700000000004</c:v>
                </c:pt>
                <c:pt idx="1080">
                  <c:v>4370.3</c:v>
                </c:pt>
                <c:pt idx="1081">
                  <c:v>4390.63</c:v>
                </c:pt>
                <c:pt idx="1082">
                  <c:v>4448.76</c:v>
                </c:pt>
                <c:pt idx="1083">
                  <c:v>4384.47</c:v>
                </c:pt>
                <c:pt idx="1084">
                  <c:v>4267.62</c:v>
                </c:pt>
                <c:pt idx="1085">
                  <c:v>4200.82</c:v>
                </c:pt>
                <c:pt idx="1086">
                  <c:v>4175.04</c:v>
                </c:pt>
                <c:pt idx="1087">
                  <c:v>4162.8999999999996</c:v>
                </c:pt>
                <c:pt idx="1088">
                  <c:v>4188.63</c:v>
                </c:pt>
                <c:pt idx="1089">
                  <c:v>4124.28</c:v>
                </c:pt>
                <c:pt idx="1090">
                  <c:v>4062.51</c:v>
                </c:pt>
                <c:pt idx="1091">
                  <c:v>4147.08</c:v>
                </c:pt>
                <c:pt idx="1092">
                  <c:v>4148.91</c:v>
                </c:pt>
                <c:pt idx="1093">
                  <c:v>4106.01</c:v>
                </c:pt>
                <c:pt idx="1094">
                  <c:v>4067.91</c:v>
                </c:pt>
                <c:pt idx="1095">
                  <c:v>3975.48</c:v>
                </c:pt>
                <c:pt idx="1096">
                  <c:v>3958.17</c:v>
                </c:pt>
                <c:pt idx="1097">
                  <c:v>3928.82</c:v>
                </c:pt>
                <c:pt idx="1098">
                  <c:v>3858.87</c:v>
                </c:pt>
                <c:pt idx="1099">
                  <c:v>3963.9</c:v>
                </c:pt>
                <c:pt idx="1100">
                  <c:v>3983.99</c:v>
                </c:pt>
                <c:pt idx="1101">
                  <c:v>4033.93</c:v>
                </c:pt>
                <c:pt idx="1102">
                  <c:v>3911.91</c:v>
                </c:pt>
                <c:pt idx="1103">
                  <c:v>3876.58</c:v>
                </c:pt>
                <c:pt idx="1104">
                  <c:v>3810.32</c:v>
                </c:pt>
                <c:pt idx="1105">
                  <c:v>3909.04</c:v>
                </c:pt>
                <c:pt idx="1106">
                  <c:v>3875.13</c:v>
                </c:pt>
                <c:pt idx="1107">
                  <c:v>3925.03</c:v>
                </c:pt>
                <c:pt idx="1108">
                  <c:v>3984.6</c:v>
                </c:pt>
                <c:pt idx="1109">
                  <c:v>4077.43</c:v>
                </c:pt>
                <c:pt idx="1110">
                  <c:v>4104.88</c:v>
                </c:pt>
                <c:pt idx="1111">
                  <c:v>4073.85</c:v>
                </c:pt>
                <c:pt idx="1112">
                  <c:v>4074.37</c:v>
                </c:pt>
                <c:pt idx="1113">
                  <c:v>4098.67</c:v>
                </c:pt>
                <c:pt idx="1114">
                  <c:v>4109.18</c:v>
                </c:pt>
                <c:pt idx="1115">
                  <c:v>4080.19</c:v>
                </c:pt>
                <c:pt idx="1116">
                  <c:v>4107.2</c:v>
                </c:pt>
                <c:pt idx="1117">
                  <c:v>4017.17</c:v>
                </c:pt>
                <c:pt idx="1118">
                  <c:v>3900.16</c:v>
                </c:pt>
                <c:pt idx="1119">
                  <c:v>3734.3</c:v>
                </c:pt>
                <c:pt idx="1120">
                  <c:v>3705.68</c:v>
                </c:pt>
                <c:pt idx="1121">
                  <c:v>3722.3</c:v>
                </c:pt>
                <c:pt idx="1122">
                  <c:v>3639.77</c:v>
                </c:pt>
                <c:pt idx="1123">
                  <c:v>3636.87</c:v>
                </c:pt>
                <c:pt idx="1124">
                  <c:v>3715.31</c:v>
                </c:pt>
                <c:pt idx="1125">
                  <c:v>3717.69</c:v>
                </c:pt>
                <c:pt idx="1126">
                  <c:v>3743.52</c:v>
                </c:pt>
                <c:pt idx="1127">
                  <c:v>3821.75</c:v>
                </c:pt>
                <c:pt idx="1128">
                  <c:v>3889.66</c:v>
                </c:pt>
                <c:pt idx="1129">
                  <c:v>3820.14</c:v>
                </c:pt>
                <c:pt idx="1130">
                  <c:v>3799.02</c:v>
                </c:pt>
                <c:pt idx="1131">
                  <c:v>3738.67</c:v>
                </c:pt>
                <c:pt idx="1132">
                  <c:v>3752.1</c:v>
                </c:pt>
                <c:pt idx="1133">
                  <c:v>3742.06</c:v>
                </c:pt>
                <c:pt idx="1134">
                  <c:v>3809.37</c:v>
                </c:pt>
                <c:pt idx="1135">
                  <c:v>3858.85</c:v>
                </c:pt>
                <c:pt idx="1136">
                  <c:v>3869.34</c:v>
                </c:pt>
                <c:pt idx="1137">
                  <c:v>3847.22</c:v>
                </c:pt>
                <c:pt idx="1138">
                  <c:v>3802.36</c:v>
                </c:pt>
                <c:pt idx="1139">
                  <c:v>3759.07</c:v>
                </c:pt>
                <c:pt idx="1140">
                  <c:v>3721.56</c:v>
                </c:pt>
                <c:pt idx="1141">
                  <c:v>3817.18</c:v>
                </c:pt>
                <c:pt idx="1142">
                  <c:v>3818.63</c:v>
                </c:pt>
                <c:pt idx="1143">
                  <c:v>3860.73</c:v>
                </c:pt>
                <c:pt idx="1144">
                  <c:v>3922.03</c:v>
                </c:pt>
                <c:pt idx="1145">
                  <c:v>3927.64</c:v>
                </c:pt>
                <c:pt idx="1146">
                  <c:v>3938.86</c:v>
                </c:pt>
                <c:pt idx="1147">
                  <c:v>3943.46</c:v>
                </c:pt>
                <c:pt idx="1148">
                  <c:v>3910.74</c:v>
                </c:pt>
                <c:pt idx="1149">
                  <c:v>3951.43</c:v>
                </c:pt>
                <c:pt idx="1150">
                  <c:v>3992.97</c:v>
                </c:pt>
                <c:pt idx="1151">
                  <c:v>4079.22</c:v>
                </c:pt>
                <c:pt idx="1152">
                  <c:v>4096.0200000000004</c:v>
                </c:pt>
                <c:pt idx="1153">
                  <c:v>4079.81</c:v>
                </c:pt>
                <c:pt idx="1154">
                  <c:v>4107.96</c:v>
                </c:pt>
                <c:pt idx="1155">
                  <c:v>4135.42</c:v>
                </c:pt>
                <c:pt idx="1156">
                  <c:v>4107.3100000000004</c:v>
                </c:pt>
                <c:pt idx="1157">
                  <c:v>4128.97</c:v>
                </c:pt>
                <c:pt idx="1158">
                  <c:v>4112.09</c:v>
                </c:pt>
                <c:pt idx="1159">
                  <c:v>4177.26</c:v>
                </c:pt>
                <c:pt idx="1160">
                  <c:v>4201.41</c:v>
                </c:pt>
                <c:pt idx="1161">
                  <c:v>4219.78</c:v>
                </c:pt>
                <c:pt idx="1162">
                  <c:v>4256.8999999999996</c:v>
                </c:pt>
                <c:pt idx="1163">
                  <c:v>4277.7700000000004</c:v>
                </c:pt>
                <c:pt idx="1164">
                  <c:v>4253.08</c:v>
                </c:pt>
                <c:pt idx="1165">
                  <c:v>4261.9799999999996</c:v>
                </c:pt>
                <c:pt idx="1166">
                  <c:v>4218.7</c:v>
                </c:pt>
                <c:pt idx="1167">
                  <c:v>4129.8599999999997</c:v>
                </c:pt>
                <c:pt idx="1168">
                  <c:v>4124.03</c:v>
                </c:pt>
                <c:pt idx="1169">
                  <c:v>4119.97</c:v>
                </c:pt>
                <c:pt idx="1170">
                  <c:v>4147.59</c:v>
                </c:pt>
                <c:pt idx="1171">
                  <c:v>4057.66</c:v>
                </c:pt>
                <c:pt idx="1172">
                  <c:v>4017.42</c:v>
                </c:pt>
                <c:pt idx="1173">
                  <c:v>3965.21</c:v>
                </c:pt>
                <c:pt idx="1174">
                  <c:v>3954.53</c:v>
                </c:pt>
                <c:pt idx="1175">
                  <c:v>3903.65</c:v>
                </c:pt>
                <c:pt idx="1176">
                  <c:v>3906.21</c:v>
                </c:pt>
                <c:pt idx="1177">
                  <c:v>3886.75</c:v>
                </c:pt>
                <c:pt idx="1178">
                  <c:v>3906.03</c:v>
                </c:pt>
                <c:pt idx="1179">
                  <c:v>3944.81</c:v>
                </c:pt>
                <c:pt idx="1180">
                  <c:v>4022.94</c:v>
                </c:pt>
                <c:pt idx="1181">
                  <c:v>4083.67</c:v>
                </c:pt>
                <c:pt idx="1182">
                  <c:v>3921.28</c:v>
                </c:pt>
                <c:pt idx="1183">
                  <c:v>3912.18</c:v>
                </c:pt>
                <c:pt idx="1184">
                  <c:v>3888.28</c:v>
                </c:pt>
                <c:pt idx="1185">
                  <c:v>3837.08</c:v>
                </c:pt>
                <c:pt idx="1186">
                  <c:v>3838.5</c:v>
                </c:pt>
                <c:pt idx="1187">
                  <c:v>3827.54</c:v>
                </c:pt>
                <c:pt idx="1188">
                  <c:v>3789.49</c:v>
                </c:pt>
                <c:pt idx="1189">
                  <c:v>3749.45</c:v>
                </c:pt>
                <c:pt idx="1190">
                  <c:v>3647.47</c:v>
                </c:pt>
                <c:pt idx="1191">
                  <c:v>3644.76</c:v>
                </c:pt>
                <c:pt idx="1192">
                  <c:v>3623.29</c:v>
                </c:pt>
                <c:pt idx="1193">
                  <c:v>3640.61</c:v>
                </c:pt>
                <c:pt idx="1194">
                  <c:v>3610.4</c:v>
                </c:pt>
                <c:pt idx="1195">
                  <c:v>3584.13</c:v>
                </c:pt>
                <c:pt idx="1196">
                  <c:v>3604.93</c:v>
                </c:pt>
                <c:pt idx="1197">
                  <c:v>3726.46</c:v>
                </c:pt>
                <c:pt idx="1198">
                  <c:v>3722.66</c:v>
                </c:pt>
                <c:pt idx="1199">
                  <c:v>3739.22</c:v>
                </c:pt>
                <c:pt idx="1200">
                  <c:v>3620.73</c:v>
                </c:pt>
                <c:pt idx="1201">
                  <c:v>3588.1</c:v>
                </c:pt>
                <c:pt idx="1202">
                  <c:v>3568.45</c:v>
                </c:pt>
                <c:pt idx="1203">
                  <c:v>3573.86</c:v>
                </c:pt>
                <c:pt idx="1204">
                  <c:v>3491.58</c:v>
                </c:pt>
                <c:pt idx="1205">
                  <c:v>3579.68</c:v>
                </c:pt>
                <c:pt idx="1206">
                  <c:v>3638.65</c:v>
                </c:pt>
                <c:pt idx="1207">
                  <c:v>3686.53</c:v>
                </c:pt>
                <c:pt idx="1208">
                  <c:v>3666.51</c:v>
                </c:pt>
                <c:pt idx="1209">
                  <c:v>3656.44</c:v>
                </c:pt>
                <c:pt idx="1210">
                  <c:v>3647.42</c:v>
                </c:pt>
                <c:pt idx="1211">
                  <c:v>3741.65</c:v>
                </c:pt>
                <c:pt idx="1212">
                  <c:v>3799.44</c:v>
                </c:pt>
                <c:pt idx="1213">
                  <c:v>3824.07</c:v>
                </c:pt>
                <c:pt idx="1214">
                  <c:v>3803.79</c:v>
                </c:pt>
                <c:pt idx="1215">
                  <c:v>3808.26</c:v>
                </c:pt>
                <c:pt idx="1216">
                  <c:v>3863.18</c:v>
                </c:pt>
                <c:pt idx="1217">
                  <c:v>3843.8</c:v>
                </c:pt>
                <c:pt idx="1218">
                  <c:v>3758.68</c:v>
                </c:pt>
                <c:pt idx="1219">
                  <c:v>3698.15</c:v>
                </c:pt>
                <c:pt idx="1220">
                  <c:v>3708.84</c:v>
                </c:pt>
                <c:pt idx="1221">
                  <c:v>3764.7</c:v>
                </c:pt>
                <c:pt idx="1222">
                  <c:v>3786.28</c:v>
                </c:pt>
                <c:pt idx="1223">
                  <c:v>3744.22</c:v>
                </c:pt>
                <c:pt idx="1224">
                  <c:v>3859.89</c:v>
                </c:pt>
                <c:pt idx="1225">
                  <c:v>3944.82</c:v>
                </c:pt>
                <c:pt idx="1226">
                  <c:v>3956.4</c:v>
                </c:pt>
                <c:pt idx="1227">
                  <c:v>3953.17</c:v>
                </c:pt>
                <c:pt idx="1228">
                  <c:v>3954.34</c:v>
                </c:pt>
                <c:pt idx="1229">
                  <c:v>3906.54</c:v>
                </c:pt>
                <c:pt idx="1230">
                  <c:v>3935.98</c:v>
                </c:pt>
                <c:pt idx="1231">
                  <c:v>3933.34</c:v>
                </c:pt>
                <c:pt idx="1232">
                  <c:v>3956.88</c:v>
                </c:pt>
                <c:pt idx="1233">
                  <c:v>3998.66</c:v>
                </c:pt>
                <c:pt idx="1234">
                  <c:v>4020.76</c:v>
                </c:pt>
                <c:pt idx="1235">
                  <c:v>3955.77</c:v>
                </c:pt>
                <c:pt idx="1236">
                  <c:v>3937.65</c:v>
                </c:pt>
                <c:pt idx="1237">
                  <c:v>3938.58</c:v>
                </c:pt>
                <c:pt idx="1238">
                  <c:v>4050.87</c:v>
                </c:pt>
                <c:pt idx="1239">
                  <c:v>4026.63</c:v>
                </c:pt>
                <c:pt idx="1240">
                  <c:v>3984.49</c:v>
                </c:pt>
                <c:pt idx="1241">
                  <c:v>3918.39</c:v>
                </c:pt>
                <c:pt idx="1242">
                  <c:v>3922.68</c:v>
                </c:pt>
                <c:pt idx="1243">
                  <c:v>3935.83</c:v>
                </c:pt>
                <c:pt idx="1244">
                  <c:v>3933.04</c:v>
                </c:pt>
                <c:pt idx="1245">
                  <c:v>3935.3</c:v>
                </c:pt>
                <c:pt idx="1246">
                  <c:v>3993.03</c:v>
                </c:pt>
                <c:pt idx="1247">
                  <c:v>3965.65</c:v>
                </c:pt>
                <c:pt idx="1248">
                  <c:v>3879.45</c:v>
                </c:pt>
                <c:pt idx="1249">
                  <c:v>3827.91</c:v>
                </c:pt>
                <c:pt idx="1250">
                  <c:v>3800.04</c:v>
                </c:pt>
                <c:pt idx="1251">
                  <c:v>3795.62</c:v>
                </c:pt>
                <c:pt idx="1252">
                  <c:v>3839.49</c:v>
                </c:pt>
                <c:pt idx="1253">
                  <c:v>3764.49</c:v>
                </c:pt>
                <c:pt idx="1254">
                  <c:v>3797.01</c:v>
                </c:pt>
                <c:pt idx="1255">
                  <c:v>3813.22</c:v>
                </c:pt>
                <c:pt idx="1256">
                  <c:v>3780.78</c:v>
                </c:pt>
                <c:pt idx="1257">
                  <c:v>3805.45</c:v>
                </c:pt>
                <c:pt idx="1258">
                  <c:v>3800.34</c:v>
                </c:pt>
                <c:pt idx="1259">
                  <c:v>3794.33</c:v>
                </c:pt>
                <c:pt idx="1260">
                  <c:v>3815.77</c:v>
                </c:pt>
                <c:pt idx="1261">
                  <c:v>3802.42</c:v>
                </c:pt>
                <c:pt idx="1262">
                  <c:v>3809.56</c:v>
                </c:pt>
                <c:pt idx="1263">
                  <c:v>3890.42</c:v>
                </c:pt>
                <c:pt idx="1264">
                  <c:v>3877.29</c:v>
                </c:pt>
                <c:pt idx="1265">
                  <c:v>3928.54</c:v>
                </c:pt>
                <c:pt idx="1266">
                  <c:v>3937.56</c:v>
                </c:pt>
                <c:pt idx="1267">
                  <c:v>3947.67</c:v>
                </c:pt>
                <c:pt idx="1268">
                  <c:v>3984.57</c:v>
                </c:pt>
                <c:pt idx="1269">
                  <c:v>3926.59</c:v>
                </c:pt>
                <c:pt idx="1270">
                  <c:v>3885.54</c:v>
                </c:pt>
                <c:pt idx="1271">
                  <c:v>3897.86</c:v>
                </c:pt>
                <c:pt idx="1272">
                  <c:v>3971.64</c:v>
                </c:pt>
                <c:pt idx="1273">
                  <c:v>3989.79</c:v>
                </c:pt>
                <c:pt idx="1274">
                  <c:v>3949.06</c:v>
                </c:pt>
                <c:pt idx="1275">
                  <c:v>4013.29</c:v>
                </c:pt>
                <c:pt idx="1276">
                  <c:v>4048.7</c:v>
                </c:pt>
                <c:pt idx="1277">
                  <c:v>4015.55</c:v>
                </c:pt>
              </c:numCache>
            </c:numRef>
          </c:val>
          <c:smooth val="0"/>
          <c:extLst>
            <c:ext xmlns:c16="http://schemas.microsoft.com/office/drawing/2014/chart" uri="{C3380CC4-5D6E-409C-BE32-E72D297353CC}">
              <c16:uniqueId val="{00000002-BADC-4588-8D22-FD780DFC6DEF}"/>
            </c:ext>
          </c:extLst>
        </c:ser>
        <c:ser>
          <c:idx val="3"/>
          <c:order val="3"/>
          <c:tx>
            <c:strRef>
              <c:f>'SP500'!$E$1</c:f>
              <c:strCache>
                <c:ptCount val="1"/>
                <c:pt idx="0">
                  <c:v>Close*</c:v>
                </c:pt>
              </c:strCache>
            </c:strRef>
          </c:tx>
          <c:spPr>
            <a:ln w="28575" cap="rnd">
              <a:solidFill>
                <a:schemeClr val="accent4"/>
              </a:solidFill>
              <a:round/>
            </a:ln>
            <a:effectLst/>
          </c:spPr>
          <c:marker>
            <c:symbol val="none"/>
          </c:marker>
          <c:cat>
            <c:numRef>
              <c:f>'SP500'!$A$2:$A$1279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formatCode="dd/mm/yyyy;@">
                  <c:v>44951</c:v>
                </c:pt>
                <c:pt idx="1275" formatCode="dd/mm/yyyy;@">
                  <c:v>44952</c:v>
                </c:pt>
                <c:pt idx="1276" formatCode="dd/mm/yyyy;@">
                  <c:v>44953</c:v>
                </c:pt>
                <c:pt idx="1277" formatCode="dd/mm/yyyy;@">
                  <c:v>44956</c:v>
                </c:pt>
              </c:numCache>
            </c:numRef>
          </c:cat>
          <c:val>
            <c:numRef>
              <c:f>'SP500'!$E$2:$E$1279</c:f>
              <c:numCache>
                <c:formatCode>#,##0.00</c:formatCode>
                <c:ptCount val="1278"/>
                <c:pt idx="0">
                  <c:v>2695.81</c:v>
                </c:pt>
                <c:pt idx="1">
                  <c:v>2713.06</c:v>
                </c:pt>
                <c:pt idx="2">
                  <c:v>2723.99</c:v>
                </c:pt>
                <c:pt idx="3">
                  <c:v>2743.15</c:v>
                </c:pt>
                <c:pt idx="4">
                  <c:v>2747.71</c:v>
                </c:pt>
                <c:pt idx="5">
                  <c:v>2751.29</c:v>
                </c:pt>
                <c:pt idx="6">
                  <c:v>2748.23</c:v>
                </c:pt>
                <c:pt idx="7">
                  <c:v>2767.56</c:v>
                </c:pt>
                <c:pt idx="8">
                  <c:v>2786.24</c:v>
                </c:pt>
                <c:pt idx="9">
                  <c:v>2776.42</c:v>
                </c:pt>
                <c:pt idx="10">
                  <c:v>2802.56</c:v>
                </c:pt>
                <c:pt idx="11">
                  <c:v>2798.03</c:v>
                </c:pt>
                <c:pt idx="12">
                  <c:v>2810.3</c:v>
                </c:pt>
                <c:pt idx="13">
                  <c:v>2832.97</c:v>
                </c:pt>
                <c:pt idx="14">
                  <c:v>2839.13</c:v>
                </c:pt>
                <c:pt idx="15">
                  <c:v>2837.54</c:v>
                </c:pt>
                <c:pt idx="16">
                  <c:v>2839.25</c:v>
                </c:pt>
                <c:pt idx="17">
                  <c:v>2872.87</c:v>
                </c:pt>
                <c:pt idx="18">
                  <c:v>2853.53</c:v>
                </c:pt>
                <c:pt idx="19">
                  <c:v>2822.43</c:v>
                </c:pt>
                <c:pt idx="20">
                  <c:v>2823.81</c:v>
                </c:pt>
                <c:pt idx="21">
                  <c:v>2821.98</c:v>
                </c:pt>
                <c:pt idx="22">
                  <c:v>2762.13</c:v>
                </c:pt>
                <c:pt idx="23">
                  <c:v>2648.94</c:v>
                </c:pt>
                <c:pt idx="24">
                  <c:v>2695.14</c:v>
                </c:pt>
                <c:pt idx="25">
                  <c:v>2681.66</c:v>
                </c:pt>
                <c:pt idx="26">
                  <c:v>2581</c:v>
                </c:pt>
                <c:pt idx="27">
                  <c:v>2619.5500000000002</c:v>
                </c:pt>
                <c:pt idx="28">
                  <c:v>2656</c:v>
                </c:pt>
                <c:pt idx="29">
                  <c:v>2662.94</c:v>
                </c:pt>
                <c:pt idx="30">
                  <c:v>2698.63</c:v>
                </c:pt>
                <c:pt idx="31">
                  <c:v>2731.2</c:v>
                </c:pt>
                <c:pt idx="32">
                  <c:v>2732.22</c:v>
                </c:pt>
                <c:pt idx="33">
                  <c:v>2716.26</c:v>
                </c:pt>
                <c:pt idx="34">
                  <c:v>2701.33</c:v>
                </c:pt>
                <c:pt idx="35">
                  <c:v>2703.96</c:v>
                </c:pt>
                <c:pt idx="36">
                  <c:v>2747.3</c:v>
                </c:pt>
                <c:pt idx="37">
                  <c:v>2779.6</c:v>
                </c:pt>
                <c:pt idx="38">
                  <c:v>2744.28</c:v>
                </c:pt>
                <c:pt idx="39">
                  <c:v>2713.83</c:v>
                </c:pt>
                <c:pt idx="40">
                  <c:v>2677.67</c:v>
                </c:pt>
                <c:pt idx="41">
                  <c:v>2691.25</c:v>
                </c:pt>
                <c:pt idx="42">
                  <c:v>2720.94</c:v>
                </c:pt>
                <c:pt idx="43">
                  <c:v>2728.12</c:v>
                </c:pt>
                <c:pt idx="44">
                  <c:v>2726.8</c:v>
                </c:pt>
                <c:pt idx="45">
                  <c:v>2738.97</c:v>
                </c:pt>
                <c:pt idx="46">
                  <c:v>2786.57</c:v>
                </c:pt>
                <c:pt idx="47">
                  <c:v>2783.02</c:v>
                </c:pt>
                <c:pt idx="48">
                  <c:v>2765.31</c:v>
                </c:pt>
                <c:pt idx="49">
                  <c:v>2749.48</c:v>
                </c:pt>
                <c:pt idx="50">
                  <c:v>2747.33</c:v>
                </c:pt>
                <c:pt idx="51">
                  <c:v>2752.01</c:v>
                </c:pt>
                <c:pt idx="52">
                  <c:v>2712.92</c:v>
                </c:pt>
                <c:pt idx="53">
                  <c:v>2716.94</c:v>
                </c:pt>
                <c:pt idx="54">
                  <c:v>2711.93</c:v>
                </c:pt>
                <c:pt idx="55">
                  <c:v>2643.69</c:v>
                </c:pt>
                <c:pt idx="56">
                  <c:v>2588.2600000000002</c:v>
                </c:pt>
                <c:pt idx="57">
                  <c:v>2658.55</c:v>
                </c:pt>
                <c:pt idx="58">
                  <c:v>2612.62</c:v>
                </c:pt>
                <c:pt idx="59">
                  <c:v>2605</c:v>
                </c:pt>
                <c:pt idx="60">
                  <c:v>2640.87</c:v>
                </c:pt>
                <c:pt idx="61">
                  <c:v>2581.88</c:v>
                </c:pt>
                <c:pt idx="62">
                  <c:v>2614.4499999999998</c:v>
                </c:pt>
                <c:pt idx="63">
                  <c:v>2644.69</c:v>
                </c:pt>
                <c:pt idx="64">
                  <c:v>2662.84</c:v>
                </c:pt>
                <c:pt idx="65">
                  <c:v>2604.4699999999998</c:v>
                </c:pt>
                <c:pt idx="66">
                  <c:v>2613.16</c:v>
                </c:pt>
                <c:pt idx="67">
                  <c:v>2656.87</c:v>
                </c:pt>
                <c:pt idx="68">
                  <c:v>2642.19</c:v>
                </c:pt>
                <c:pt idx="69">
                  <c:v>2663.99</c:v>
                </c:pt>
                <c:pt idx="70">
                  <c:v>2656.3</c:v>
                </c:pt>
                <c:pt idx="71">
                  <c:v>2677.84</c:v>
                </c:pt>
                <c:pt idx="72">
                  <c:v>2706.39</c:v>
                </c:pt>
                <c:pt idx="73">
                  <c:v>2708.64</c:v>
                </c:pt>
                <c:pt idx="74">
                  <c:v>2693.13</c:v>
                </c:pt>
                <c:pt idx="75">
                  <c:v>2670.14</c:v>
                </c:pt>
                <c:pt idx="76">
                  <c:v>2670.29</c:v>
                </c:pt>
                <c:pt idx="77">
                  <c:v>2634.56</c:v>
                </c:pt>
                <c:pt idx="78">
                  <c:v>2639.4</c:v>
                </c:pt>
                <c:pt idx="79">
                  <c:v>2666.94</c:v>
                </c:pt>
                <c:pt idx="80">
                  <c:v>2669.91</c:v>
                </c:pt>
                <c:pt idx="81">
                  <c:v>2648.05</c:v>
                </c:pt>
                <c:pt idx="82">
                  <c:v>2654.8</c:v>
                </c:pt>
                <c:pt idx="83">
                  <c:v>2635.67</c:v>
                </c:pt>
                <c:pt idx="84">
                  <c:v>2629.73</c:v>
                </c:pt>
                <c:pt idx="85">
                  <c:v>2663.42</c:v>
                </c:pt>
                <c:pt idx="86">
                  <c:v>2672.63</c:v>
                </c:pt>
                <c:pt idx="87">
                  <c:v>2671.92</c:v>
                </c:pt>
                <c:pt idx="88">
                  <c:v>2697.79</c:v>
                </c:pt>
                <c:pt idx="89">
                  <c:v>2723.07</c:v>
                </c:pt>
                <c:pt idx="90">
                  <c:v>2727.72</c:v>
                </c:pt>
                <c:pt idx="91">
                  <c:v>2730.13</c:v>
                </c:pt>
                <c:pt idx="92">
                  <c:v>2711.45</c:v>
                </c:pt>
                <c:pt idx="93">
                  <c:v>2722.46</c:v>
                </c:pt>
                <c:pt idx="94">
                  <c:v>2720.13</c:v>
                </c:pt>
                <c:pt idx="95">
                  <c:v>2712.97</c:v>
                </c:pt>
                <c:pt idx="96">
                  <c:v>2733.01</c:v>
                </c:pt>
                <c:pt idx="97">
                  <c:v>2724.44</c:v>
                </c:pt>
                <c:pt idx="98">
                  <c:v>2733.29</c:v>
                </c:pt>
                <c:pt idx="99">
                  <c:v>2727.76</c:v>
                </c:pt>
                <c:pt idx="100">
                  <c:v>2721.33</c:v>
                </c:pt>
                <c:pt idx="101">
                  <c:v>2689.86</c:v>
                </c:pt>
                <c:pt idx="102">
                  <c:v>2724.01</c:v>
                </c:pt>
                <c:pt idx="103">
                  <c:v>2705.27</c:v>
                </c:pt>
                <c:pt idx="104">
                  <c:v>2734.62</c:v>
                </c:pt>
                <c:pt idx="105">
                  <c:v>2746.87</c:v>
                </c:pt>
                <c:pt idx="106">
                  <c:v>2748.8</c:v>
                </c:pt>
                <c:pt idx="107">
                  <c:v>2772.35</c:v>
                </c:pt>
                <c:pt idx="108">
                  <c:v>2770.37</c:v>
                </c:pt>
                <c:pt idx="109">
                  <c:v>2779.03</c:v>
                </c:pt>
                <c:pt idx="110">
                  <c:v>2782</c:v>
                </c:pt>
                <c:pt idx="111">
                  <c:v>2786.85</c:v>
                </c:pt>
                <c:pt idx="112">
                  <c:v>2775.63</c:v>
                </c:pt>
                <c:pt idx="113">
                  <c:v>2782.49</c:v>
                </c:pt>
                <c:pt idx="114">
                  <c:v>2779.66</c:v>
                </c:pt>
                <c:pt idx="115">
                  <c:v>2773.75</c:v>
                </c:pt>
                <c:pt idx="116">
                  <c:v>2762.59</c:v>
                </c:pt>
                <c:pt idx="117">
                  <c:v>2767.32</c:v>
                </c:pt>
                <c:pt idx="118">
                  <c:v>2749.76</c:v>
                </c:pt>
                <c:pt idx="119">
                  <c:v>2754.88</c:v>
                </c:pt>
                <c:pt idx="120">
                  <c:v>2717.07</c:v>
                </c:pt>
                <c:pt idx="121">
                  <c:v>2723.06</c:v>
                </c:pt>
                <c:pt idx="122">
                  <c:v>2699.63</c:v>
                </c:pt>
                <c:pt idx="123">
                  <c:v>2716.31</c:v>
                </c:pt>
                <c:pt idx="124">
                  <c:v>2718.37</c:v>
                </c:pt>
                <c:pt idx="125">
                  <c:v>2726.71</c:v>
                </c:pt>
                <c:pt idx="126">
                  <c:v>2713.22</c:v>
                </c:pt>
                <c:pt idx="127">
                  <c:v>2736.61</c:v>
                </c:pt>
                <c:pt idx="128">
                  <c:v>2759.82</c:v>
                </c:pt>
                <c:pt idx="129">
                  <c:v>2784.17</c:v>
                </c:pt>
                <c:pt idx="130">
                  <c:v>2793.84</c:v>
                </c:pt>
                <c:pt idx="131">
                  <c:v>2774.02</c:v>
                </c:pt>
                <c:pt idx="132">
                  <c:v>2798.29</c:v>
                </c:pt>
                <c:pt idx="133">
                  <c:v>2801.31</c:v>
                </c:pt>
                <c:pt idx="134">
                  <c:v>2798.43</c:v>
                </c:pt>
                <c:pt idx="135">
                  <c:v>2809.55</c:v>
                </c:pt>
                <c:pt idx="136">
                  <c:v>2815.62</c:v>
                </c:pt>
                <c:pt idx="137">
                  <c:v>2804.49</c:v>
                </c:pt>
                <c:pt idx="138">
                  <c:v>2801.83</c:v>
                </c:pt>
                <c:pt idx="139">
                  <c:v>2806.98</c:v>
                </c:pt>
                <c:pt idx="140">
                  <c:v>2820.4</c:v>
                </c:pt>
                <c:pt idx="141">
                  <c:v>2846.07</c:v>
                </c:pt>
                <c:pt idx="142">
                  <c:v>2837.44</c:v>
                </c:pt>
                <c:pt idx="143">
                  <c:v>2818.82</c:v>
                </c:pt>
                <c:pt idx="144">
                  <c:v>2802.6</c:v>
                </c:pt>
                <c:pt idx="145">
                  <c:v>2816.29</c:v>
                </c:pt>
                <c:pt idx="146">
                  <c:v>2813.36</c:v>
                </c:pt>
                <c:pt idx="147">
                  <c:v>2827.22</c:v>
                </c:pt>
                <c:pt idx="148">
                  <c:v>2840.35</c:v>
                </c:pt>
                <c:pt idx="149">
                  <c:v>2850.4</c:v>
                </c:pt>
                <c:pt idx="150">
                  <c:v>2858.45</c:v>
                </c:pt>
                <c:pt idx="151">
                  <c:v>2857.7</c:v>
                </c:pt>
                <c:pt idx="152">
                  <c:v>2853.58</c:v>
                </c:pt>
                <c:pt idx="153">
                  <c:v>2833.28</c:v>
                </c:pt>
                <c:pt idx="154">
                  <c:v>2821.93</c:v>
                </c:pt>
                <c:pt idx="155">
                  <c:v>2839.96</c:v>
                </c:pt>
                <c:pt idx="156">
                  <c:v>2818.37</c:v>
                </c:pt>
                <c:pt idx="157">
                  <c:v>2840.69</c:v>
                </c:pt>
                <c:pt idx="158">
                  <c:v>2850.13</c:v>
                </c:pt>
                <c:pt idx="159">
                  <c:v>2857.05</c:v>
                </c:pt>
                <c:pt idx="160">
                  <c:v>2862.96</c:v>
                </c:pt>
                <c:pt idx="161">
                  <c:v>2861.82</c:v>
                </c:pt>
                <c:pt idx="162">
                  <c:v>2856.98</c:v>
                </c:pt>
                <c:pt idx="163">
                  <c:v>2874.69</c:v>
                </c:pt>
                <c:pt idx="164">
                  <c:v>2896.74</c:v>
                </c:pt>
                <c:pt idx="165">
                  <c:v>2897.52</c:v>
                </c:pt>
                <c:pt idx="166">
                  <c:v>2914.04</c:v>
                </c:pt>
                <c:pt idx="167">
                  <c:v>2901.13</c:v>
                </c:pt>
                <c:pt idx="168">
                  <c:v>2901.52</c:v>
                </c:pt>
                <c:pt idx="169">
                  <c:v>2896.72</c:v>
                </c:pt>
                <c:pt idx="170">
                  <c:v>2888.6</c:v>
                </c:pt>
                <c:pt idx="171">
                  <c:v>2878.05</c:v>
                </c:pt>
                <c:pt idx="172">
                  <c:v>2871.68</c:v>
                </c:pt>
                <c:pt idx="173">
                  <c:v>2877.13</c:v>
                </c:pt>
                <c:pt idx="174">
                  <c:v>2887.89</c:v>
                </c:pt>
                <c:pt idx="175">
                  <c:v>2888.92</c:v>
                </c:pt>
                <c:pt idx="176">
                  <c:v>2904.18</c:v>
                </c:pt>
                <c:pt idx="177">
                  <c:v>2904.98</c:v>
                </c:pt>
                <c:pt idx="178">
                  <c:v>2888.8</c:v>
                </c:pt>
                <c:pt idx="179">
                  <c:v>2904.31</c:v>
                </c:pt>
                <c:pt idx="180">
                  <c:v>2907.95</c:v>
                </c:pt>
                <c:pt idx="181">
                  <c:v>2930.75</c:v>
                </c:pt>
                <c:pt idx="182">
                  <c:v>2929.67</c:v>
                </c:pt>
                <c:pt idx="183">
                  <c:v>2919.37</c:v>
                </c:pt>
                <c:pt idx="184">
                  <c:v>2915.56</c:v>
                </c:pt>
                <c:pt idx="185">
                  <c:v>2905.97</c:v>
                </c:pt>
                <c:pt idx="186">
                  <c:v>2914</c:v>
                </c:pt>
                <c:pt idx="187">
                  <c:v>2913.98</c:v>
                </c:pt>
                <c:pt idx="188">
                  <c:v>2924.59</c:v>
                </c:pt>
                <c:pt idx="189">
                  <c:v>2923.43</c:v>
                </c:pt>
                <c:pt idx="190">
                  <c:v>2925.51</c:v>
                </c:pt>
                <c:pt idx="191">
                  <c:v>2901.61</c:v>
                </c:pt>
                <c:pt idx="192">
                  <c:v>2885.57</c:v>
                </c:pt>
                <c:pt idx="193">
                  <c:v>2884.43</c:v>
                </c:pt>
                <c:pt idx="194">
                  <c:v>2880.34</c:v>
                </c:pt>
                <c:pt idx="195">
                  <c:v>2785.68</c:v>
                </c:pt>
                <c:pt idx="196">
                  <c:v>2728.37</c:v>
                </c:pt>
                <c:pt idx="197">
                  <c:v>2767.13</c:v>
                </c:pt>
                <c:pt idx="198">
                  <c:v>2750.79</c:v>
                </c:pt>
                <c:pt idx="199">
                  <c:v>2809.92</c:v>
                </c:pt>
                <c:pt idx="200">
                  <c:v>2809.21</c:v>
                </c:pt>
                <c:pt idx="201">
                  <c:v>2768.78</c:v>
                </c:pt>
                <c:pt idx="202">
                  <c:v>2767.78</c:v>
                </c:pt>
                <c:pt idx="203">
                  <c:v>2755.88</c:v>
                </c:pt>
                <c:pt idx="204">
                  <c:v>2740.69</c:v>
                </c:pt>
                <c:pt idx="205">
                  <c:v>2656.1</c:v>
                </c:pt>
                <c:pt idx="206">
                  <c:v>2705.57</c:v>
                </c:pt>
                <c:pt idx="207">
                  <c:v>2658.69</c:v>
                </c:pt>
                <c:pt idx="208">
                  <c:v>2641.25</c:v>
                </c:pt>
                <c:pt idx="209">
                  <c:v>2682.63</c:v>
                </c:pt>
                <c:pt idx="210">
                  <c:v>2711.74</c:v>
                </c:pt>
                <c:pt idx="211">
                  <c:v>2740.37</c:v>
                </c:pt>
                <c:pt idx="212">
                  <c:v>2723.06</c:v>
                </c:pt>
                <c:pt idx="213">
                  <c:v>2738.31</c:v>
                </c:pt>
                <c:pt idx="214">
                  <c:v>2755.45</c:v>
                </c:pt>
                <c:pt idx="215">
                  <c:v>2813.89</c:v>
                </c:pt>
                <c:pt idx="216">
                  <c:v>2806.83</c:v>
                </c:pt>
                <c:pt idx="217">
                  <c:v>2781.01</c:v>
                </c:pt>
                <c:pt idx="218">
                  <c:v>2726.22</c:v>
                </c:pt>
                <c:pt idx="219">
                  <c:v>2722.18</c:v>
                </c:pt>
                <c:pt idx="220">
                  <c:v>2701.58</c:v>
                </c:pt>
                <c:pt idx="221">
                  <c:v>2730.2</c:v>
                </c:pt>
                <c:pt idx="222">
                  <c:v>2736.27</c:v>
                </c:pt>
                <c:pt idx="223">
                  <c:v>2690.73</c:v>
                </c:pt>
                <c:pt idx="224">
                  <c:v>2641.89</c:v>
                </c:pt>
                <c:pt idx="225">
                  <c:v>2649.93</c:v>
                </c:pt>
                <c:pt idx="226">
                  <c:v>2632.56</c:v>
                </c:pt>
                <c:pt idx="227">
                  <c:v>2673.45</c:v>
                </c:pt>
                <c:pt idx="228">
                  <c:v>2682.17</c:v>
                </c:pt>
                <c:pt idx="229">
                  <c:v>2743.79</c:v>
                </c:pt>
                <c:pt idx="230">
                  <c:v>2737.8</c:v>
                </c:pt>
                <c:pt idx="231">
                  <c:v>2760.17</c:v>
                </c:pt>
                <c:pt idx="232">
                  <c:v>2790.37</c:v>
                </c:pt>
                <c:pt idx="233">
                  <c:v>2700.06</c:v>
                </c:pt>
                <c:pt idx="234">
                  <c:v>2695.95</c:v>
                </c:pt>
                <c:pt idx="235">
                  <c:v>2633.08</c:v>
                </c:pt>
                <c:pt idx="236">
                  <c:v>2637.72</c:v>
                </c:pt>
                <c:pt idx="237">
                  <c:v>2636.78</c:v>
                </c:pt>
                <c:pt idx="238">
                  <c:v>2651.07</c:v>
                </c:pt>
                <c:pt idx="239">
                  <c:v>2650.54</c:v>
                </c:pt>
                <c:pt idx="240">
                  <c:v>2599.9499999999998</c:v>
                </c:pt>
                <c:pt idx="241">
                  <c:v>2545.94</c:v>
                </c:pt>
                <c:pt idx="242">
                  <c:v>2546.16</c:v>
                </c:pt>
                <c:pt idx="243">
                  <c:v>2506.96</c:v>
                </c:pt>
                <c:pt idx="244">
                  <c:v>2467.42</c:v>
                </c:pt>
                <c:pt idx="245">
                  <c:v>2416.62</c:v>
                </c:pt>
                <c:pt idx="246">
                  <c:v>2351.1</c:v>
                </c:pt>
                <c:pt idx="247">
                  <c:v>2467.6999999999998</c:v>
                </c:pt>
                <c:pt idx="248">
                  <c:v>2488.83</c:v>
                </c:pt>
                <c:pt idx="249">
                  <c:v>2485.7399999999998</c:v>
                </c:pt>
                <c:pt idx="250">
                  <c:v>2506.85</c:v>
                </c:pt>
                <c:pt idx="251">
                  <c:v>2510.0300000000002</c:v>
                </c:pt>
                <c:pt idx="252">
                  <c:v>2447.89</c:v>
                </c:pt>
                <c:pt idx="253">
                  <c:v>2531.94</c:v>
                </c:pt>
                <c:pt idx="254">
                  <c:v>2549.69</c:v>
                </c:pt>
                <c:pt idx="255">
                  <c:v>2574.41</c:v>
                </c:pt>
                <c:pt idx="256">
                  <c:v>2584.96</c:v>
                </c:pt>
                <c:pt idx="257">
                  <c:v>2596.64</c:v>
                </c:pt>
                <c:pt idx="258">
                  <c:v>2596.2600000000002</c:v>
                </c:pt>
                <c:pt idx="259">
                  <c:v>2582.61</c:v>
                </c:pt>
                <c:pt idx="260">
                  <c:v>2610.3000000000002</c:v>
                </c:pt>
                <c:pt idx="261">
                  <c:v>2616.1</c:v>
                </c:pt>
                <c:pt idx="262">
                  <c:v>2635.96</c:v>
                </c:pt>
                <c:pt idx="263">
                  <c:v>2670.71</c:v>
                </c:pt>
                <c:pt idx="264">
                  <c:v>2632.9</c:v>
                </c:pt>
                <c:pt idx="265">
                  <c:v>2638.7</c:v>
                </c:pt>
                <c:pt idx="266">
                  <c:v>2642.33</c:v>
                </c:pt>
                <c:pt idx="267">
                  <c:v>2664.76</c:v>
                </c:pt>
                <c:pt idx="268">
                  <c:v>2643.85</c:v>
                </c:pt>
                <c:pt idx="269">
                  <c:v>2640</c:v>
                </c:pt>
                <c:pt idx="270">
                  <c:v>2681.05</c:v>
                </c:pt>
                <c:pt idx="271">
                  <c:v>2704.1</c:v>
                </c:pt>
                <c:pt idx="272">
                  <c:v>2706.53</c:v>
                </c:pt>
                <c:pt idx="273">
                  <c:v>2724.87</c:v>
                </c:pt>
                <c:pt idx="274">
                  <c:v>2737.7</c:v>
                </c:pt>
                <c:pt idx="275">
                  <c:v>2731.61</c:v>
                </c:pt>
                <c:pt idx="276">
                  <c:v>2706.05</c:v>
                </c:pt>
                <c:pt idx="277">
                  <c:v>2707.88</c:v>
                </c:pt>
                <c:pt idx="278">
                  <c:v>2709.8</c:v>
                </c:pt>
                <c:pt idx="279">
                  <c:v>2744.73</c:v>
                </c:pt>
                <c:pt idx="280">
                  <c:v>2753.03</c:v>
                </c:pt>
                <c:pt idx="281">
                  <c:v>2745.73</c:v>
                </c:pt>
                <c:pt idx="282">
                  <c:v>2775.6</c:v>
                </c:pt>
                <c:pt idx="283">
                  <c:v>2779.76</c:v>
                </c:pt>
                <c:pt idx="284">
                  <c:v>2784.7</c:v>
                </c:pt>
                <c:pt idx="285">
                  <c:v>2774.88</c:v>
                </c:pt>
                <c:pt idx="286">
                  <c:v>2792.67</c:v>
                </c:pt>
                <c:pt idx="287">
                  <c:v>2796.11</c:v>
                </c:pt>
                <c:pt idx="288">
                  <c:v>2793.9</c:v>
                </c:pt>
                <c:pt idx="289">
                  <c:v>2792.38</c:v>
                </c:pt>
                <c:pt idx="290">
                  <c:v>2784.49</c:v>
                </c:pt>
                <c:pt idx="291">
                  <c:v>2803.69</c:v>
                </c:pt>
                <c:pt idx="292">
                  <c:v>2792.81</c:v>
                </c:pt>
                <c:pt idx="293">
                  <c:v>2789.65</c:v>
                </c:pt>
                <c:pt idx="294">
                  <c:v>2771.45</c:v>
                </c:pt>
                <c:pt idx="295">
                  <c:v>2748.93</c:v>
                </c:pt>
                <c:pt idx="296">
                  <c:v>2743.07</c:v>
                </c:pt>
                <c:pt idx="297">
                  <c:v>2783.3</c:v>
                </c:pt>
                <c:pt idx="298">
                  <c:v>2791.52</c:v>
                </c:pt>
                <c:pt idx="299">
                  <c:v>2810.92</c:v>
                </c:pt>
                <c:pt idx="300">
                  <c:v>2808.48</c:v>
                </c:pt>
                <c:pt idx="301">
                  <c:v>2822.48</c:v>
                </c:pt>
                <c:pt idx="302">
                  <c:v>2832.94</c:v>
                </c:pt>
                <c:pt idx="303">
                  <c:v>2832.57</c:v>
                </c:pt>
                <c:pt idx="304">
                  <c:v>2824.23</c:v>
                </c:pt>
                <c:pt idx="305">
                  <c:v>2854.88</c:v>
                </c:pt>
                <c:pt idx="306">
                  <c:v>2800.71</c:v>
                </c:pt>
                <c:pt idx="307">
                  <c:v>2798.36</c:v>
                </c:pt>
                <c:pt idx="308">
                  <c:v>2818.46</c:v>
                </c:pt>
                <c:pt idx="309">
                  <c:v>2805.37</c:v>
                </c:pt>
                <c:pt idx="310">
                  <c:v>2815.44</c:v>
                </c:pt>
                <c:pt idx="311">
                  <c:v>2834.4</c:v>
                </c:pt>
                <c:pt idx="312">
                  <c:v>2867.19</c:v>
                </c:pt>
                <c:pt idx="313">
                  <c:v>2867.24</c:v>
                </c:pt>
                <c:pt idx="314">
                  <c:v>2873.4</c:v>
                </c:pt>
                <c:pt idx="315">
                  <c:v>2879.39</c:v>
                </c:pt>
                <c:pt idx="316">
                  <c:v>2892.74</c:v>
                </c:pt>
                <c:pt idx="317">
                  <c:v>2895.77</c:v>
                </c:pt>
                <c:pt idx="318">
                  <c:v>2878.2</c:v>
                </c:pt>
                <c:pt idx="319">
                  <c:v>2888.21</c:v>
                </c:pt>
                <c:pt idx="320">
                  <c:v>2888.32</c:v>
                </c:pt>
                <c:pt idx="321">
                  <c:v>2907.41</c:v>
                </c:pt>
                <c:pt idx="322">
                  <c:v>2905.58</c:v>
                </c:pt>
                <c:pt idx="323">
                  <c:v>2907.06</c:v>
                </c:pt>
                <c:pt idx="324">
                  <c:v>2900.45</c:v>
                </c:pt>
                <c:pt idx="325">
                  <c:v>2905.03</c:v>
                </c:pt>
                <c:pt idx="326">
                  <c:v>2907.97</c:v>
                </c:pt>
                <c:pt idx="327">
                  <c:v>2933.68</c:v>
                </c:pt>
                <c:pt idx="328">
                  <c:v>2927.25</c:v>
                </c:pt>
                <c:pt idx="329">
                  <c:v>2926.17</c:v>
                </c:pt>
                <c:pt idx="330">
                  <c:v>2939.88</c:v>
                </c:pt>
                <c:pt idx="331">
                  <c:v>2943.03</c:v>
                </c:pt>
                <c:pt idx="332">
                  <c:v>2945.83</c:v>
                </c:pt>
                <c:pt idx="333">
                  <c:v>2923.73</c:v>
                </c:pt>
                <c:pt idx="334">
                  <c:v>2917.52</c:v>
                </c:pt>
                <c:pt idx="335">
                  <c:v>2945.64</c:v>
                </c:pt>
                <c:pt idx="336">
                  <c:v>2932.47</c:v>
                </c:pt>
                <c:pt idx="337">
                  <c:v>2884.05</c:v>
                </c:pt>
                <c:pt idx="338">
                  <c:v>2879.42</c:v>
                </c:pt>
                <c:pt idx="339">
                  <c:v>2870.72</c:v>
                </c:pt>
                <c:pt idx="340">
                  <c:v>2881.4</c:v>
                </c:pt>
                <c:pt idx="341">
                  <c:v>2811.87</c:v>
                </c:pt>
                <c:pt idx="342">
                  <c:v>2834.41</c:v>
                </c:pt>
                <c:pt idx="343">
                  <c:v>2850.96</c:v>
                </c:pt>
                <c:pt idx="344">
                  <c:v>2876.32</c:v>
                </c:pt>
                <c:pt idx="345">
                  <c:v>2859.53</c:v>
                </c:pt>
                <c:pt idx="346">
                  <c:v>2840.23</c:v>
                </c:pt>
                <c:pt idx="347">
                  <c:v>2864.36</c:v>
                </c:pt>
                <c:pt idx="348">
                  <c:v>2856.27</c:v>
                </c:pt>
                <c:pt idx="349">
                  <c:v>2822.24</c:v>
                </c:pt>
                <c:pt idx="350">
                  <c:v>2826.06</c:v>
                </c:pt>
                <c:pt idx="351">
                  <c:v>2802.39</c:v>
                </c:pt>
                <c:pt idx="352">
                  <c:v>2783.02</c:v>
                </c:pt>
                <c:pt idx="353">
                  <c:v>2788.86</c:v>
                </c:pt>
                <c:pt idx="354">
                  <c:v>2752.06</c:v>
                </c:pt>
                <c:pt idx="355">
                  <c:v>2744.45</c:v>
                </c:pt>
                <c:pt idx="356">
                  <c:v>2803.27</c:v>
                </c:pt>
                <c:pt idx="357">
                  <c:v>2826.15</c:v>
                </c:pt>
                <c:pt idx="358">
                  <c:v>2843.49</c:v>
                </c:pt>
                <c:pt idx="359">
                  <c:v>2873.34</c:v>
                </c:pt>
                <c:pt idx="360">
                  <c:v>2886.73</c:v>
                </c:pt>
                <c:pt idx="361">
                  <c:v>2885.72</c:v>
                </c:pt>
                <c:pt idx="362">
                  <c:v>2879.84</c:v>
                </c:pt>
                <c:pt idx="363">
                  <c:v>2891.64</c:v>
                </c:pt>
                <c:pt idx="364">
                  <c:v>2886.98</c:v>
                </c:pt>
                <c:pt idx="365">
                  <c:v>2889.67</c:v>
                </c:pt>
                <c:pt idx="366">
                  <c:v>2917.75</c:v>
                </c:pt>
                <c:pt idx="367">
                  <c:v>2926.46</c:v>
                </c:pt>
                <c:pt idx="368">
                  <c:v>2954.18</c:v>
                </c:pt>
                <c:pt idx="369">
                  <c:v>2950.46</c:v>
                </c:pt>
                <c:pt idx="370">
                  <c:v>2945.35</c:v>
                </c:pt>
                <c:pt idx="371">
                  <c:v>2917.38</c:v>
                </c:pt>
                <c:pt idx="372">
                  <c:v>2913.78</c:v>
                </c:pt>
                <c:pt idx="373">
                  <c:v>2924.92</c:v>
                </c:pt>
                <c:pt idx="374">
                  <c:v>2941.76</c:v>
                </c:pt>
                <c:pt idx="375">
                  <c:v>2964.33</c:v>
                </c:pt>
                <c:pt idx="376">
                  <c:v>2973.01</c:v>
                </c:pt>
                <c:pt idx="377">
                  <c:v>2995.82</c:v>
                </c:pt>
                <c:pt idx="378">
                  <c:v>2990.41</c:v>
                </c:pt>
                <c:pt idx="379">
                  <c:v>2975.95</c:v>
                </c:pt>
                <c:pt idx="380">
                  <c:v>2979.63</c:v>
                </c:pt>
                <c:pt idx="381">
                  <c:v>2993.07</c:v>
                </c:pt>
                <c:pt idx="382">
                  <c:v>2999.91</c:v>
                </c:pt>
                <c:pt idx="383">
                  <c:v>3013.77</c:v>
                </c:pt>
                <c:pt idx="384">
                  <c:v>3014.3</c:v>
                </c:pt>
                <c:pt idx="385">
                  <c:v>3004.04</c:v>
                </c:pt>
                <c:pt idx="386">
                  <c:v>2984.42</c:v>
                </c:pt>
                <c:pt idx="387">
                  <c:v>2995.11</c:v>
                </c:pt>
                <c:pt idx="388">
                  <c:v>2976.61</c:v>
                </c:pt>
                <c:pt idx="389">
                  <c:v>2985.03</c:v>
                </c:pt>
                <c:pt idx="390">
                  <c:v>3005.47</c:v>
                </c:pt>
                <c:pt idx="391">
                  <c:v>3019.56</c:v>
                </c:pt>
                <c:pt idx="392">
                  <c:v>3003.67</c:v>
                </c:pt>
                <c:pt idx="393">
                  <c:v>3025.86</c:v>
                </c:pt>
                <c:pt idx="394">
                  <c:v>3020.97</c:v>
                </c:pt>
                <c:pt idx="395">
                  <c:v>3013.18</c:v>
                </c:pt>
                <c:pt idx="396">
                  <c:v>2980.38</c:v>
                </c:pt>
                <c:pt idx="397">
                  <c:v>2953.56</c:v>
                </c:pt>
                <c:pt idx="398">
                  <c:v>2932.05</c:v>
                </c:pt>
                <c:pt idx="399">
                  <c:v>2844.74</c:v>
                </c:pt>
                <c:pt idx="400">
                  <c:v>2881.77</c:v>
                </c:pt>
                <c:pt idx="401">
                  <c:v>2883.98</c:v>
                </c:pt>
                <c:pt idx="402">
                  <c:v>2938.09</c:v>
                </c:pt>
                <c:pt idx="403">
                  <c:v>2918.65</c:v>
                </c:pt>
                <c:pt idx="404">
                  <c:v>2882.7</c:v>
                </c:pt>
                <c:pt idx="405">
                  <c:v>2926.32</c:v>
                </c:pt>
                <c:pt idx="406">
                  <c:v>2840.6</c:v>
                </c:pt>
                <c:pt idx="407">
                  <c:v>2847.6</c:v>
                </c:pt>
                <c:pt idx="408">
                  <c:v>2888.68</c:v>
                </c:pt>
                <c:pt idx="409">
                  <c:v>2923.65</c:v>
                </c:pt>
                <c:pt idx="410">
                  <c:v>2900.51</c:v>
                </c:pt>
                <c:pt idx="411">
                  <c:v>2924.43</c:v>
                </c:pt>
                <c:pt idx="412">
                  <c:v>2922.95</c:v>
                </c:pt>
                <c:pt idx="413">
                  <c:v>2847.11</c:v>
                </c:pt>
                <c:pt idx="414">
                  <c:v>2878.38</c:v>
                </c:pt>
                <c:pt idx="415">
                  <c:v>2869.16</c:v>
                </c:pt>
                <c:pt idx="416">
                  <c:v>2887.94</c:v>
                </c:pt>
                <c:pt idx="417">
                  <c:v>2924.58</c:v>
                </c:pt>
                <c:pt idx="418">
                  <c:v>2926.46</c:v>
                </c:pt>
                <c:pt idx="419">
                  <c:v>2906.27</c:v>
                </c:pt>
                <c:pt idx="420">
                  <c:v>2937.78</c:v>
                </c:pt>
                <c:pt idx="421">
                  <c:v>2976</c:v>
                </c:pt>
                <c:pt idx="422">
                  <c:v>2978.71</c:v>
                </c:pt>
                <c:pt idx="423">
                  <c:v>2978.43</c:v>
                </c:pt>
                <c:pt idx="424">
                  <c:v>2979.39</c:v>
                </c:pt>
                <c:pt idx="425">
                  <c:v>3000.93</c:v>
                </c:pt>
                <c:pt idx="426">
                  <c:v>3009.57</c:v>
                </c:pt>
                <c:pt idx="427">
                  <c:v>3007.39</c:v>
                </c:pt>
                <c:pt idx="428">
                  <c:v>2997.96</c:v>
                </c:pt>
                <c:pt idx="429">
                  <c:v>3005.7</c:v>
                </c:pt>
                <c:pt idx="430">
                  <c:v>3006.73</c:v>
                </c:pt>
                <c:pt idx="431">
                  <c:v>3006.79</c:v>
                </c:pt>
                <c:pt idx="432">
                  <c:v>2992.07</c:v>
                </c:pt>
                <c:pt idx="433">
                  <c:v>2991.78</c:v>
                </c:pt>
                <c:pt idx="434">
                  <c:v>2966.6</c:v>
                </c:pt>
                <c:pt idx="435">
                  <c:v>2984.87</c:v>
                </c:pt>
                <c:pt idx="436">
                  <c:v>2977.62</c:v>
                </c:pt>
                <c:pt idx="437">
                  <c:v>2961.79</c:v>
                </c:pt>
                <c:pt idx="438">
                  <c:v>2976.74</c:v>
                </c:pt>
                <c:pt idx="439">
                  <c:v>2940.25</c:v>
                </c:pt>
                <c:pt idx="440">
                  <c:v>2887.61</c:v>
                </c:pt>
                <c:pt idx="441">
                  <c:v>2910.63</c:v>
                </c:pt>
                <c:pt idx="442">
                  <c:v>2952.01</c:v>
                </c:pt>
                <c:pt idx="443">
                  <c:v>2938.79</c:v>
                </c:pt>
                <c:pt idx="444">
                  <c:v>2893.06</c:v>
                </c:pt>
                <c:pt idx="445">
                  <c:v>2919.4</c:v>
                </c:pt>
                <c:pt idx="446">
                  <c:v>2938.13</c:v>
                </c:pt>
                <c:pt idx="447">
                  <c:v>2970.27</c:v>
                </c:pt>
                <c:pt idx="448">
                  <c:v>2966.15</c:v>
                </c:pt>
                <c:pt idx="449">
                  <c:v>2995.68</c:v>
                </c:pt>
                <c:pt idx="450">
                  <c:v>2989.69</c:v>
                </c:pt>
                <c:pt idx="451">
                  <c:v>2997.95</c:v>
                </c:pt>
                <c:pt idx="452">
                  <c:v>2986.2</c:v>
                </c:pt>
                <c:pt idx="453">
                  <c:v>3006.72</c:v>
                </c:pt>
                <c:pt idx="454">
                  <c:v>2995.99</c:v>
                </c:pt>
                <c:pt idx="455">
                  <c:v>3004.52</c:v>
                </c:pt>
                <c:pt idx="456">
                  <c:v>3010.29</c:v>
                </c:pt>
                <c:pt idx="457">
                  <c:v>3022.55</c:v>
                </c:pt>
                <c:pt idx="458">
                  <c:v>3039.42</c:v>
                </c:pt>
                <c:pt idx="459">
                  <c:v>3036.89</c:v>
                </c:pt>
                <c:pt idx="460">
                  <c:v>3046.77</c:v>
                </c:pt>
                <c:pt idx="461">
                  <c:v>3037.56</c:v>
                </c:pt>
                <c:pt idx="462">
                  <c:v>3066.91</c:v>
                </c:pt>
                <c:pt idx="463">
                  <c:v>3078.27</c:v>
                </c:pt>
                <c:pt idx="464">
                  <c:v>3074.62</c:v>
                </c:pt>
                <c:pt idx="465">
                  <c:v>3076.78</c:v>
                </c:pt>
                <c:pt idx="466">
                  <c:v>3085.18</c:v>
                </c:pt>
                <c:pt idx="467">
                  <c:v>3093.08</c:v>
                </c:pt>
                <c:pt idx="468">
                  <c:v>3087.01</c:v>
                </c:pt>
                <c:pt idx="469">
                  <c:v>3091.84</c:v>
                </c:pt>
                <c:pt idx="470">
                  <c:v>3094.04</c:v>
                </c:pt>
                <c:pt idx="471">
                  <c:v>3096.63</c:v>
                </c:pt>
                <c:pt idx="472">
                  <c:v>3120.46</c:v>
                </c:pt>
                <c:pt idx="473">
                  <c:v>3122.03</c:v>
                </c:pt>
                <c:pt idx="474">
                  <c:v>3120.18</c:v>
                </c:pt>
                <c:pt idx="475">
                  <c:v>3108.46</c:v>
                </c:pt>
                <c:pt idx="476">
                  <c:v>3103.54</c:v>
                </c:pt>
                <c:pt idx="477">
                  <c:v>3110.29</c:v>
                </c:pt>
                <c:pt idx="478">
                  <c:v>3133.64</c:v>
                </c:pt>
                <c:pt idx="479">
                  <c:v>3140.52</c:v>
                </c:pt>
                <c:pt idx="480">
                  <c:v>3153.63</c:v>
                </c:pt>
                <c:pt idx="481">
                  <c:v>3140.98</c:v>
                </c:pt>
                <c:pt idx="482">
                  <c:v>3113.87</c:v>
                </c:pt>
                <c:pt idx="483">
                  <c:v>3093.2</c:v>
                </c:pt>
                <c:pt idx="484">
                  <c:v>3112.76</c:v>
                </c:pt>
                <c:pt idx="485">
                  <c:v>3117.43</c:v>
                </c:pt>
                <c:pt idx="486">
                  <c:v>3145.91</c:v>
                </c:pt>
                <c:pt idx="487">
                  <c:v>3135.96</c:v>
                </c:pt>
                <c:pt idx="488">
                  <c:v>3132.52</c:v>
                </c:pt>
                <c:pt idx="489">
                  <c:v>3141.63</c:v>
                </c:pt>
                <c:pt idx="490">
                  <c:v>3168.57</c:v>
                </c:pt>
                <c:pt idx="491">
                  <c:v>3168.8</c:v>
                </c:pt>
                <c:pt idx="492">
                  <c:v>3191.45</c:v>
                </c:pt>
                <c:pt idx="493">
                  <c:v>3192.52</c:v>
                </c:pt>
                <c:pt idx="494">
                  <c:v>3191.14</c:v>
                </c:pt>
                <c:pt idx="495">
                  <c:v>3205.37</c:v>
                </c:pt>
                <c:pt idx="496">
                  <c:v>3221.22</c:v>
                </c:pt>
                <c:pt idx="497">
                  <c:v>3224.01</c:v>
                </c:pt>
                <c:pt idx="498">
                  <c:v>3223.38</c:v>
                </c:pt>
                <c:pt idx="499">
                  <c:v>3239.91</c:v>
                </c:pt>
                <c:pt idx="500">
                  <c:v>3240.02</c:v>
                </c:pt>
                <c:pt idx="501">
                  <c:v>3221.29</c:v>
                </c:pt>
                <c:pt idx="502">
                  <c:v>3230.78</c:v>
                </c:pt>
                <c:pt idx="503">
                  <c:v>3257.85</c:v>
                </c:pt>
                <c:pt idx="504">
                  <c:v>3234.85</c:v>
                </c:pt>
                <c:pt idx="505">
                  <c:v>3246.28</c:v>
                </c:pt>
                <c:pt idx="506">
                  <c:v>3237.18</c:v>
                </c:pt>
                <c:pt idx="507">
                  <c:v>3253.05</c:v>
                </c:pt>
                <c:pt idx="508">
                  <c:v>3274.7</c:v>
                </c:pt>
                <c:pt idx="509">
                  <c:v>3265.35</c:v>
                </c:pt>
                <c:pt idx="510">
                  <c:v>3288.13</c:v>
                </c:pt>
                <c:pt idx="511">
                  <c:v>3283.15</c:v>
                </c:pt>
                <c:pt idx="512">
                  <c:v>3289.29</c:v>
                </c:pt>
                <c:pt idx="513">
                  <c:v>3316.81</c:v>
                </c:pt>
                <c:pt idx="514">
                  <c:v>3329.62</c:v>
                </c:pt>
                <c:pt idx="515">
                  <c:v>3320.79</c:v>
                </c:pt>
                <c:pt idx="516">
                  <c:v>3321.75</c:v>
                </c:pt>
                <c:pt idx="517">
                  <c:v>3325.54</c:v>
                </c:pt>
                <c:pt idx="518">
                  <c:v>3295.47</c:v>
                </c:pt>
                <c:pt idx="519">
                  <c:v>3243.63</c:v>
                </c:pt>
                <c:pt idx="520">
                  <c:v>3276.24</c:v>
                </c:pt>
                <c:pt idx="521">
                  <c:v>3273.4</c:v>
                </c:pt>
                <c:pt idx="522">
                  <c:v>3283.66</c:v>
                </c:pt>
                <c:pt idx="523">
                  <c:v>3225.52</c:v>
                </c:pt>
                <c:pt idx="524">
                  <c:v>3248.92</c:v>
                </c:pt>
                <c:pt idx="525">
                  <c:v>3297.59</c:v>
                </c:pt>
                <c:pt idx="526">
                  <c:v>3334.69</c:v>
                </c:pt>
                <c:pt idx="527">
                  <c:v>3345.78</c:v>
                </c:pt>
                <c:pt idx="528">
                  <c:v>3327.71</c:v>
                </c:pt>
                <c:pt idx="529">
                  <c:v>3352.09</c:v>
                </c:pt>
                <c:pt idx="530">
                  <c:v>3357.75</c:v>
                </c:pt>
                <c:pt idx="531">
                  <c:v>3379.45</c:v>
                </c:pt>
                <c:pt idx="532">
                  <c:v>3373.94</c:v>
                </c:pt>
                <c:pt idx="533">
                  <c:v>3380.16</c:v>
                </c:pt>
                <c:pt idx="534">
                  <c:v>3370.29</c:v>
                </c:pt>
                <c:pt idx="535">
                  <c:v>3386.15</c:v>
                </c:pt>
                <c:pt idx="536">
                  <c:v>3373.23</c:v>
                </c:pt>
                <c:pt idx="537">
                  <c:v>3337.75</c:v>
                </c:pt>
                <c:pt idx="538">
                  <c:v>3225.89</c:v>
                </c:pt>
                <c:pt idx="539">
                  <c:v>3128.21</c:v>
                </c:pt>
                <c:pt idx="540">
                  <c:v>3116.39</c:v>
                </c:pt>
                <c:pt idx="541">
                  <c:v>2978.76</c:v>
                </c:pt>
                <c:pt idx="542">
                  <c:v>2954.22</c:v>
                </c:pt>
                <c:pt idx="543">
                  <c:v>3090.23</c:v>
                </c:pt>
                <c:pt idx="544">
                  <c:v>3003.37</c:v>
                </c:pt>
                <c:pt idx="545">
                  <c:v>3130.12</c:v>
                </c:pt>
                <c:pt idx="546">
                  <c:v>3023.94</c:v>
                </c:pt>
                <c:pt idx="547">
                  <c:v>2972.37</c:v>
                </c:pt>
                <c:pt idx="548">
                  <c:v>2746.56</c:v>
                </c:pt>
                <c:pt idx="549">
                  <c:v>2882.23</c:v>
                </c:pt>
                <c:pt idx="550">
                  <c:v>2741.38</c:v>
                </c:pt>
                <c:pt idx="551">
                  <c:v>2480.64</c:v>
                </c:pt>
                <c:pt idx="552">
                  <c:v>2711.02</c:v>
                </c:pt>
                <c:pt idx="553">
                  <c:v>2386.13</c:v>
                </c:pt>
                <c:pt idx="554">
                  <c:v>2529.19</c:v>
                </c:pt>
                <c:pt idx="555">
                  <c:v>2398.1</c:v>
                </c:pt>
                <c:pt idx="556">
                  <c:v>2409.39</c:v>
                </c:pt>
                <c:pt idx="557">
                  <c:v>2304.92</c:v>
                </c:pt>
                <c:pt idx="558">
                  <c:v>2237.4</c:v>
                </c:pt>
                <c:pt idx="559">
                  <c:v>2447.33</c:v>
                </c:pt>
                <c:pt idx="560">
                  <c:v>2475.56</c:v>
                </c:pt>
                <c:pt idx="561">
                  <c:v>2630.07</c:v>
                </c:pt>
                <c:pt idx="562">
                  <c:v>2541.4699999999998</c:v>
                </c:pt>
                <c:pt idx="563">
                  <c:v>2626.65</c:v>
                </c:pt>
                <c:pt idx="564">
                  <c:v>2584.59</c:v>
                </c:pt>
                <c:pt idx="565">
                  <c:v>2470.5</c:v>
                </c:pt>
                <c:pt idx="566">
                  <c:v>2526.9</c:v>
                </c:pt>
                <c:pt idx="567">
                  <c:v>2488.65</c:v>
                </c:pt>
                <c:pt idx="568">
                  <c:v>2663.68</c:v>
                </c:pt>
                <c:pt idx="569">
                  <c:v>2659.41</c:v>
                </c:pt>
                <c:pt idx="570">
                  <c:v>2749.98</c:v>
                </c:pt>
                <c:pt idx="571">
                  <c:v>2789.82</c:v>
                </c:pt>
                <c:pt idx="572">
                  <c:v>2761.63</c:v>
                </c:pt>
                <c:pt idx="573">
                  <c:v>2846.06</c:v>
                </c:pt>
                <c:pt idx="574">
                  <c:v>2783.36</c:v>
                </c:pt>
                <c:pt idx="575">
                  <c:v>2799.55</c:v>
                </c:pt>
                <c:pt idx="576">
                  <c:v>2874.56</c:v>
                </c:pt>
                <c:pt idx="577">
                  <c:v>2823.16</c:v>
                </c:pt>
                <c:pt idx="578">
                  <c:v>2736.56</c:v>
                </c:pt>
                <c:pt idx="579">
                  <c:v>2799.31</c:v>
                </c:pt>
                <c:pt idx="580">
                  <c:v>2797.8</c:v>
                </c:pt>
                <c:pt idx="581">
                  <c:v>2836.74</c:v>
                </c:pt>
                <c:pt idx="582">
                  <c:v>2878.48</c:v>
                </c:pt>
                <c:pt idx="583">
                  <c:v>2863.39</c:v>
                </c:pt>
                <c:pt idx="584">
                  <c:v>2939.51</c:v>
                </c:pt>
                <c:pt idx="585">
                  <c:v>2912.43</c:v>
                </c:pt>
                <c:pt idx="586">
                  <c:v>2830.71</c:v>
                </c:pt>
                <c:pt idx="587">
                  <c:v>2842.74</c:v>
                </c:pt>
                <c:pt idx="588">
                  <c:v>2868.44</c:v>
                </c:pt>
                <c:pt idx="589">
                  <c:v>2848.42</c:v>
                </c:pt>
                <c:pt idx="590">
                  <c:v>2881.19</c:v>
                </c:pt>
                <c:pt idx="591">
                  <c:v>2929.8</c:v>
                </c:pt>
                <c:pt idx="592">
                  <c:v>2930.19</c:v>
                </c:pt>
                <c:pt idx="593">
                  <c:v>2870.12</c:v>
                </c:pt>
                <c:pt idx="594">
                  <c:v>2820</c:v>
                </c:pt>
                <c:pt idx="595">
                  <c:v>2852.5</c:v>
                </c:pt>
                <c:pt idx="596">
                  <c:v>2863.7</c:v>
                </c:pt>
                <c:pt idx="597">
                  <c:v>2953.91</c:v>
                </c:pt>
                <c:pt idx="598">
                  <c:v>2922.94</c:v>
                </c:pt>
                <c:pt idx="599">
                  <c:v>2971.61</c:v>
                </c:pt>
                <c:pt idx="600">
                  <c:v>2948.51</c:v>
                </c:pt>
                <c:pt idx="601">
                  <c:v>2955.45</c:v>
                </c:pt>
                <c:pt idx="602">
                  <c:v>2991.77</c:v>
                </c:pt>
                <c:pt idx="603">
                  <c:v>3036.13</c:v>
                </c:pt>
                <c:pt idx="604">
                  <c:v>3029.73</c:v>
                </c:pt>
                <c:pt idx="605">
                  <c:v>3044.31</c:v>
                </c:pt>
                <c:pt idx="606">
                  <c:v>3055.73</c:v>
                </c:pt>
                <c:pt idx="607">
                  <c:v>3080.82</c:v>
                </c:pt>
                <c:pt idx="608">
                  <c:v>3122.87</c:v>
                </c:pt>
                <c:pt idx="609">
                  <c:v>3112.35</c:v>
                </c:pt>
                <c:pt idx="610">
                  <c:v>3193.93</c:v>
                </c:pt>
                <c:pt idx="611">
                  <c:v>3232.39</c:v>
                </c:pt>
                <c:pt idx="612">
                  <c:v>3207.18</c:v>
                </c:pt>
                <c:pt idx="613">
                  <c:v>3190.14</c:v>
                </c:pt>
                <c:pt idx="614">
                  <c:v>3002.1</c:v>
                </c:pt>
                <c:pt idx="615">
                  <c:v>3041.31</c:v>
                </c:pt>
                <c:pt idx="616">
                  <c:v>3066.59</c:v>
                </c:pt>
                <c:pt idx="617">
                  <c:v>3124.74</c:v>
                </c:pt>
                <c:pt idx="618">
                  <c:v>3113.49</c:v>
                </c:pt>
                <c:pt idx="619">
                  <c:v>3115.34</c:v>
                </c:pt>
                <c:pt idx="620">
                  <c:v>3097.74</c:v>
                </c:pt>
                <c:pt idx="621">
                  <c:v>3117.86</c:v>
                </c:pt>
                <c:pt idx="622">
                  <c:v>3131.29</c:v>
                </c:pt>
                <c:pt idx="623">
                  <c:v>3050.33</c:v>
                </c:pt>
                <c:pt idx="624">
                  <c:v>3083.76</c:v>
                </c:pt>
                <c:pt idx="625">
                  <c:v>3009.05</c:v>
                </c:pt>
                <c:pt idx="626">
                  <c:v>3053.24</c:v>
                </c:pt>
                <c:pt idx="627">
                  <c:v>3100.29</c:v>
                </c:pt>
                <c:pt idx="628">
                  <c:v>3115.86</c:v>
                </c:pt>
                <c:pt idx="629">
                  <c:v>3130.01</c:v>
                </c:pt>
                <c:pt idx="630">
                  <c:v>3179.72</c:v>
                </c:pt>
                <c:pt idx="631">
                  <c:v>3145.32</c:v>
                </c:pt>
                <c:pt idx="632">
                  <c:v>3169.94</c:v>
                </c:pt>
                <c:pt idx="633">
                  <c:v>3152.05</c:v>
                </c:pt>
                <c:pt idx="634">
                  <c:v>3185.04</c:v>
                </c:pt>
                <c:pt idx="635">
                  <c:v>3155.22</c:v>
                </c:pt>
                <c:pt idx="636">
                  <c:v>3197.52</c:v>
                </c:pt>
                <c:pt idx="637">
                  <c:v>3226.56</c:v>
                </c:pt>
                <c:pt idx="638">
                  <c:v>3215.57</c:v>
                </c:pt>
                <c:pt idx="639">
                  <c:v>3224.73</c:v>
                </c:pt>
                <c:pt idx="640">
                  <c:v>3251.84</c:v>
                </c:pt>
                <c:pt idx="641">
                  <c:v>3257.3</c:v>
                </c:pt>
                <c:pt idx="642">
                  <c:v>3276.02</c:v>
                </c:pt>
                <c:pt idx="643">
                  <c:v>3235.66</c:v>
                </c:pt>
                <c:pt idx="644">
                  <c:v>3215.63</c:v>
                </c:pt>
                <c:pt idx="645">
                  <c:v>3239.41</c:v>
                </c:pt>
                <c:pt idx="646">
                  <c:v>3218.44</c:v>
                </c:pt>
                <c:pt idx="647">
                  <c:v>3258.44</c:v>
                </c:pt>
                <c:pt idx="648">
                  <c:v>3246.22</c:v>
                </c:pt>
                <c:pt idx="649">
                  <c:v>3271.12</c:v>
                </c:pt>
                <c:pt idx="650">
                  <c:v>3294.61</c:v>
                </c:pt>
                <c:pt idx="651">
                  <c:v>3306.51</c:v>
                </c:pt>
                <c:pt idx="652">
                  <c:v>3327.77</c:v>
                </c:pt>
                <c:pt idx="653">
                  <c:v>3349.16</c:v>
                </c:pt>
                <c:pt idx="654">
                  <c:v>3351.28</c:v>
                </c:pt>
                <c:pt idx="655">
                  <c:v>3360.47</c:v>
                </c:pt>
                <c:pt idx="656">
                  <c:v>3333.69</c:v>
                </c:pt>
                <c:pt idx="657">
                  <c:v>3380.35</c:v>
                </c:pt>
                <c:pt idx="658">
                  <c:v>3373.43</c:v>
                </c:pt>
                <c:pt idx="659">
                  <c:v>3372.85</c:v>
                </c:pt>
                <c:pt idx="660">
                  <c:v>3381.99</c:v>
                </c:pt>
                <c:pt idx="661">
                  <c:v>3389.78</c:v>
                </c:pt>
                <c:pt idx="662">
                  <c:v>3374.85</c:v>
                </c:pt>
                <c:pt idx="663">
                  <c:v>3385.51</c:v>
                </c:pt>
                <c:pt idx="664">
                  <c:v>3397.16</c:v>
                </c:pt>
                <c:pt idx="665">
                  <c:v>3431.28</c:v>
                </c:pt>
                <c:pt idx="666">
                  <c:v>3443.62</c:v>
                </c:pt>
                <c:pt idx="667">
                  <c:v>3478.73</c:v>
                </c:pt>
                <c:pt idx="668">
                  <c:v>3484.55</c:v>
                </c:pt>
                <c:pt idx="669">
                  <c:v>3508.01</c:v>
                </c:pt>
                <c:pt idx="670">
                  <c:v>3500.31</c:v>
                </c:pt>
                <c:pt idx="671">
                  <c:v>3526.65</c:v>
                </c:pt>
                <c:pt idx="672">
                  <c:v>3580.84</c:v>
                </c:pt>
                <c:pt idx="673">
                  <c:v>3455.06</c:v>
                </c:pt>
                <c:pt idx="674">
                  <c:v>3426.96</c:v>
                </c:pt>
                <c:pt idx="675">
                  <c:v>3331.84</c:v>
                </c:pt>
                <c:pt idx="676">
                  <c:v>3398.96</c:v>
                </c:pt>
                <c:pt idx="677">
                  <c:v>3339.19</c:v>
                </c:pt>
                <c:pt idx="678">
                  <c:v>3340.97</c:v>
                </c:pt>
                <c:pt idx="679">
                  <c:v>3383.54</c:v>
                </c:pt>
                <c:pt idx="680">
                  <c:v>3401.2</c:v>
                </c:pt>
                <c:pt idx="681">
                  <c:v>3385.49</c:v>
                </c:pt>
                <c:pt idx="682">
                  <c:v>3357.01</c:v>
                </c:pt>
                <c:pt idx="683">
                  <c:v>3319.47</c:v>
                </c:pt>
                <c:pt idx="684">
                  <c:v>3281.06</c:v>
                </c:pt>
                <c:pt idx="685">
                  <c:v>3315.57</c:v>
                </c:pt>
                <c:pt idx="686">
                  <c:v>3236.92</c:v>
                </c:pt>
                <c:pt idx="687">
                  <c:v>3246.59</c:v>
                </c:pt>
                <c:pt idx="688">
                  <c:v>3298.46</c:v>
                </c:pt>
                <c:pt idx="689">
                  <c:v>3351.6</c:v>
                </c:pt>
                <c:pt idx="690">
                  <c:v>3335.47</c:v>
                </c:pt>
                <c:pt idx="691">
                  <c:v>3363</c:v>
                </c:pt>
                <c:pt idx="692">
                  <c:v>3380.8</c:v>
                </c:pt>
                <c:pt idx="693">
                  <c:v>3348.42</c:v>
                </c:pt>
                <c:pt idx="694">
                  <c:v>3408.6</c:v>
                </c:pt>
                <c:pt idx="695">
                  <c:v>3360.97</c:v>
                </c:pt>
                <c:pt idx="696">
                  <c:v>3419.44</c:v>
                </c:pt>
                <c:pt idx="697">
                  <c:v>3446.83</c:v>
                </c:pt>
                <c:pt idx="698">
                  <c:v>3477.14</c:v>
                </c:pt>
                <c:pt idx="699">
                  <c:v>3534.22</c:v>
                </c:pt>
                <c:pt idx="700">
                  <c:v>3511.93</c:v>
                </c:pt>
                <c:pt idx="701">
                  <c:v>3488.67</c:v>
                </c:pt>
                <c:pt idx="702">
                  <c:v>3483.34</c:v>
                </c:pt>
                <c:pt idx="703">
                  <c:v>3483.81</c:v>
                </c:pt>
                <c:pt idx="704">
                  <c:v>3426.92</c:v>
                </c:pt>
                <c:pt idx="705">
                  <c:v>3443.12</c:v>
                </c:pt>
                <c:pt idx="706">
                  <c:v>3435.56</c:v>
                </c:pt>
                <c:pt idx="707">
                  <c:v>3453.49</c:v>
                </c:pt>
                <c:pt idx="708">
                  <c:v>3465.39</c:v>
                </c:pt>
                <c:pt idx="709">
                  <c:v>3400.97</c:v>
                </c:pt>
                <c:pt idx="710">
                  <c:v>3390.68</c:v>
                </c:pt>
                <c:pt idx="711">
                  <c:v>3271.03</c:v>
                </c:pt>
                <c:pt idx="712">
                  <c:v>3310.11</c:v>
                </c:pt>
                <c:pt idx="713">
                  <c:v>3269.96</c:v>
                </c:pt>
                <c:pt idx="714">
                  <c:v>3310.24</c:v>
                </c:pt>
                <c:pt idx="715">
                  <c:v>3369.16</c:v>
                </c:pt>
                <c:pt idx="716">
                  <c:v>3443.44</c:v>
                </c:pt>
                <c:pt idx="717">
                  <c:v>3510.45</c:v>
                </c:pt>
                <c:pt idx="718">
                  <c:v>3509.44</c:v>
                </c:pt>
                <c:pt idx="719">
                  <c:v>3550.5</c:v>
                </c:pt>
                <c:pt idx="720">
                  <c:v>3545.53</c:v>
                </c:pt>
                <c:pt idx="721">
                  <c:v>3572.66</c:v>
                </c:pt>
                <c:pt idx="722">
                  <c:v>3537.01</c:v>
                </c:pt>
                <c:pt idx="723">
                  <c:v>3585.15</c:v>
                </c:pt>
                <c:pt idx="724">
                  <c:v>3626.91</c:v>
                </c:pt>
                <c:pt idx="725">
                  <c:v>3609.53</c:v>
                </c:pt>
                <c:pt idx="726">
                  <c:v>3567.79</c:v>
                </c:pt>
                <c:pt idx="727">
                  <c:v>3581.87</c:v>
                </c:pt>
                <c:pt idx="728">
                  <c:v>3557.54</c:v>
                </c:pt>
                <c:pt idx="729">
                  <c:v>3577.59</c:v>
                </c:pt>
                <c:pt idx="730">
                  <c:v>3635.41</c:v>
                </c:pt>
                <c:pt idx="731">
                  <c:v>3629.65</c:v>
                </c:pt>
                <c:pt idx="732">
                  <c:v>3638.35</c:v>
                </c:pt>
                <c:pt idx="733">
                  <c:v>3621.63</c:v>
                </c:pt>
                <c:pt idx="734">
                  <c:v>3662.45</c:v>
                </c:pt>
                <c:pt idx="735">
                  <c:v>3669.01</c:v>
                </c:pt>
                <c:pt idx="736">
                  <c:v>3666.72</c:v>
                </c:pt>
                <c:pt idx="737">
                  <c:v>3699.12</c:v>
                </c:pt>
                <c:pt idx="738">
                  <c:v>3691.96</c:v>
                </c:pt>
                <c:pt idx="739">
                  <c:v>3702.25</c:v>
                </c:pt>
                <c:pt idx="740">
                  <c:v>3672.82</c:v>
                </c:pt>
                <c:pt idx="741">
                  <c:v>3668.1</c:v>
                </c:pt>
                <c:pt idx="742">
                  <c:v>3663.46</c:v>
                </c:pt>
                <c:pt idx="743">
                  <c:v>3647.49</c:v>
                </c:pt>
                <c:pt idx="744">
                  <c:v>3694.62</c:v>
                </c:pt>
                <c:pt idx="745">
                  <c:v>3701.17</c:v>
                </c:pt>
                <c:pt idx="746">
                  <c:v>3722.48</c:v>
                </c:pt>
                <c:pt idx="747">
                  <c:v>3709.41</c:v>
                </c:pt>
                <c:pt idx="748">
                  <c:v>3694.92</c:v>
                </c:pt>
                <c:pt idx="749">
                  <c:v>3687.26</c:v>
                </c:pt>
                <c:pt idx="750">
                  <c:v>3690.01</c:v>
                </c:pt>
                <c:pt idx="751">
                  <c:v>3703.06</c:v>
                </c:pt>
                <c:pt idx="752">
                  <c:v>3735.36</c:v>
                </c:pt>
                <c:pt idx="753">
                  <c:v>3727.04</c:v>
                </c:pt>
                <c:pt idx="754">
                  <c:v>3732.04</c:v>
                </c:pt>
                <c:pt idx="755">
                  <c:v>3756.07</c:v>
                </c:pt>
                <c:pt idx="756">
                  <c:v>3700.65</c:v>
                </c:pt>
                <c:pt idx="757">
                  <c:v>3726.86</c:v>
                </c:pt>
                <c:pt idx="758">
                  <c:v>3748.14</c:v>
                </c:pt>
                <c:pt idx="759">
                  <c:v>3803.79</c:v>
                </c:pt>
                <c:pt idx="760">
                  <c:v>3824.68</c:v>
                </c:pt>
                <c:pt idx="761">
                  <c:v>3799.61</c:v>
                </c:pt>
                <c:pt idx="762">
                  <c:v>3801.19</c:v>
                </c:pt>
                <c:pt idx="763">
                  <c:v>3809.84</c:v>
                </c:pt>
                <c:pt idx="764">
                  <c:v>3795.54</c:v>
                </c:pt>
                <c:pt idx="765">
                  <c:v>3768.25</c:v>
                </c:pt>
                <c:pt idx="766">
                  <c:v>3798.91</c:v>
                </c:pt>
                <c:pt idx="767">
                  <c:v>3851.85</c:v>
                </c:pt>
                <c:pt idx="768">
                  <c:v>3853.07</c:v>
                </c:pt>
                <c:pt idx="769">
                  <c:v>3841.47</c:v>
                </c:pt>
                <c:pt idx="770">
                  <c:v>3855.36</c:v>
                </c:pt>
                <c:pt idx="771">
                  <c:v>3849.62</c:v>
                </c:pt>
                <c:pt idx="772">
                  <c:v>3750.77</c:v>
                </c:pt>
                <c:pt idx="773">
                  <c:v>3787.38</c:v>
                </c:pt>
                <c:pt idx="774">
                  <c:v>3714.24</c:v>
                </c:pt>
                <c:pt idx="775">
                  <c:v>3773.86</c:v>
                </c:pt>
                <c:pt idx="776">
                  <c:v>3826.31</c:v>
                </c:pt>
                <c:pt idx="777">
                  <c:v>3830.17</c:v>
                </c:pt>
                <c:pt idx="778">
                  <c:v>3871.74</c:v>
                </c:pt>
                <c:pt idx="779">
                  <c:v>3886.83</c:v>
                </c:pt>
                <c:pt idx="780">
                  <c:v>3915.59</c:v>
                </c:pt>
                <c:pt idx="781">
                  <c:v>3911.23</c:v>
                </c:pt>
                <c:pt idx="782">
                  <c:v>3909.88</c:v>
                </c:pt>
                <c:pt idx="783">
                  <c:v>3916.38</c:v>
                </c:pt>
                <c:pt idx="784">
                  <c:v>3934.83</c:v>
                </c:pt>
                <c:pt idx="785">
                  <c:v>3932.59</c:v>
                </c:pt>
                <c:pt idx="786">
                  <c:v>3931.33</c:v>
                </c:pt>
                <c:pt idx="787">
                  <c:v>3913.97</c:v>
                </c:pt>
                <c:pt idx="788">
                  <c:v>3906.71</c:v>
                </c:pt>
                <c:pt idx="789">
                  <c:v>3876.5</c:v>
                </c:pt>
                <c:pt idx="790">
                  <c:v>3881.37</c:v>
                </c:pt>
                <c:pt idx="791">
                  <c:v>3925.43</c:v>
                </c:pt>
                <c:pt idx="792">
                  <c:v>3829.34</c:v>
                </c:pt>
                <c:pt idx="793">
                  <c:v>3811.15</c:v>
                </c:pt>
                <c:pt idx="794">
                  <c:v>3901.82</c:v>
                </c:pt>
                <c:pt idx="795">
                  <c:v>3870.29</c:v>
                </c:pt>
                <c:pt idx="796">
                  <c:v>3819.72</c:v>
                </c:pt>
                <c:pt idx="797">
                  <c:v>3768.47</c:v>
                </c:pt>
                <c:pt idx="798">
                  <c:v>3841.94</c:v>
                </c:pt>
                <c:pt idx="799">
                  <c:v>3821.35</c:v>
                </c:pt>
                <c:pt idx="800">
                  <c:v>3875.44</c:v>
                </c:pt>
                <c:pt idx="801">
                  <c:v>3898.81</c:v>
                </c:pt>
                <c:pt idx="802">
                  <c:v>3939.34</c:v>
                </c:pt>
                <c:pt idx="803">
                  <c:v>3943.34</c:v>
                </c:pt>
                <c:pt idx="804">
                  <c:v>3968.94</c:v>
                </c:pt>
                <c:pt idx="805">
                  <c:v>3962.71</c:v>
                </c:pt>
                <c:pt idx="806">
                  <c:v>3974.12</c:v>
                </c:pt>
                <c:pt idx="807">
                  <c:v>3915.46</c:v>
                </c:pt>
                <c:pt idx="808">
                  <c:v>3913.1</c:v>
                </c:pt>
                <c:pt idx="809">
                  <c:v>3940.59</c:v>
                </c:pt>
                <c:pt idx="810">
                  <c:v>3910.52</c:v>
                </c:pt>
                <c:pt idx="811">
                  <c:v>3889.14</c:v>
                </c:pt>
                <c:pt idx="812">
                  <c:v>3909.52</c:v>
                </c:pt>
                <c:pt idx="813">
                  <c:v>3974.54</c:v>
                </c:pt>
                <c:pt idx="814">
                  <c:v>3971.09</c:v>
                </c:pt>
                <c:pt idx="815">
                  <c:v>3958.55</c:v>
                </c:pt>
                <c:pt idx="816">
                  <c:v>3972.89</c:v>
                </c:pt>
                <c:pt idx="817">
                  <c:v>4019.87</c:v>
                </c:pt>
                <c:pt idx="818">
                  <c:v>4077.91</c:v>
                </c:pt>
                <c:pt idx="819">
                  <c:v>4073.94</c:v>
                </c:pt>
                <c:pt idx="820">
                  <c:v>4079.95</c:v>
                </c:pt>
                <c:pt idx="821">
                  <c:v>4097.17</c:v>
                </c:pt>
                <c:pt idx="822">
                  <c:v>4128.8</c:v>
                </c:pt>
                <c:pt idx="823">
                  <c:v>4127.99</c:v>
                </c:pt>
                <c:pt idx="824">
                  <c:v>4141.59</c:v>
                </c:pt>
                <c:pt idx="825">
                  <c:v>4124.66</c:v>
                </c:pt>
                <c:pt idx="826">
                  <c:v>4170.42</c:v>
                </c:pt>
                <c:pt idx="827">
                  <c:v>4185.47</c:v>
                </c:pt>
                <c:pt idx="828">
                  <c:v>4163.26</c:v>
                </c:pt>
                <c:pt idx="829">
                  <c:v>4134.9399999999996</c:v>
                </c:pt>
                <c:pt idx="830">
                  <c:v>4173.42</c:v>
                </c:pt>
                <c:pt idx="831">
                  <c:v>4134.9799999999996</c:v>
                </c:pt>
                <c:pt idx="832">
                  <c:v>4180.17</c:v>
                </c:pt>
                <c:pt idx="833">
                  <c:v>4187.62</c:v>
                </c:pt>
                <c:pt idx="834">
                  <c:v>4186.72</c:v>
                </c:pt>
                <c:pt idx="835">
                  <c:v>4183.18</c:v>
                </c:pt>
                <c:pt idx="836">
                  <c:v>4211.47</c:v>
                </c:pt>
                <c:pt idx="837">
                  <c:v>4181.17</c:v>
                </c:pt>
                <c:pt idx="838">
                  <c:v>4192.66</c:v>
                </c:pt>
                <c:pt idx="839">
                  <c:v>4164.66</c:v>
                </c:pt>
                <c:pt idx="840">
                  <c:v>4167.59</c:v>
                </c:pt>
                <c:pt idx="841">
                  <c:v>4201.62</c:v>
                </c:pt>
                <c:pt idx="842">
                  <c:v>4232.6000000000004</c:v>
                </c:pt>
                <c:pt idx="843">
                  <c:v>4188.43</c:v>
                </c:pt>
                <c:pt idx="844">
                  <c:v>4152.1000000000004</c:v>
                </c:pt>
                <c:pt idx="845">
                  <c:v>4063.04</c:v>
                </c:pt>
                <c:pt idx="846">
                  <c:v>4112.5</c:v>
                </c:pt>
                <c:pt idx="847">
                  <c:v>4173.8500000000004</c:v>
                </c:pt>
                <c:pt idx="848">
                  <c:v>4163.29</c:v>
                </c:pt>
                <c:pt idx="849">
                  <c:v>4127.83</c:v>
                </c:pt>
                <c:pt idx="850">
                  <c:v>4115.68</c:v>
                </c:pt>
                <c:pt idx="851">
                  <c:v>4159.12</c:v>
                </c:pt>
                <c:pt idx="852">
                  <c:v>4155.8599999999997</c:v>
                </c:pt>
                <c:pt idx="853">
                  <c:v>4197.05</c:v>
                </c:pt>
                <c:pt idx="854">
                  <c:v>4188.13</c:v>
                </c:pt>
                <c:pt idx="855">
                  <c:v>4195.99</c:v>
                </c:pt>
                <c:pt idx="856">
                  <c:v>4200.88</c:v>
                </c:pt>
                <c:pt idx="857">
                  <c:v>4204.1099999999997</c:v>
                </c:pt>
                <c:pt idx="858">
                  <c:v>4202.04</c:v>
                </c:pt>
                <c:pt idx="859">
                  <c:v>4208.12</c:v>
                </c:pt>
                <c:pt idx="860">
                  <c:v>4192.8500000000004</c:v>
                </c:pt>
                <c:pt idx="861">
                  <c:v>4229.8900000000003</c:v>
                </c:pt>
                <c:pt idx="862">
                  <c:v>4226.5200000000004</c:v>
                </c:pt>
                <c:pt idx="863">
                  <c:v>4227.26</c:v>
                </c:pt>
                <c:pt idx="864">
                  <c:v>4219.55</c:v>
                </c:pt>
                <c:pt idx="865">
                  <c:v>4239.18</c:v>
                </c:pt>
                <c:pt idx="866">
                  <c:v>4247.4399999999996</c:v>
                </c:pt>
                <c:pt idx="867">
                  <c:v>4255.1499999999996</c:v>
                </c:pt>
                <c:pt idx="868">
                  <c:v>4246.59</c:v>
                </c:pt>
                <c:pt idx="869">
                  <c:v>4223.7</c:v>
                </c:pt>
                <c:pt idx="870">
                  <c:v>4221.8599999999997</c:v>
                </c:pt>
                <c:pt idx="871">
                  <c:v>4166.45</c:v>
                </c:pt>
                <c:pt idx="872">
                  <c:v>4224.79</c:v>
                </c:pt>
                <c:pt idx="873">
                  <c:v>4246.4399999999996</c:v>
                </c:pt>
                <c:pt idx="874">
                  <c:v>4241.84</c:v>
                </c:pt>
                <c:pt idx="875">
                  <c:v>4266.49</c:v>
                </c:pt>
                <c:pt idx="876">
                  <c:v>4280.7</c:v>
                </c:pt>
                <c:pt idx="877">
                  <c:v>4290.6099999999997</c:v>
                </c:pt>
                <c:pt idx="878">
                  <c:v>4291.8</c:v>
                </c:pt>
                <c:pt idx="879">
                  <c:v>4297.5</c:v>
                </c:pt>
                <c:pt idx="880">
                  <c:v>4319.9399999999996</c:v>
                </c:pt>
                <c:pt idx="881">
                  <c:v>4352.34</c:v>
                </c:pt>
                <c:pt idx="882">
                  <c:v>4343.54</c:v>
                </c:pt>
                <c:pt idx="883">
                  <c:v>4358.13</c:v>
                </c:pt>
                <c:pt idx="884">
                  <c:v>4320.82</c:v>
                </c:pt>
                <c:pt idx="885">
                  <c:v>4369.55</c:v>
                </c:pt>
                <c:pt idx="886">
                  <c:v>4384.63</c:v>
                </c:pt>
                <c:pt idx="887">
                  <c:v>4369.21</c:v>
                </c:pt>
                <c:pt idx="888">
                  <c:v>4374.3</c:v>
                </c:pt>
                <c:pt idx="889">
                  <c:v>4360.03</c:v>
                </c:pt>
                <c:pt idx="890">
                  <c:v>4327.16</c:v>
                </c:pt>
                <c:pt idx="891">
                  <c:v>4258.49</c:v>
                </c:pt>
                <c:pt idx="892">
                  <c:v>4323.0600000000004</c:v>
                </c:pt>
                <c:pt idx="893">
                  <c:v>4358.6899999999996</c:v>
                </c:pt>
                <c:pt idx="894">
                  <c:v>4367.4799999999996</c:v>
                </c:pt>
                <c:pt idx="895">
                  <c:v>4411.79</c:v>
                </c:pt>
                <c:pt idx="896">
                  <c:v>4422.3</c:v>
                </c:pt>
                <c:pt idx="897">
                  <c:v>4401.46</c:v>
                </c:pt>
                <c:pt idx="898">
                  <c:v>4400.6400000000003</c:v>
                </c:pt>
                <c:pt idx="899">
                  <c:v>4419.1499999999996</c:v>
                </c:pt>
                <c:pt idx="900">
                  <c:v>4395.26</c:v>
                </c:pt>
                <c:pt idx="901">
                  <c:v>4387.16</c:v>
                </c:pt>
                <c:pt idx="902">
                  <c:v>4423.1499999999996</c:v>
                </c:pt>
                <c:pt idx="903">
                  <c:v>4402.66</c:v>
                </c:pt>
                <c:pt idx="904">
                  <c:v>4429.1000000000004</c:v>
                </c:pt>
                <c:pt idx="905">
                  <c:v>4436.5200000000004</c:v>
                </c:pt>
                <c:pt idx="906">
                  <c:v>4432.3500000000004</c:v>
                </c:pt>
                <c:pt idx="907">
                  <c:v>4436.75</c:v>
                </c:pt>
                <c:pt idx="908">
                  <c:v>4442.41</c:v>
                </c:pt>
                <c:pt idx="909">
                  <c:v>4460.83</c:v>
                </c:pt>
                <c:pt idx="910">
                  <c:v>4468</c:v>
                </c:pt>
                <c:pt idx="911">
                  <c:v>4479.71</c:v>
                </c:pt>
                <c:pt idx="912">
                  <c:v>4448.08</c:v>
                </c:pt>
                <c:pt idx="913">
                  <c:v>4400.2700000000004</c:v>
                </c:pt>
                <c:pt idx="914">
                  <c:v>4405.8</c:v>
                </c:pt>
                <c:pt idx="915">
                  <c:v>4441.67</c:v>
                </c:pt>
                <c:pt idx="916">
                  <c:v>4479.53</c:v>
                </c:pt>
                <c:pt idx="917">
                  <c:v>4486.2299999999996</c:v>
                </c:pt>
                <c:pt idx="918">
                  <c:v>4496.1899999999996</c:v>
                </c:pt>
                <c:pt idx="919">
                  <c:v>4470</c:v>
                </c:pt>
                <c:pt idx="920">
                  <c:v>4509.37</c:v>
                </c:pt>
                <c:pt idx="921">
                  <c:v>4528.79</c:v>
                </c:pt>
                <c:pt idx="922">
                  <c:v>4522.68</c:v>
                </c:pt>
                <c:pt idx="923">
                  <c:v>4524.09</c:v>
                </c:pt>
                <c:pt idx="924">
                  <c:v>4536.95</c:v>
                </c:pt>
                <c:pt idx="925">
                  <c:v>4535.43</c:v>
                </c:pt>
                <c:pt idx="926">
                  <c:v>4520.03</c:v>
                </c:pt>
                <c:pt idx="927">
                  <c:v>4514.07</c:v>
                </c:pt>
                <c:pt idx="928">
                  <c:v>4493.28</c:v>
                </c:pt>
                <c:pt idx="929">
                  <c:v>4458.58</c:v>
                </c:pt>
                <c:pt idx="930">
                  <c:v>4468.7299999999996</c:v>
                </c:pt>
                <c:pt idx="931">
                  <c:v>4443.05</c:v>
                </c:pt>
                <c:pt idx="932">
                  <c:v>4480.7</c:v>
                </c:pt>
                <c:pt idx="933">
                  <c:v>4473.75</c:v>
                </c:pt>
                <c:pt idx="934">
                  <c:v>4432.99</c:v>
                </c:pt>
                <c:pt idx="935">
                  <c:v>4357.7299999999996</c:v>
                </c:pt>
                <c:pt idx="936">
                  <c:v>4354.1899999999996</c:v>
                </c:pt>
                <c:pt idx="937">
                  <c:v>4395.6400000000003</c:v>
                </c:pt>
                <c:pt idx="938">
                  <c:v>4448.9799999999996</c:v>
                </c:pt>
                <c:pt idx="939">
                  <c:v>4455.4799999999996</c:v>
                </c:pt>
                <c:pt idx="940">
                  <c:v>4443.1099999999997</c:v>
                </c:pt>
                <c:pt idx="941">
                  <c:v>4352.63</c:v>
                </c:pt>
                <c:pt idx="942">
                  <c:v>4359.46</c:v>
                </c:pt>
                <c:pt idx="943">
                  <c:v>4307.54</c:v>
                </c:pt>
                <c:pt idx="944">
                  <c:v>4357.04</c:v>
                </c:pt>
                <c:pt idx="945">
                  <c:v>4300.46</c:v>
                </c:pt>
                <c:pt idx="946">
                  <c:v>4345.72</c:v>
                </c:pt>
                <c:pt idx="947">
                  <c:v>4363.55</c:v>
                </c:pt>
                <c:pt idx="948">
                  <c:v>4399.76</c:v>
                </c:pt>
                <c:pt idx="949">
                  <c:v>4391.34</c:v>
                </c:pt>
                <c:pt idx="950">
                  <c:v>4361.1899999999996</c:v>
                </c:pt>
                <c:pt idx="951">
                  <c:v>4350.6499999999996</c:v>
                </c:pt>
                <c:pt idx="952">
                  <c:v>4363.8</c:v>
                </c:pt>
                <c:pt idx="953">
                  <c:v>4438.26</c:v>
                </c:pt>
                <c:pt idx="954">
                  <c:v>4471.37</c:v>
                </c:pt>
                <c:pt idx="955">
                  <c:v>4486.46</c:v>
                </c:pt>
                <c:pt idx="956">
                  <c:v>4519.63</c:v>
                </c:pt>
                <c:pt idx="957">
                  <c:v>4536.1899999999996</c:v>
                </c:pt>
                <c:pt idx="958">
                  <c:v>4549.78</c:v>
                </c:pt>
                <c:pt idx="959">
                  <c:v>4544.8999999999996</c:v>
                </c:pt>
                <c:pt idx="960">
                  <c:v>4566.4799999999996</c:v>
                </c:pt>
                <c:pt idx="961">
                  <c:v>4574.79</c:v>
                </c:pt>
                <c:pt idx="962">
                  <c:v>4551.68</c:v>
                </c:pt>
                <c:pt idx="963">
                  <c:v>4596.42</c:v>
                </c:pt>
                <c:pt idx="964">
                  <c:v>4605.38</c:v>
                </c:pt>
                <c:pt idx="965">
                  <c:v>4613.67</c:v>
                </c:pt>
                <c:pt idx="966">
                  <c:v>4630.6499999999996</c:v>
                </c:pt>
                <c:pt idx="967">
                  <c:v>4660.57</c:v>
                </c:pt>
                <c:pt idx="968">
                  <c:v>4680.0600000000004</c:v>
                </c:pt>
                <c:pt idx="969">
                  <c:v>4697.53</c:v>
                </c:pt>
                <c:pt idx="970">
                  <c:v>4701.7</c:v>
                </c:pt>
                <c:pt idx="971">
                  <c:v>4685.25</c:v>
                </c:pt>
                <c:pt idx="972">
                  <c:v>4646.71</c:v>
                </c:pt>
                <c:pt idx="973">
                  <c:v>4649.2700000000004</c:v>
                </c:pt>
                <c:pt idx="974">
                  <c:v>4682.8500000000004</c:v>
                </c:pt>
                <c:pt idx="975">
                  <c:v>4682.8</c:v>
                </c:pt>
                <c:pt idx="976">
                  <c:v>4700.8999999999996</c:v>
                </c:pt>
                <c:pt idx="977">
                  <c:v>4688.67</c:v>
                </c:pt>
                <c:pt idx="978">
                  <c:v>4704.54</c:v>
                </c:pt>
                <c:pt idx="979">
                  <c:v>4697.96</c:v>
                </c:pt>
                <c:pt idx="980">
                  <c:v>4682.9399999999996</c:v>
                </c:pt>
                <c:pt idx="981">
                  <c:v>4690.7</c:v>
                </c:pt>
                <c:pt idx="982">
                  <c:v>4701.46</c:v>
                </c:pt>
                <c:pt idx="983">
                  <c:v>4594.62</c:v>
                </c:pt>
                <c:pt idx="984">
                  <c:v>4655.2700000000004</c:v>
                </c:pt>
                <c:pt idx="985">
                  <c:v>4567</c:v>
                </c:pt>
                <c:pt idx="986">
                  <c:v>4513.04</c:v>
                </c:pt>
                <c:pt idx="987">
                  <c:v>4577.1000000000004</c:v>
                </c:pt>
                <c:pt idx="988">
                  <c:v>4538.43</c:v>
                </c:pt>
                <c:pt idx="989">
                  <c:v>4591.67</c:v>
                </c:pt>
                <c:pt idx="990">
                  <c:v>4686.75</c:v>
                </c:pt>
                <c:pt idx="991">
                  <c:v>4701.21</c:v>
                </c:pt>
                <c:pt idx="992">
                  <c:v>4667.45</c:v>
                </c:pt>
                <c:pt idx="993">
                  <c:v>4712.0200000000004</c:v>
                </c:pt>
                <c:pt idx="994">
                  <c:v>4668.97</c:v>
                </c:pt>
                <c:pt idx="995">
                  <c:v>4634.09</c:v>
                </c:pt>
                <c:pt idx="996">
                  <c:v>4709.8500000000004</c:v>
                </c:pt>
                <c:pt idx="997">
                  <c:v>4668.67</c:v>
                </c:pt>
                <c:pt idx="998">
                  <c:v>4620.6400000000003</c:v>
                </c:pt>
                <c:pt idx="999">
                  <c:v>4568.0200000000004</c:v>
                </c:pt>
                <c:pt idx="1000">
                  <c:v>4649.2299999999996</c:v>
                </c:pt>
                <c:pt idx="1001">
                  <c:v>4696.5600000000004</c:v>
                </c:pt>
                <c:pt idx="1002">
                  <c:v>4725.79</c:v>
                </c:pt>
                <c:pt idx="1003">
                  <c:v>4791.1899999999996</c:v>
                </c:pt>
                <c:pt idx="1004">
                  <c:v>4786.3500000000004</c:v>
                </c:pt>
                <c:pt idx="1005">
                  <c:v>4793.0600000000004</c:v>
                </c:pt>
                <c:pt idx="1006">
                  <c:v>4778.7299999999996</c:v>
                </c:pt>
                <c:pt idx="1007">
                  <c:v>4766.18</c:v>
                </c:pt>
                <c:pt idx="1008">
                  <c:v>4796.5600000000004</c:v>
                </c:pt>
                <c:pt idx="1009">
                  <c:v>4793.54</c:v>
                </c:pt>
                <c:pt idx="1010">
                  <c:v>4700.58</c:v>
                </c:pt>
                <c:pt idx="1011">
                  <c:v>4696.05</c:v>
                </c:pt>
                <c:pt idx="1012">
                  <c:v>4677.03</c:v>
                </c:pt>
                <c:pt idx="1013">
                  <c:v>4670.29</c:v>
                </c:pt>
                <c:pt idx="1014">
                  <c:v>4713.07</c:v>
                </c:pt>
                <c:pt idx="1015">
                  <c:v>4726.3500000000004</c:v>
                </c:pt>
                <c:pt idx="1016">
                  <c:v>4659.03</c:v>
                </c:pt>
                <c:pt idx="1017">
                  <c:v>4662.8500000000004</c:v>
                </c:pt>
                <c:pt idx="1018">
                  <c:v>4577.1099999999997</c:v>
                </c:pt>
                <c:pt idx="1019">
                  <c:v>4532.76</c:v>
                </c:pt>
                <c:pt idx="1020">
                  <c:v>4482.7299999999996</c:v>
                </c:pt>
                <c:pt idx="1021">
                  <c:v>4397.9399999999996</c:v>
                </c:pt>
                <c:pt idx="1022">
                  <c:v>4410.13</c:v>
                </c:pt>
                <c:pt idx="1023">
                  <c:v>4356.45</c:v>
                </c:pt>
                <c:pt idx="1024">
                  <c:v>4349.93</c:v>
                </c:pt>
                <c:pt idx="1025">
                  <c:v>4326.51</c:v>
                </c:pt>
                <c:pt idx="1026">
                  <c:v>4431.8500000000004</c:v>
                </c:pt>
                <c:pt idx="1027">
                  <c:v>4515.55</c:v>
                </c:pt>
                <c:pt idx="1028">
                  <c:v>4546.54</c:v>
                </c:pt>
                <c:pt idx="1029">
                  <c:v>4589.38</c:v>
                </c:pt>
                <c:pt idx="1030">
                  <c:v>4477.4399999999996</c:v>
                </c:pt>
                <c:pt idx="1031">
                  <c:v>4500.53</c:v>
                </c:pt>
                <c:pt idx="1032">
                  <c:v>4483.87</c:v>
                </c:pt>
                <c:pt idx="1033">
                  <c:v>4521.54</c:v>
                </c:pt>
                <c:pt idx="1034">
                  <c:v>4587.18</c:v>
                </c:pt>
                <c:pt idx="1035">
                  <c:v>4504.08</c:v>
                </c:pt>
                <c:pt idx="1036">
                  <c:v>4418.6400000000003</c:v>
                </c:pt>
                <c:pt idx="1037">
                  <c:v>4401.67</c:v>
                </c:pt>
                <c:pt idx="1038">
                  <c:v>4471.07</c:v>
                </c:pt>
                <c:pt idx="1039">
                  <c:v>4475.01</c:v>
                </c:pt>
                <c:pt idx="1040">
                  <c:v>4380.26</c:v>
                </c:pt>
                <c:pt idx="1041">
                  <c:v>4348.87</c:v>
                </c:pt>
                <c:pt idx="1042">
                  <c:v>4304.76</c:v>
                </c:pt>
                <c:pt idx="1043">
                  <c:v>4225.5</c:v>
                </c:pt>
                <c:pt idx="1044">
                  <c:v>4288.7</c:v>
                </c:pt>
                <c:pt idx="1045">
                  <c:v>4384.6499999999996</c:v>
                </c:pt>
                <c:pt idx="1046">
                  <c:v>4373.9399999999996</c:v>
                </c:pt>
                <c:pt idx="1047">
                  <c:v>4306.26</c:v>
                </c:pt>
                <c:pt idx="1048">
                  <c:v>4386.54</c:v>
                </c:pt>
                <c:pt idx="1049">
                  <c:v>4363.49</c:v>
                </c:pt>
                <c:pt idx="1050">
                  <c:v>4328.87</c:v>
                </c:pt>
                <c:pt idx="1051">
                  <c:v>4201.09</c:v>
                </c:pt>
                <c:pt idx="1052">
                  <c:v>4170.7</c:v>
                </c:pt>
                <c:pt idx="1053">
                  <c:v>4277.88</c:v>
                </c:pt>
                <c:pt idx="1054">
                  <c:v>4259.5200000000004</c:v>
                </c:pt>
                <c:pt idx="1055">
                  <c:v>4204.3100000000004</c:v>
                </c:pt>
                <c:pt idx="1056">
                  <c:v>4173.1099999999997</c:v>
                </c:pt>
                <c:pt idx="1057">
                  <c:v>4262.45</c:v>
                </c:pt>
                <c:pt idx="1058">
                  <c:v>4357.8599999999997</c:v>
                </c:pt>
                <c:pt idx="1059">
                  <c:v>4411.67</c:v>
                </c:pt>
                <c:pt idx="1060">
                  <c:v>4463.12</c:v>
                </c:pt>
                <c:pt idx="1061">
                  <c:v>4461.18</c:v>
                </c:pt>
                <c:pt idx="1062">
                  <c:v>4511.6099999999997</c:v>
                </c:pt>
                <c:pt idx="1063">
                  <c:v>4456.24</c:v>
                </c:pt>
                <c:pt idx="1064">
                  <c:v>4520.16</c:v>
                </c:pt>
                <c:pt idx="1065">
                  <c:v>4543.0600000000004</c:v>
                </c:pt>
                <c:pt idx="1066">
                  <c:v>4575.5200000000004</c:v>
                </c:pt>
                <c:pt idx="1067">
                  <c:v>4631.6000000000004</c:v>
                </c:pt>
                <c:pt idx="1068">
                  <c:v>4602.45</c:v>
                </c:pt>
                <c:pt idx="1069">
                  <c:v>4530.41</c:v>
                </c:pt>
                <c:pt idx="1070">
                  <c:v>4545.8599999999997</c:v>
                </c:pt>
                <c:pt idx="1071">
                  <c:v>4582.6400000000003</c:v>
                </c:pt>
                <c:pt idx="1072">
                  <c:v>4525.12</c:v>
                </c:pt>
                <c:pt idx="1073">
                  <c:v>4481.1499999999996</c:v>
                </c:pt>
                <c:pt idx="1074">
                  <c:v>4500.21</c:v>
                </c:pt>
                <c:pt idx="1075">
                  <c:v>4488.28</c:v>
                </c:pt>
                <c:pt idx="1076">
                  <c:v>4412.53</c:v>
                </c:pt>
                <c:pt idx="1077">
                  <c:v>4397.45</c:v>
                </c:pt>
                <c:pt idx="1078">
                  <c:v>4446.59</c:v>
                </c:pt>
                <c:pt idx="1079">
                  <c:v>4392.59</c:v>
                </c:pt>
                <c:pt idx="1080">
                  <c:v>4391.6899999999996</c:v>
                </c:pt>
                <c:pt idx="1081">
                  <c:v>4462.21</c:v>
                </c:pt>
                <c:pt idx="1082">
                  <c:v>4459.45</c:v>
                </c:pt>
                <c:pt idx="1083">
                  <c:v>4393.66</c:v>
                </c:pt>
                <c:pt idx="1084">
                  <c:v>4271.78</c:v>
                </c:pt>
                <c:pt idx="1085">
                  <c:v>4296.12</c:v>
                </c:pt>
                <c:pt idx="1086">
                  <c:v>4175.2</c:v>
                </c:pt>
                <c:pt idx="1087">
                  <c:v>4183.96</c:v>
                </c:pt>
                <c:pt idx="1088">
                  <c:v>4287.5</c:v>
                </c:pt>
                <c:pt idx="1089">
                  <c:v>4131.93</c:v>
                </c:pt>
                <c:pt idx="1090">
                  <c:v>4155.38</c:v>
                </c:pt>
                <c:pt idx="1091">
                  <c:v>4175.4799999999996</c:v>
                </c:pt>
                <c:pt idx="1092">
                  <c:v>4300.17</c:v>
                </c:pt>
                <c:pt idx="1093">
                  <c:v>4146.87</c:v>
                </c:pt>
                <c:pt idx="1094">
                  <c:v>4123.34</c:v>
                </c:pt>
                <c:pt idx="1095">
                  <c:v>3991.24</c:v>
                </c:pt>
                <c:pt idx="1096">
                  <c:v>4001.05</c:v>
                </c:pt>
                <c:pt idx="1097">
                  <c:v>3935.18</c:v>
                </c:pt>
                <c:pt idx="1098">
                  <c:v>3930.08</c:v>
                </c:pt>
                <c:pt idx="1099">
                  <c:v>4023.89</c:v>
                </c:pt>
                <c:pt idx="1100">
                  <c:v>4008.01</c:v>
                </c:pt>
                <c:pt idx="1101">
                  <c:v>4088.85</c:v>
                </c:pt>
                <c:pt idx="1102">
                  <c:v>3923.68</c:v>
                </c:pt>
                <c:pt idx="1103">
                  <c:v>3900.79</c:v>
                </c:pt>
                <c:pt idx="1104">
                  <c:v>3901.36</c:v>
                </c:pt>
                <c:pt idx="1105">
                  <c:v>3973.75</c:v>
                </c:pt>
                <c:pt idx="1106">
                  <c:v>3941.48</c:v>
                </c:pt>
                <c:pt idx="1107">
                  <c:v>3978.73</c:v>
                </c:pt>
                <c:pt idx="1108">
                  <c:v>4057.84</c:v>
                </c:pt>
                <c:pt idx="1109">
                  <c:v>4158.24</c:v>
                </c:pt>
                <c:pt idx="1110">
                  <c:v>4132.1499999999996</c:v>
                </c:pt>
                <c:pt idx="1111">
                  <c:v>4101.2299999999996</c:v>
                </c:pt>
                <c:pt idx="1112">
                  <c:v>4176.82</c:v>
                </c:pt>
                <c:pt idx="1113">
                  <c:v>4108.54</c:v>
                </c:pt>
                <c:pt idx="1114">
                  <c:v>4121.43</c:v>
                </c:pt>
                <c:pt idx="1115">
                  <c:v>4160.68</c:v>
                </c:pt>
                <c:pt idx="1116">
                  <c:v>4115.7700000000004</c:v>
                </c:pt>
                <c:pt idx="1117">
                  <c:v>4017.82</c:v>
                </c:pt>
                <c:pt idx="1118">
                  <c:v>3900.86</c:v>
                </c:pt>
                <c:pt idx="1119">
                  <c:v>3749.63</c:v>
                </c:pt>
                <c:pt idx="1120">
                  <c:v>3735.48</c:v>
                </c:pt>
                <c:pt idx="1121">
                  <c:v>3789.99</c:v>
                </c:pt>
                <c:pt idx="1122">
                  <c:v>3666.77</c:v>
                </c:pt>
                <c:pt idx="1123">
                  <c:v>3674.84</c:v>
                </c:pt>
                <c:pt idx="1124">
                  <c:v>3764.79</c:v>
                </c:pt>
                <c:pt idx="1125">
                  <c:v>3759.89</c:v>
                </c:pt>
                <c:pt idx="1126">
                  <c:v>3795.73</c:v>
                </c:pt>
                <c:pt idx="1127">
                  <c:v>3911.74</c:v>
                </c:pt>
                <c:pt idx="1128">
                  <c:v>3900.11</c:v>
                </c:pt>
                <c:pt idx="1129">
                  <c:v>3821.55</c:v>
                </c:pt>
                <c:pt idx="1130">
                  <c:v>3818.83</c:v>
                </c:pt>
                <c:pt idx="1131">
                  <c:v>3785.38</c:v>
                </c:pt>
                <c:pt idx="1132">
                  <c:v>3825.33</c:v>
                </c:pt>
                <c:pt idx="1133">
                  <c:v>3831.39</c:v>
                </c:pt>
                <c:pt idx="1134">
                  <c:v>3845.08</c:v>
                </c:pt>
                <c:pt idx="1135">
                  <c:v>3902.62</c:v>
                </c:pt>
                <c:pt idx="1136">
                  <c:v>3899.38</c:v>
                </c:pt>
                <c:pt idx="1137">
                  <c:v>3854.43</c:v>
                </c:pt>
                <c:pt idx="1138">
                  <c:v>3818.8</c:v>
                </c:pt>
                <c:pt idx="1139">
                  <c:v>3801.78</c:v>
                </c:pt>
                <c:pt idx="1140">
                  <c:v>3790.38</c:v>
                </c:pt>
                <c:pt idx="1141">
                  <c:v>3863.16</c:v>
                </c:pt>
                <c:pt idx="1142">
                  <c:v>3830.85</c:v>
                </c:pt>
                <c:pt idx="1143">
                  <c:v>3936.69</c:v>
                </c:pt>
                <c:pt idx="1144">
                  <c:v>3959.9</c:v>
                </c:pt>
                <c:pt idx="1145">
                  <c:v>3998.95</c:v>
                </c:pt>
                <c:pt idx="1146">
                  <c:v>3961.63</c:v>
                </c:pt>
                <c:pt idx="1147">
                  <c:v>3966.84</c:v>
                </c:pt>
                <c:pt idx="1148">
                  <c:v>3921.05</c:v>
                </c:pt>
                <c:pt idx="1149">
                  <c:v>4023.61</c:v>
                </c:pt>
                <c:pt idx="1150">
                  <c:v>4072.43</c:v>
                </c:pt>
                <c:pt idx="1151">
                  <c:v>4130.29</c:v>
                </c:pt>
                <c:pt idx="1152">
                  <c:v>4118.63</c:v>
                </c:pt>
                <c:pt idx="1153">
                  <c:v>4091.19</c:v>
                </c:pt>
                <c:pt idx="1154">
                  <c:v>4155.17</c:v>
                </c:pt>
                <c:pt idx="1155">
                  <c:v>4151.9399999999996</c:v>
                </c:pt>
                <c:pt idx="1156">
                  <c:v>4145.1899999999996</c:v>
                </c:pt>
                <c:pt idx="1157">
                  <c:v>4140.0600000000004</c:v>
                </c:pt>
                <c:pt idx="1158">
                  <c:v>4122.47</c:v>
                </c:pt>
                <c:pt idx="1159">
                  <c:v>4210.24</c:v>
                </c:pt>
                <c:pt idx="1160">
                  <c:v>4207.2700000000004</c:v>
                </c:pt>
                <c:pt idx="1161">
                  <c:v>4280.1499999999996</c:v>
                </c:pt>
                <c:pt idx="1162">
                  <c:v>4297.1400000000003</c:v>
                </c:pt>
                <c:pt idx="1163">
                  <c:v>4305.2</c:v>
                </c:pt>
                <c:pt idx="1164">
                  <c:v>4274.04</c:v>
                </c:pt>
                <c:pt idx="1165">
                  <c:v>4283.74</c:v>
                </c:pt>
                <c:pt idx="1166">
                  <c:v>4228.4799999999996</c:v>
                </c:pt>
                <c:pt idx="1167">
                  <c:v>4137.99</c:v>
                </c:pt>
                <c:pt idx="1168">
                  <c:v>4128.7299999999996</c:v>
                </c:pt>
                <c:pt idx="1169">
                  <c:v>4140.7700000000004</c:v>
                </c:pt>
                <c:pt idx="1170">
                  <c:v>4199.12</c:v>
                </c:pt>
                <c:pt idx="1171">
                  <c:v>4057.66</c:v>
                </c:pt>
                <c:pt idx="1172">
                  <c:v>4030.61</c:v>
                </c:pt>
                <c:pt idx="1173">
                  <c:v>3986.16</c:v>
                </c:pt>
                <c:pt idx="1174">
                  <c:v>3955</c:v>
                </c:pt>
                <c:pt idx="1175">
                  <c:v>3966.85</c:v>
                </c:pt>
                <c:pt idx="1176">
                  <c:v>3924.26</c:v>
                </c:pt>
                <c:pt idx="1177">
                  <c:v>3908.19</c:v>
                </c:pt>
                <c:pt idx="1178">
                  <c:v>3979.87</c:v>
                </c:pt>
                <c:pt idx="1179">
                  <c:v>4006.18</c:v>
                </c:pt>
                <c:pt idx="1180">
                  <c:v>4067.36</c:v>
                </c:pt>
                <c:pt idx="1181">
                  <c:v>4110.41</c:v>
                </c:pt>
                <c:pt idx="1182">
                  <c:v>3932.69</c:v>
                </c:pt>
                <c:pt idx="1183">
                  <c:v>3946.01</c:v>
                </c:pt>
                <c:pt idx="1184">
                  <c:v>3901.35</c:v>
                </c:pt>
                <c:pt idx="1185">
                  <c:v>3873.33</c:v>
                </c:pt>
                <c:pt idx="1186">
                  <c:v>3899.89</c:v>
                </c:pt>
                <c:pt idx="1187">
                  <c:v>3855.93</c:v>
                </c:pt>
                <c:pt idx="1188">
                  <c:v>3789.93</c:v>
                </c:pt>
                <c:pt idx="1189">
                  <c:v>3757.99</c:v>
                </c:pt>
                <c:pt idx="1190">
                  <c:v>3693.23</c:v>
                </c:pt>
                <c:pt idx="1191">
                  <c:v>3655.04</c:v>
                </c:pt>
                <c:pt idx="1192">
                  <c:v>3647.29</c:v>
                </c:pt>
                <c:pt idx="1193">
                  <c:v>3719.04</c:v>
                </c:pt>
                <c:pt idx="1194">
                  <c:v>3640.47</c:v>
                </c:pt>
                <c:pt idx="1195">
                  <c:v>3585.62</c:v>
                </c:pt>
                <c:pt idx="1196">
                  <c:v>3678.43</c:v>
                </c:pt>
                <c:pt idx="1197">
                  <c:v>3790.93</c:v>
                </c:pt>
                <c:pt idx="1198">
                  <c:v>3783.28</c:v>
                </c:pt>
                <c:pt idx="1199">
                  <c:v>3744.52</c:v>
                </c:pt>
                <c:pt idx="1200">
                  <c:v>3639.66</c:v>
                </c:pt>
                <c:pt idx="1201">
                  <c:v>3612.39</c:v>
                </c:pt>
                <c:pt idx="1202">
                  <c:v>3588.84</c:v>
                </c:pt>
                <c:pt idx="1203">
                  <c:v>3577.03</c:v>
                </c:pt>
                <c:pt idx="1204">
                  <c:v>3669.91</c:v>
                </c:pt>
                <c:pt idx="1205">
                  <c:v>3583.07</c:v>
                </c:pt>
                <c:pt idx="1206">
                  <c:v>3677.95</c:v>
                </c:pt>
                <c:pt idx="1207">
                  <c:v>3719.98</c:v>
                </c:pt>
                <c:pt idx="1208">
                  <c:v>3695.16</c:v>
                </c:pt>
                <c:pt idx="1209">
                  <c:v>3665.78</c:v>
                </c:pt>
                <c:pt idx="1210">
                  <c:v>3752.75</c:v>
                </c:pt>
                <c:pt idx="1211">
                  <c:v>3797.34</c:v>
                </c:pt>
                <c:pt idx="1212">
                  <c:v>3859.11</c:v>
                </c:pt>
                <c:pt idx="1213">
                  <c:v>3830.6</c:v>
                </c:pt>
                <c:pt idx="1214">
                  <c:v>3807.3</c:v>
                </c:pt>
                <c:pt idx="1215">
                  <c:v>3901.06</c:v>
                </c:pt>
                <c:pt idx="1216">
                  <c:v>3871.98</c:v>
                </c:pt>
                <c:pt idx="1217">
                  <c:v>3856.1</c:v>
                </c:pt>
                <c:pt idx="1218">
                  <c:v>3759.69</c:v>
                </c:pt>
                <c:pt idx="1219">
                  <c:v>3719.89</c:v>
                </c:pt>
                <c:pt idx="1220">
                  <c:v>3770.55</c:v>
                </c:pt>
                <c:pt idx="1221">
                  <c:v>3806.8</c:v>
                </c:pt>
                <c:pt idx="1222">
                  <c:v>3828.11</c:v>
                </c:pt>
                <c:pt idx="1223">
                  <c:v>3748.57</c:v>
                </c:pt>
                <c:pt idx="1224">
                  <c:v>3956.37</c:v>
                </c:pt>
                <c:pt idx="1225">
                  <c:v>3992.93</c:v>
                </c:pt>
                <c:pt idx="1226">
                  <c:v>3957.25</c:v>
                </c:pt>
                <c:pt idx="1227">
                  <c:v>3991.73</c:v>
                </c:pt>
                <c:pt idx="1228">
                  <c:v>3958.79</c:v>
                </c:pt>
                <c:pt idx="1229">
                  <c:v>3946.56</c:v>
                </c:pt>
                <c:pt idx="1230">
                  <c:v>3965.34</c:v>
                </c:pt>
                <c:pt idx="1231">
                  <c:v>3949.94</c:v>
                </c:pt>
                <c:pt idx="1232">
                  <c:v>4003.58</c:v>
                </c:pt>
                <c:pt idx="1233">
                  <c:v>4027.26</c:v>
                </c:pt>
                <c:pt idx="1234">
                  <c:v>4026.12</c:v>
                </c:pt>
                <c:pt idx="1235">
                  <c:v>3963.94</c:v>
                </c:pt>
                <c:pt idx="1236">
                  <c:v>3957.63</c:v>
                </c:pt>
                <c:pt idx="1237">
                  <c:v>4080.11</c:v>
                </c:pt>
                <c:pt idx="1238">
                  <c:v>4076.57</c:v>
                </c:pt>
                <c:pt idx="1239">
                  <c:v>4071.7</c:v>
                </c:pt>
                <c:pt idx="1240">
                  <c:v>3998.84</c:v>
                </c:pt>
                <c:pt idx="1241">
                  <c:v>3941.26</c:v>
                </c:pt>
                <c:pt idx="1242">
                  <c:v>3933.92</c:v>
                </c:pt>
                <c:pt idx="1243">
                  <c:v>3963.51</c:v>
                </c:pt>
                <c:pt idx="1244">
                  <c:v>3934.38</c:v>
                </c:pt>
                <c:pt idx="1245">
                  <c:v>3990.56</c:v>
                </c:pt>
                <c:pt idx="1246">
                  <c:v>4019.65</c:v>
                </c:pt>
                <c:pt idx="1247">
                  <c:v>3995.32</c:v>
                </c:pt>
                <c:pt idx="1248">
                  <c:v>3895.75</c:v>
                </c:pt>
                <c:pt idx="1249">
                  <c:v>3852.36</c:v>
                </c:pt>
                <c:pt idx="1250">
                  <c:v>3817.66</c:v>
                </c:pt>
                <c:pt idx="1251">
                  <c:v>3821.62</c:v>
                </c:pt>
                <c:pt idx="1252">
                  <c:v>3878.44</c:v>
                </c:pt>
                <c:pt idx="1253">
                  <c:v>3822.39</c:v>
                </c:pt>
                <c:pt idx="1254">
                  <c:v>3844.82</c:v>
                </c:pt>
                <c:pt idx="1255">
                  <c:v>3829.25</c:v>
                </c:pt>
                <c:pt idx="1256">
                  <c:v>3783.22</c:v>
                </c:pt>
                <c:pt idx="1257">
                  <c:v>3849.28</c:v>
                </c:pt>
                <c:pt idx="1258">
                  <c:v>3839.5</c:v>
                </c:pt>
                <c:pt idx="1259">
                  <c:v>3824.14</c:v>
                </c:pt>
                <c:pt idx="1260">
                  <c:v>3852.97</c:v>
                </c:pt>
                <c:pt idx="1261">
                  <c:v>3808.1</c:v>
                </c:pt>
                <c:pt idx="1262">
                  <c:v>3895.08</c:v>
                </c:pt>
                <c:pt idx="1263">
                  <c:v>3892.09</c:v>
                </c:pt>
                <c:pt idx="1264">
                  <c:v>3919.25</c:v>
                </c:pt>
                <c:pt idx="1265">
                  <c:v>3969.61</c:v>
                </c:pt>
                <c:pt idx="1266">
                  <c:v>3983.17</c:v>
                </c:pt>
                <c:pt idx="1267">
                  <c:v>3999.09</c:v>
                </c:pt>
                <c:pt idx="1268">
                  <c:v>3990.97</c:v>
                </c:pt>
                <c:pt idx="1269">
                  <c:v>3928.86</c:v>
                </c:pt>
                <c:pt idx="1270">
                  <c:v>3898.85</c:v>
                </c:pt>
                <c:pt idx="1271">
                  <c:v>3972.61</c:v>
                </c:pt>
                <c:pt idx="1272">
                  <c:v>4019.81</c:v>
                </c:pt>
                <c:pt idx="1273">
                  <c:v>4016.95</c:v>
                </c:pt>
                <c:pt idx="1274">
                  <c:v>4016.22</c:v>
                </c:pt>
                <c:pt idx="1275">
                  <c:v>4060.43</c:v>
                </c:pt>
                <c:pt idx="1276">
                  <c:v>4070.56</c:v>
                </c:pt>
                <c:pt idx="1277">
                  <c:v>4017.77</c:v>
                </c:pt>
              </c:numCache>
            </c:numRef>
          </c:val>
          <c:smooth val="0"/>
          <c:extLst>
            <c:ext xmlns:c16="http://schemas.microsoft.com/office/drawing/2014/chart" uri="{C3380CC4-5D6E-409C-BE32-E72D297353CC}">
              <c16:uniqueId val="{00000003-BADC-4588-8D22-FD780DFC6DEF}"/>
            </c:ext>
          </c:extLst>
        </c:ser>
        <c:dLbls>
          <c:dLblPos val="t"/>
          <c:showLegendKey val="0"/>
          <c:showVal val="0"/>
          <c:showCatName val="0"/>
          <c:showSerName val="0"/>
          <c:showPercent val="0"/>
          <c:showBubbleSize val="0"/>
        </c:dLbls>
        <c:smooth val="0"/>
        <c:axId val="1210748799"/>
        <c:axId val="1210755039"/>
      </c:lineChart>
      <c:dateAx>
        <c:axId val="121074879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755039"/>
        <c:crosses val="autoZero"/>
        <c:auto val="1"/>
        <c:lblOffset val="100"/>
        <c:baseTimeUnit val="days"/>
      </c:dateAx>
      <c:valAx>
        <c:axId val="12107550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748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Average of Tesla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574255685087546E-2"/>
          <c:y val="9.1930714182279369E-2"/>
          <c:w val="0.9525641755132096"/>
          <c:h val="0.74345064779408387"/>
        </c:manualLayout>
      </c:layout>
      <c:lineChart>
        <c:grouping val="standard"/>
        <c:varyColors val="0"/>
        <c:ser>
          <c:idx val="0"/>
          <c:order val="0"/>
          <c:tx>
            <c:strRef>
              <c:f>Sheet2!$B$1</c:f>
              <c:strCache>
                <c:ptCount val="1"/>
                <c:pt idx="0">
                  <c:v>Open</c:v>
                </c:pt>
              </c:strCache>
            </c:strRef>
          </c:tx>
          <c:spPr>
            <a:ln w="28575" cap="rnd">
              <a:solidFill>
                <a:schemeClr val="accent1"/>
              </a:solidFill>
              <a:round/>
            </a:ln>
            <a:effectLst/>
          </c:spPr>
          <c:marker>
            <c:symbol val="none"/>
          </c:marker>
          <c:cat>
            <c:numRef>
              <c:f>Sheet2!$A$2:$A$1279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Sheet2!$B$2:$B$1279</c:f>
              <c:numCache>
                <c:formatCode>General</c:formatCode>
                <c:ptCount val="1278"/>
                <c:pt idx="0">
                  <c:v>20.799999</c:v>
                </c:pt>
                <c:pt idx="1">
                  <c:v>21.4</c:v>
                </c:pt>
                <c:pt idx="2">
                  <c:v>20.858000000000001</c:v>
                </c:pt>
                <c:pt idx="3">
                  <c:v>21.108000000000001</c:v>
                </c:pt>
                <c:pt idx="4">
                  <c:v>21.066668</c:v>
                </c:pt>
                <c:pt idx="5">
                  <c:v>22.344000000000001</c:v>
                </c:pt>
                <c:pt idx="6">
                  <c:v>22.146667000000001</c:v>
                </c:pt>
                <c:pt idx="7">
                  <c:v>22.349333000000001</c:v>
                </c:pt>
                <c:pt idx="8">
                  <c:v>22.575333000000001</c:v>
                </c:pt>
                <c:pt idx="9">
                  <c:v>22.502666000000001</c:v>
                </c:pt>
                <c:pt idx="10">
                  <c:v>22.698</c:v>
                </c:pt>
                <c:pt idx="11">
                  <c:v>23.044665999999999</c:v>
                </c:pt>
                <c:pt idx="12">
                  <c:v>23</c:v>
                </c:pt>
                <c:pt idx="13">
                  <c:v>23.293333000000001</c:v>
                </c:pt>
                <c:pt idx="14">
                  <c:v>24</c:v>
                </c:pt>
                <c:pt idx="15">
                  <c:v>23.638666000000001</c:v>
                </c:pt>
                <c:pt idx="16">
                  <c:v>23.218</c:v>
                </c:pt>
                <c:pt idx="17">
                  <c:v>22.766666000000001</c:v>
                </c:pt>
                <c:pt idx="18">
                  <c:v>22.656668</c:v>
                </c:pt>
                <c:pt idx="19">
                  <c:v>23.009333000000002</c:v>
                </c:pt>
                <c:pt idx="20">
                  <c:v>23.167334</c:v>
                </c:pt>
                <c:pt idx="21">
                  <c:v>23.4</c:v>
                </c:pt>
                <c:pt idx="22">
                  <c:v>23.229334000000001</c:v>
                </c:pt>
                <c:pt idx="23">
                  <c:v>22.531334000000001</c:v>
                </c:pt>
                <c:pt idx="24">
                  <c:v>21.680668000000001</c:v>
                </c:pt>
                <c:pt idx="25">
                  <c:v>22.599333000000001</c:v>
                </c:pt>
                <c:pt idx="26">
                  <c:v>22.887333000000002</c:v>
                </c:pt>
                <c:pt idx="27">
                  <c:v>21.328666999999999</c:v>
                </c:pt>
                <c:pt idx="28">
                  <c:v>21.075333000000001</c:v>
                </c:pt>
                <c:pt idx="29">
                  <c:v>21.001332999999999</c:v>
                </c:pt>
                <c:pt idx="30">
                  <c:v>21.389334000000002</c:v>
                </c:pt>
                <c:pt idx="31">
                  <c:v>21.633333</c:v>
                </c:pt>
                <c:pt idx="32">
                  <c:v>22.166668000000001</c:v>
                </c:pt>
                <c:pt idx="33">
                  <c:v>22.297999999999998</c:v>
                </c:pt>
                <c:pt idx="34">
                  <c:v>22.402000000000001</c:v>
                </c:pt>
                <c:pt idx="35">
                  <c:v>22.368668</c:v>
                </c:pt>
                <c:pt idx="36">
                  <c:v>23.188666999999999</c:v>
                </c:pt>
                <c:pt idx="37">
                  <c:v>23.566668</c:v>
                </c:pt>
                <c:pt idx="38">
                  <c:v>23.75</c:v>
                </c:pt>
                <c:pt idx="39">
                  <c:v>23.504667000000001</c:v>
                </c:pt>
                <c:pt idx="40">
                  <c:v>23.000668000000001</c:v>
                </c:pt>
                <c:pt idx="41">
                  <c:v>21.798667999999999</c:v>
                </c:pt>
                <c:pt idx="42">
                  <c:v>22.159331999999999</c:v>
                </c:pt>
                <c:pt idx="43">
                  <c:v>22.25</c:v>
                </c:pt>
                <c:pt idx="44">
                  <c:v>21.695999</c:v>
                </c:pt>
                <c:pt idx="45">
                  <c:v>22.190666</c:v>
                </c:pt>
                <c:pt idx="46">
                  <c:v>21.606667000000002</c:v>
                </c:pt>
                <c:pt idx="47">
                  <c:v>21.907333000000001</c:v>
                </c:pt>
                <c:pt idx="48">
                  <c:v>21.907333000000001</c:v>
                </c:pt>
                <c:pt idx="49">
                  <c:v>22.450665999999998</c:v>
                </c:pt>
                <c:pt idx="50">
                  <c:v>21.958667999999999</c:v>
                </c:pt>
                <c:pt idx="51">
                  <c:v>21.528666999999999</c:v>
                </c:pt>
                <c:pt idx="52">
                  <c:v>21.1</c:v>
                </c:pt>
                <c:pt idx="53">
                  <c:v>20.991333000000001</c:v>
                </c:pt>
                <c:pt idx="54">
                  <c:v>20.683332</c:v>
                </c:pt>
                <c:pt idx="55">
                  <c:v>20.926000999999999</c:v>
                </c:pt>
                <c:pt idx="56">
                  <c:v>20.75</c:v>
                </c:pt>
                <c:pt idx="57">
                  <c:v>20.489332000000001</c:v>
                </c:pt>
                <c:pt idx="58">
                  <c:v>20.266666000000001</c:v>
                </c:pt>
                <c:pt idx="59">
                  <c:v>17.638666000000001</c:v>
                </c:pt>
                <c:pt idx="60">
                  <c:v>17.099333000000001</c:v>
                </c:pt>
                <c:pt idx="61">
                  <c:v>17.084</c:v>
                </c:pt>
                <c:pt idx="62">
                  <c:v>17.988001000000001</c:v>
                </c:pt>
                <c:pt idx="63">
                  <c:v>16.851998999999999</c:v>
                </c:pt>
                <c:pt idx="64">
                  <c:v>19.289332999999999</c:v>
                </c:pt>
                <c:pt idx="65">
                  <c:v>20.066668</c:v>
                </c:pt>
                <c:pt idx="66">
                  <c:v>20.024667999999998</c:v>
                </c:pt>
                <c:pt idx="67">
                  <c:v>19.931334</c:v>
                </c:pt>
                <c:pt idx="68">
                  <c:v>20.049334000000002</c:v>
                </c:pt>
                <c:pt idx="69">
                  <c:v>20.154667</c:v>
                </c:pt>
                <c:pt idx="70">
                  <c:v>20.239999999999998</c:v>
                </c:pt>
                <c:pt idx="71">
                  <c:v>19.933332</c:v>
                </c:pt>
                <c:pt idx="72">
                  <c:v>19.257999000000002</c:v>
                </c:pt>
                <c:pt idx="73">
                  <c:v>19.405332999999999</c:v>
                </c:pt>
                <c:pt idx="74">
                  <c:v>19.405332999999999</c:v>
                </c:pt>
                <c:pt idx="75">
                  <c:v>19.677999</c:v>
                </c:pt>
                <c:pt idx="76">
                  <c:v>19.419333000000002</c:v>
                </c:pt>
                <c:pt idx="77">
                  <c:v>19</c:v>
                </c:pt>
                <c:pt idx="78">
                  <c:v>18.899999999999999</c:v>
                </c:pt>
                <c:pt idx="79">
                  <c:v>18.583331999999999</c:v>
                </c:pt>
                <c:pt idx="80">
                  <c:v>19.024667999999998</c:v>
                </c:pt>
                <c:pt idx="81">
                  <c:v>19.573999000000001</c:v>
                </c:pt>
                <c:pt idx="82">
                  <c:v>19.567333000000001</c:v>
                </c:pt>
                <c:pt idx="83">
                  <c:v>19.904667</c:v>
                </c:pt>
                <c:pt idx="84">
                  <c:v>18.585999999999999</c:v>
                </c:pt>
                <c:pt idx="85">
                  <c:v>18.866667</c:v>
                </c:pt>
                <c:pt idx="86">
                  <c:v>19.833331999999999</c:v>
                </c:pt>
                <c:pt idx="87">
                  <c:v>20.053332999999999</c:v>
                </c:pt>
                <c:pt idx="88">
                  <c:v>20.027332000000001</c:v>
                </c:pt>
                <c:pt idx="89">
                  <c:v>20.5</c:v>
                </c:pt>
                <c:pt idx="90">
                  <c:v>20.513331999999998</c:v>
                </c:pt>
                <c:pt idx="91">
                  <c:v>20.221333000000001</c:v>
                </c:pt>
                <c:pt idx="92">
                  <c:v>19.000668000000001</c:v>
                </c:pt>
                <c:pt idx="93">
                  <c:v>18.922001000000002</c:v>
                </c:pt>
                <c:pt idx="94">
                  <c:v>19.059999000000001</c:v>
                </c:pt>
                <c:pt idx="95">
                  <c:v>18.976666999999999</c:v>
                </c:pt>
                <c:pt idx="96">
                  <c:v>18.755333</c:v>
                </c:pt>
                <c:pt idx="97">
                  <c:v>19.184000000000001</c:v>
                </c:pt>
                <c:pt idx="98">
                  <c:v>18.517332</c:v>
                </c:pt>
                <c:pt idx="99">
                  <c:v>18.559999000000001</c:v>
                </c:pt>
                <c:pt idx="100">
                  <c:v>18.508666999999999</c:v>
                </c:pt>
                <c:pt idx="101">
                  <c:v>18.567333000000001</c:v>
                </c:pt>
                <c:pt idx="102">
                  <c:v>18.885999999999999</c:v>
                </c:pt>
                <c:pt idx="103">
                  <c:v>19.147333</c:v>
                </c:pt>
                <c:pt idx="104">
                  <c:v>19.057333</c:v>
                </c:pt>
                <c:pt idx="105">
                  <c:v>19.622667</c:v>
                </c:pt>
                <c:pt idx="106">
                  <c:v>19.846665999999999</c:v>
                </c:pt>
                <c:pt idx="107">
                  <c:v>20.033332999999999</c:v>
                </c:pt>
                <c:pt idx="108">
                  <c:v>21.076668000000002</c:v>
                </c:pt>
                <c:pt idx="109">
                  <c:v>21.266666000000001</c:v>
                </c:pt>
                <c:pt idx="110">
                  <c:v>21.500668000000001</c:v>
                </c:pt>
                <c:pt idx="111">
                  <c:v>22.98</c:v>
                </c:pt>
                <c:pt idx="112">
                  <c:v>23.114000000000001</c:v>
                </c:pt>
                <c:pt idx="113">
                  <c:v>23.175332999999998</c:v>
                </c:pt>
                <c:pt idx="114">
                  <c:v>23.589333</c:v>
                </c:pt>
                <c:pt idx="115">
                  <c:v>23.693332999999999</c:v>
                </c:pt>
                <c:pt idx="116">
                  <c:v>24.344000000000001</c:v>
                </c:pt>
                <c:pt idx="117">
                  <c:v>23.869333000000001</c:v>
                </c:pt>
                <c:pt idx="118">
                  <c:v>24.133333</c:v>
                </c:pt>
                <c:pt idx="119">
                  <c:v>23.436001000000001</c:v>
                </c:pt>
                <c:pt idx="120">
                  <c:v>22.007999000000002</c:v>
                </c:pt>
                <c:pt idx="121">
                  <c:v>22.403334000000001</c:v>
                </c:pt>
                <c:pt idx="122">
                  <c:v>23</c:v>
                </c:pt>
                <c:pt idx="123">
                  <c:v>23.243998999999999</c:v>
                </c:pt>
                <c:pt idx="124">
                  <c:v>23.555332</c:v>
                </c:pt>
                <c:pt idx="125">
                  <c:v>24.004667000000001</c:v>
                </c:pt>
                <c:pt idx="126">
                  <c:v>22.116667</c:v>
                </c:pt>
                <c:pt idx="127">
                  <c:v>20.917334</c:v>
                </c:pt>
                <c:pt idx="128">
                  <c:v>20.329999999999998</c:v>
                </c:pt>
                <c:pt idx="129">
                  <c:v>20.799334000000002</c:v>
                </c:pt>
                <c:pt idx="130">
                  <c:v>21.637333000000002</c:v>
                </c:pt>
                <c:pt idx="131">
                  <c:v>21.053332999999999</c:v>
                </c:pt>
                <c:pt idx="132">
                  <c:v>21.428667000000001</c:v>
                </c:pt>
                <c:pt idx="133">
                  <c:v>21.038668000000001</c:v>
                </c:pt>
                <c:pt idx="134">
                  <c:v>20.780666</c:v>
                </c:pt>
                <c:pt idx="135">
                  <c:v>20.587333999999998</c:v>
                </c:pt>
                <c:pt idx="136">
                  <c:v>21.666668000000001</c:v>
                </c:pt>
                <c:pt idx="137">
                  <c:v>21.088667000000001</c:v>
                </c:pt>
                <c:pt idx="138">
                  <c:v>21.415333</c:v>
                </c:pt>
                <c:pt idx="139">
                  <c:v>20.122667</c:v>
                </c:pt>
                <c:pt idx="140">
                  <c:v>20.294665999999999</c:v>
                </c:pt>
                <c:pt idx="141">
                  <c:v>19.782667</c:v>
                </c:pt>
                <c:pt idx="142">
                  <c:v>20.323333999999999</c:v>
                </c:pt>
                <c:pt idx="143">
                  <c:v>20.483333999999999</c:v>
                </c:pt>
                <c:pt idx="144">
                  <c:v>19.726666999999999</c:v>
                </c:pt>
                <c:pt idx="145">
                  <c:v>19.483333999999999</c:v>
                </c:pt>
                <c:pt idx="146">
                  <c:v>19.865998999999999</c:v>
                </c:pt>
                <c:pt idx="147">
                  <c:v>21.896000000000001</c:v>
                </c:pt>
                <c:pt idx="148">
                  <c:v>23.187332000000001</c:v>
                </c:pt>
                <c:pt idx="149">
                  <c:v>23.030666</c:v>
                </c:pt>
                <c:pt idx="150">
                  <c:v>22.922667000000001</c:v>
                </c:pt>
                <c:pt idx="151">
                  <c:v>24.606000999999999</c:v>
                </c:pt>
                <c:pt idx="152">
                  <c:v>24.370000999999998</c:v>
                </c:pt>
                <c:pt idx="153">
                  <c:v>23.6</c:v>
                </c:pt>
                <c:pt idx="154">
                  <c:v>24.075333000000001</c:v>
                </c:pt>
                <c:pt idx="155">
                  <c:v>23.896667000000001</c:v>
                </c:pt>
                <c:pt idx="156">
                  <c:v>22.794001000000002</c:v>
                </c:pt>
                <c:pt idx="157">
                  <c:v>22.660667</c:v>
                </c:pt>
                <c:pt idx="158">
                  <c:v>21.566668</c:v>
                </c:pt>
                <c:pt idx="159">
                  <c:v>19.446667000000001</c:v>
                </c:pt>
                <c:pt idx="160">
                  <c:v>20.707332999999998</c:v>
                </c:pt>
                <c:pt idx="161">
                  <c:v>21.391332999999999</c:v>
                </c:pt>
                <c:pt idx="162">
                  <c:v>21.275998999999999</c:v>
                </c:pt>
                <c:pt idx="163">
                  <c:v>21.379999000000002</c:v>
                </c:pt>
                <c:pt idx="164">
                  <c:v>21.200001</c:v>
                </c:pt>
                <c:pt idx="165">
                  <c:v>21.227333000000002</c:v>
                </c:pt>
                <c:pt idx="166">
                  <c:v>20.684667999999999</c:v>
                </c:pt>
                <c:pt idx="167">
                  <c:v>20.150666999999999</c:v>
                </c:pt>
                <c:pt idx="168">
                  <c:v>20.133333</c:v>
                </c:pt>
                <c:pt idx="169">
                  <c:v>19.795999999999999</c:v>
                </c:pt>
                <c:pt idx="170">
                  <c:v>19.003332</c:v>
                </c:pt>
                <c:pt idx="171">
                  <c:v>18.986668000000002</c:v>
                </c:pt>
                <c:pt idx="172">
                  <c:v>17.34</c:v>
                </c:pt>
                <c:pt idx="173">
                  <c:v>18.217333</c:v>
                </c:pt>
                <c:pt idx="174">
                  <c:v>18.631332</c:v>
                </c:pt>
                <c:pt idx="175">
                  <c:v>18.762667</c:v>
                </c:pt>
                <c:pt idx="176">
                  <c:v>19.201332000000001</c:v>
                </c:pt>
                <c:pt idx="177">
                  <c:v>19.250668000000001</c:v>
                </c:pt>
                <c:pt idx="178">
                  <c:v>19.335999999999999</c:v>
                </c:pt>
                <c:pt idx="179">
                  <c:v>19.779333000000001</c:v>
                </c:pt>
                <c:pt idx="180">
                  <c:v>18.700665999999998</c:v>
                </c:pt>
                <c:pt idx="181">
                  <c:v>20.237333</c:v>
                </c:pt>
                <c:pt idx="182">
                  <c:v>19.846665999999999</c:v>
                </c:pt>
                <c:pt idx="183">
                  <c:v>19.898665999999999</c:v>
                </c:pt>
                <c:pt idx="184">
                  <c:v>20</c:v>
                </c:pt>
                <c:pt idx="185">
                  <c:v>20.127333</c:v>
                </c:pt>
                <c:pt idx="186">
                  <c:v>20.860001</c:v>
                </c:pt>
                <c:pt idx="187">
                  <c:v>18.017332</c:v>
                </c:pt>
                <c:pt idx="188">
                  <c:v>20.384665999999999</c:v>
                </c:pt>
                <c:pt idx="189">
                  <c:v>20.93</c:v>
                </c:pt>
                <c:pt idx="190">
                  <c:v>20.222000000000001</c:v>
                </c:pt>
                <c:pt idx="191">
                  <c:v>19.596665999999999</c:v>
                </c:pt>
                <c:pt idx="192">
                  <c:v>18.309999000000001</c:v>
                </c:pt>
                <c:pt idx="193">
                  <c:v>17.634665999999999</c:v>
                </c:pt>
                <c:pt idx="194">
                  <c:v>17.016666000000001</c:v>
                </c:pt>
                <c:pt idx="195">
                  <c:v>17.640667000000001</c:v>
                </c:pt>
                <c:pt idx="196">
                  <c:v>17.168666999999999</c:v>
                </c:pt>
                <c:pt idx="197">
                  <c:v>17.399999999999999</c:v>
                </c:pt>
                <c:pt idx="198">
                  <c:v>17.270665999999999</c:v>
                </c:pt>
                <c:pt idx="199">
                  <c:v>17.713332999999999</c:v>
                </c:pt>
                <c:pt idx="200">
                  <c:v>18.826668000000002</c:v>
                </c:pt>
                <c:pt idx="201">
                  <c:v>17.952667000000002</c:v>
                </c:pt>
                <c:pt idx="202">
                  <c:v>17.826000000000001</c:v>
                </c:pt>
                <c:pt idx="203">
                  <c:v>17.378668000000001</c:v>
                </c:pt>
                <c:pt idx="204">
                  <c:v>17.591332999999999</c:v>
                </c:pt>
                <c:pt idx="205">
                  <c:v>20.07</c:v>
                </c:pt>
                <c:pt idx="206">
                  <c:v>21.148001000000001</c:v>
                </c:pt>
                <c:pt idx="207">
                  <c:v>20.549999</c:v>
                </c:pt>
                <c:pt idx="208">
                  <c:v>22.497999</c:v>
                </c:pt>
                <c:pt idx="209">
                  <c:v>21.892668</c:v>
                </c:pt>
                <c:pt idx="210">
                  <c:v>22.169333000000002</c:v>
                </c:pt>
                <c:pt idx="211">
                  <c:v>22.550667000000001</c:v>
                </c:pt>
                <c:pt idx="212">
                  <c:v>22.916</c:v>
                </c:pt>
                <c:pt idx="213">
                  <c:v>22.700001</c:v>
                </c:pt>
                <c:pt idx="214">
                  <c:v>22.604668</c:v>
                </c:pt>
                <c:pt idx="215">
                  <c:v>22.889334000000002</c:v>
                </c:pt>
                <c:pt idx="216">
                  <c:v>23.233333999999999</c:v>
                </c:pt>
                <c:pt idx="217">
                  <c:v>23.266666000000001</c:v>
                </c:pt>
                <c:pt idx="218">
                  <c:v>23.224667</c:v>
                </c:pt>
                <c:pt idx="219">
                  <c:v>22.210667000000001</c:v>
                </c:pt>
                <c:pt idx="220">
                  <c:v>22.846665999999999</c:v>
                </c:pt>
                <c:pt idx="221">
                  <c:v>22.822001</c:v>
                </c:pt>
                <c:pt idx="222">
                  <c:v>23.012667</c:v>
                </c:pt>
                <c:pt idx="223">
                  <c:v>23.756001000000001</c:v>
                </c:pt>
                <c:pt idx="224">
                  <c:v>22.783332999999999</c:v>
                </c:pt>
                <c:pt idx="225">
                  <c:v>23.466667000000001</c:v>
                </c:pt>
                <c:pt idx="226">
                  <c:v>22.290001</c:v>
                </c:pt>
                <c:pt idx="227">
                  <c:v>21.666668000000001</c:v>
                </c:pt>
                <c:pt idx="228">
                  <c:v>22.67</c:v>
                </c:pt>
                <c:pt idx="229">
                  <c:v>23.065999999999999</c:v>
                </c:pt>
                <c:pt idx="230">
                  <c:v>23.133333</c:v>
                </c:pt>
                <c:pt idx="231">
                  <c:v>22.788668000000001</c:v>
                </c:pt>
                <c:pt idx="232">
                  <c:v>24</c:v>
                </c:pt>
                <c:pt idx="233">
                  <c:v>23.736668000000002</c:v>
                </c:pt>
                <c:pt idx="234">
                  <c:v>23.733999000000001</c:v>
                </c:pt>
                <c:pt idx="235">
                  <c:v>24.6</c:v>
                </c:pt>
                <c:pt idx="236">
                  <c:v>24</c:v>
                </c:pt>
                <c:pt idx="237">
                  <c:v>24.660667</c:v>
                </c:pt>
                <c:pt idx="238">
                  <c:v>24.628</c:v>
                </c:pt>
                <c:pt idx="239">
                  <c:v>24.676666000000001</c:v>
                </c:pt>
                <c:pt idx="240">
                  <c:v>25</c:v>
                </c:pt>
                <c:pt idx="241">
                  <c:v>24.133333</c:v>
                </c:pt>
                <c:pt idx="242">
                  <c:v>23.369333000000001</c:v>
                </c:pt>
                <c:pt idx="243">
                  <c:v>22.506665999999999</c:v>
                </c:pt>
                <c:pt idx="244">
                  <c:v>21.803332999999999</c:v>
                </c:pt>
                <c:pt idx="245">
                  <c:v>21.16</c:v>
                </c:pt>
                <c:pt idx="246">
                  <c:v>20.9</c:v>
                </c:pt>
                <c:pt idx="247">
                  <c:v>20</c:v>
                </c:pt>
                <c:pt idx="248">
                  <c:v>21.322666000000002</c:v>
                </c:pt>
                <c:pt idx="249">
                  <c:v>21.540001</c:v>
                </c:pt>
                <c:pt idx="250">
                  <c:v>22.519333</c:v>
                </c:pt>
                <c:pt idx="251">
                  <c:v>20.406668</c:v>
                </c:pt>
                <c:pt idx="252">
                  <c:v>20.466667000000001</c:v>
                </c:pt>
                <c:pt idx="253">
                  <c:v>20.399999999999999</c:v>
                </c:pt>
                <c:pt idx="254">
                  <c:v>21.448</c:v>
                </c:pt>
                <c:pt idx="255">
                  <c:v>22.797332999999998</c:v>
                </c:pt>
                <c:pt idx="256">
                  <c:v>22.366667</c:v>
                </c:pt>
                <c:pt idx="257">
                  <c:v>22.293333000000001</c:v>
                </c:pt>
                <c:pt idx="258">
                  <c:v>22.806000000000001</c:v>
                </c:pt>
                <c:pt idx="259">
                  <c:v>22.825333000000001</c:v>
                </c:pt>
                <c:pt idx="260">
                  <c:v>22.333331999999999</c:v>
                </c:pt>
                <c:pt idx="261">
                  <c:v>22.985332</c:v>
                </c:pt>
                <c:pt idx="262">
                  <c:v>23.080666999999998</c:v>
                </c:pt>
                <c:pt idx="263">
                  <c:v>21.533332999999999</c:v>
                </c:pt>
                <c:pt idx="264">
                  <c:v>20.321332999999999</c:v>
                </c:pt>
                <c:pt idx="265">
                  <c:v>19.5</c:v>
                </c:pt>
                <c:pt idx="266">
                  <c:v>18.868668</c:v>
                </c:pt>
                <c:pt idx="267">
                  <c:v>19.625999</c:v>
                </c:pt>
                <c:pt idx="268">
                  <c:v>19.527332000000001</c:v>
                </c:pt>
                <c:pt idx="269">
                  <c:v>19.684667999999999</c:v>
                </c:pt>
                <c:pt idx="270">
                  <c:v>20.030000999999999</c:v>
                </c:pt>
                <c:pt idx="271">
                  <c:v>20.066668</c:v>
                </c:pt>
                <c:pt idx="272">
                  <c:v>20.361333999999999</c:v>
                </c:pt>
                <c:pt idx="273">
                  <c:v>20.865334000000001</c:v>
                </c:pt>
                <c:pt idx="274">
                  <c:v>20.832666</c:v>
                </c:pt>
                <c:pt idx="275">
                  <c:v>21.306000000000001</c:v>
                </c:pt>
                <c:pt idx="276">
                  <c:v>20.886666999999999</c:v>
                </c:pt>
                <c:pt idx="277">
                  <c:v>20.455334000000001</c:v>
                </c:pt>
                <c:pt idx="278">
                  <c:v>20.773333000000001</c:v>
                </c:pt>
                <c:pt idx="279">
                  <c:v>21.08</c:v>
                </c:pt>
                <c:pt idx="280">
                  <c:v>20.823333999999999</c:v>
                </c:pt>
                <c:pt idx="281">
                  <c:v>20.225332000000002</c:v>
                </c:pt>
                <c:pt idx="282">
                  <c:v>20.299999</c:v>
                </c:pt>
                <c:pt idx="283">
                  <c:v>20.437332000000001</c:v>
                </c:pt>
                <c:pt idx="284">
                  <c:v>20.294001000000002</c:v>
                </c:pt>
                <c:pt idx="285">
                  <c:v>20.120667000000001</c:v>
                </c:pt>
                <c:pt idx="286">
                  <c:v>19.632667999999999</c:v>
                </c:pt>
                <c:pt idx="287">
                  <c:v>19.860665999999998</c:v>
                </c:pt>
                <c:pt idx="288">
                  <c:v>19.481332999999999</c:v>
                </c:pt>
                <c:pt idx="289">
                  <c:v>20.118668</c:v>
                </c:pt>
                <c:pt idx="290">
                  <c:v>21.261333</c:v>
                </c:pt>
                <c:pt idx="291">
                  <c:v>20.462667</c:v>
                </c:pt>
                <c:pt idx="292">
                  <c:v>19.874666000000001</c:v>
                </c:pt>
                <c:pt idx="293">
                  <c:v>18.799999</c:v>
                </c:pt>
                <c:pt idx="294">
                  <c:v>18.431999000000001</c:v>
                </c:pt>
                <c:pt idx="295">
                  <c:v>18.589333</c:v>
                </c:pt>
                <c:pt idx="296">
                  <c:v>18.460667000000001</c:v>
                </c:pt>
                <c:pt idx="297">
                  <c:v>18.901333000000001</c:v>
                </c:pt>
                <c:pt idx="298">
                  <c:v>19.099333000000001</c:v>
                </c:pt>
                <c:pt idx="299">
                  <c:v>18.926666000000001</c:v>
                </c:pt>
                <c:pt idx="300">
                  <c:v>19.496668</c:v>
                </c:pt>
                <c:pt idx="301">
                  <c:v>18.900666999999999</c:v>
                </c:pt>
                <c:pt idx="302">
                  <c:v>18.399999999999999</c:v>
                </c:pt>
                <c:pt idx="303">
                  <c:v>17.833331999999999</c:v>
                </c:pt>
                <c:pt idx="304">
                  <c:v>17.979334000000001</c:v>
                </c:pt>
                <c:pt idx="305">
                  <c:v>18.173331999999998</c:v>
                </c:pt>
                <c:pt idx="306">
                  <c:v>18.172001000000002</c:v>
                </c:pt>
                <c:pt idx="307">
                  <c:v>17.313998999999999</c:v>
                </c:pt>
                <c:pt idx="308">
                  <c:v>17.629332999999999</c:v>
                </c:pt>
                <c:pt idx="309">
                  <c:v>17.916668000000001</c:v>
                </c:pt>
                <c:pt idx="310">
                  <c:v>18.477333000000002</c:v>
                </c:pt>
                <c:pt idx="311">
                  <c:v>18.579999999999998</c:v>
                </c:pt>
                <c:pt idx="312">
                  <c:v>18.841332999999999</c:v>
                </c:pt>
                <c:pt idx="313">
                  <c:v>19.219999000000001</c:v>
                </c:pt>
                <c:pt idx="314">
                  <c:v>19.154667</c:v>
                </c:pt>
                <c:pt idx="315">
                  <c:v>17.459333000000001</c:v>
                </c:pt>
                <c:pt idx="316">
                  <c:v>17.990666999999998</c:v>
                </c:pt>
                <c:pt idx="317">
                  <c:v>18.512667</c:v>
                </c:pt>
                <c:pt idx="318">
                  <c:v>18.110001</c:v>
                </c:pt>
                <c:pt idx="319">
                  <c:v>18.449332999999999</c:v>
                </c:pt>
                <c:pt idx="320">
                  <c:v>17.886666999999999</c:v>
                </c:pt>
                <c:pt idx="321">
                  <c:v>18.014668</c:v>
                </c:pt>
                <c:pt idx="322">
                  <c:v>17.908667000000001</c:v>
                </c:pt>
                <c:pt idx="323">
                  <c:v>17.716667000000001</c:v>
                </c:pt>
                <c:pt idx="324">
                  <c:v>18.316668</c:v>
                </c:pt>
                <c:pt idx="325">
                  <c:v>18.082001000000002</c:v>
                </c:pt>
                <c:pt idx="326">
                  <c:v>17.933332</c:v>
                </c:pt>
                <c:pt idx="327">
                  <c:v>17.343332</c:v>
                </c:pt>
                <c:pt idx="328">
                  <c:v>17.59</c:v>
                </c:pt>
                <c:pt idx="329">
                  <c:v>17</c:v>
                </c:pt>
                <c:pt idx="330">
                  <c:v>16.433332</c:v>
                </c:pt>
                <c:pt idx="331">
                  <c:v>15.724</c:v>
                </c:pt>
                <c:pt idx="332">
                  <c:v>16.137333000000002</c:v>
                </c:pt>
                <c:pt idx="333">
                  <c:v>15.923333</c:v>
                </c:pt>
                <c:pt idx="334">
                  <c:v>16.367999999999999</c:v>
                </c:pt>
                <c:pt idx="335">
                  <c:v>16.257334</c:v>
                </c:pt>
                <c:pt idx="336">
                  <c:v>16.667998999999998</c:v>
                </c:pt>
                <c:pt idx="337">
                  <c:v>17.120000999999998</c:v>
                </c:pt>
                <c:pt idx="338">
                  <c:v>16.462667</c:v>
                </c:pt>
                <c:pt idx="339">
                  <c:v>16.133333</c:v>
                </c:pt>
                <c:pt idx="340">
                  <c:v>15.983333</c:v>
                </c:pt>
                <c:pt idx="341">
                  <c:v>15.467333</c:v>
                </c:pt>
                <c:pt idx="342">
                  <c:v>15.286667</c:v>
                </c:pt>
                <c:pt idx="343">
                  <c:v>15.288</c:v>
                </c:pt>
                <c:pt idx="344">
                  <c:v>15.299333000000001</c:v>
                </c:pt>
                <c:pt idx="345">
                  <c:v>14.797333</c:v>
                </c:pt>
                <c:pt idx="346">
                  <c:v>13.52</c:v>
                </c:pt>
                <c:pt idx="347">
                  <c:v>13.183999999999999</c:v>
                </c:pt>
                <c:pt idx="348">
                  <c:v>13.273332999999999</c:v>
                </c:pt>
                <c:pt idx="349">
                  <c:v>12.956</c:v>
                </c:pt>
                <c:pt idx="350">
                  <c:v>13.321999999999999</c:v>
                </c:pt>
                <c:pt idx="351">
                  <c:v>12.746667</c:v>
                </c:pt>
                <c:pt idx="352">
                  <c:v>12.473333</c:v>
                </c:pt>
                <c:pt idx="353">
                  <c:v>12.583333</c:v>
                </c:pt>
                <c:pt idx="354">
                  <c:v>12.34</c:v>
                </c:pt>
                <c:pt idx="355">
                  <c:v>12.367333</c:v>
                </c:pt>
                <c:pt idx="356">
                  <c:v>12.073333</c:v>
                </c:pt>
                <c:pt idx="357">
                  <c:v>13.245333</c:v>
                </c:pt>
                <c:pt idx="358">
                  <c:v>13.629333000000001</c:v>
                </c:pt>
                <c:pt idx="359">
                  <c:v>13.666667</c:v>
                </c:pt>
                <c:pt idx="360">
                  <c:v>14.016667</c:v>
                </c:pt>
                <c:pt idx="361">
                  <c:v>14.609332999999999</c:v>
                </c:pt>
                <c:pt idx="362">
                  <c:v>14.863333000000001</c:v>
                </c:pt>
                <c:pt idx="363">
                  <c:v>14.025333</c:v>
                </c:pt>
                <c:pt idx="364">
                  <c:v>14.083333</c:v>
                </c:pt>
                <c:pt idx="365">
                  <c:v>14.365333</c:v>
                </c:pt>
                <c:pt idx="366">
                  <c:v>15.247999999999999</c:v>
                </c:pt>
                <c:pt idx="367">
                  <c:v>15.007332999999999</c:v>
                </c:pt>
                <c:pt idx="368">
                  <c:v>14.866667</c:v>
                </c:pt>
                <c:pt idx="369">
                  <c:v>14.414667</c:v>
                </c:pt>
                <c:pt idx="370">
                  <c:v>14.882667</c:v>
                </c:pt>
                <c:pt idx="371">
                  <c:v>14.959333000000001</c:v>
                </c:pt>
                <c:pt idx="372">
                  <c:v>14.687333000000001</c:v>
                </c:pt>
                <c:pt idx="373">
                  <c:v>14.63</c:v>
                </c:pt>
                <c:pt idx="374">
                  <c:v>14.732666999999999</c:v>
                </c:pt>
                <c:pt idx="375">
                  <c:v>15.347333000000001</c:v>
                </c:pt>
                <c:pt idx="376">
                  <c:v>15.259333</c:v>
                </c:pt>
                <c:pt idx="377">
                  <c:v>15.959333000000001</c:v>
                </c:pt>
                <c:pt idx="378">
                  <c:v>15.638</c:v>
                </c:pt>
                <c:pt idx="379">
                  <c:v>15.416</c:v>
                </c:pt>
                <c:pt idx="380">
                  <c:v>15.264666999999999</c:v>
                </c:pt>
                <c:pt idx="381">
                  <c:v>15.61</c:v>
                </c:pt>
                <c:pt idx="382">
                  <c:v>15.875999999999999</c:v>
                </c:pt>
                <c:pt idx="383">
                  <c:v>15.983333</c:v>
                </c:pt>
                <c:pt idx="384">
                  <c:v>16.533332999999999</c:v>
                </c:pt>
                <c:pt idx="385">
                  <c:v>16.620000999999998</c:v>
                </c:pt>
                <c:pt idx="386">
                  <c:v>17.044665999999999</c:v>
                </c:pt>
                <c:pt idx="387">
                  <c:v>17.003332</c:v>
                </c:pt>
                <c:pt idx="388">
                  <c:v>17.045999999999999</c:v>
                </c:pt>
                <c:pt idx="389">
                  <c:v>17.25</c:v>
                </c:pt>
                <c:pt idx="390">
                  <c:v>17.114000000000001</c:v>
                </c:pt>
                <c:pt idx="391">
                  <c:v>17.277999999999999</c:v>
                </c:pt>
                <c:pt idx="392">
                  <c:v>15.566667000000001</c:v>
                </c:pt>
                <c:pt idx="393">
                  <c:v>15.128</c:v>
                </c:pt>
                <c:pt idx="394">
                  <c:v>15.139333000000001</c:v>
                </c:pt>
                <c:pt idx="395">
                  <c:v>15.526667</c:v>
                </c:pt>
                <c:pt idx="396">
                  <c:v>16.200001</c:v>
                </c:pt>
                <c:pt idx="397">
                  <c:v>16.176666000000001</c:v>
                </c:pt>
                <c:pt idx="398">
                  <c:v>15.423333</c:v>
                </c:pt>
                <c:pt idx="399">
                  <c:v>15.306666999999999</c:v>
                </c:pt>
                <c:pt idx="400">
                  <c:v>15.458667</c:v>
                </c:pt>
                <c:pt idx="401">
                  <c:v>15.1</c:v>
                </c:pt>
                <c:pt idx="402">
                  <c:v>15.63</c:v>
                </c:pt>
                <c:pt idx="403">
                  <c:v>15.736667000000001</c:v>
                </c:pt>
                <c:pt idx="404">
                  <c:v>15.532667</c:v>
                </c:pt>
                <c:pt idx="405">
                  <c:v>15.254</c:v>
                </c:pt>
                <c:pt idx="406">
                  <c:v>15.414</c:v>
                </c:pt>
                <c:pt idx="407">
                  <c:v>14.724</c:v>
                </c:pt>
                <c:pt idx="408">
                  <c:v>14.444000000000001</c:v>
                </c:pt>
                <c:pt idx="409">
                  <c:v>14.947333</c:v>
                </c:pt>
                <c:pt idx="410">
                  <c:v>15.174666999999999</c:v>
                </c:pt>
                <c:pt idx="411">
                  <c:v>14.800667000000001</c:v>
                </c:pt>
                <c:pt idx="412">
                  <c:v>14.853332999999999</c:v>
                </c:pt>
                <c:pt idx="413">
                  <c:v>14.664667</c:v>
                </c:pt>
                <c:pt idx="414">
                  <c:v>14.24</c:v>
                </c:pt>
                <c:pt idx="415">
                  <c:v>14.382667</c:v>
                </c:pt>
                <c:pt idx="416">
                  <c:v>14.246</c:v>
                </c:pt>
                <c:pt idx="417">
                  <c:v>14.6</c:v>
                </c:pt>
                <c:pt idx="418">
                  <c:v>15.276667</c:v>
                </c:pt>
                <c:pt idx="419">
                  <c:v>14.938667000000001</c:v>
                </c:pt>
                <c:pt idx="420">
                  <c:v>15.125999999999999</c:v>
                </c:pt>
                <c:pt idx="421">
                  <c:v>14.833333</c:v>
                </c:pt>
                <c:pt idx="422">
                  <c:v>15.146667000000001</c:v>
                </c:pt>
                <c:pt idx="423">
                  <c:v>15.333333</c:v>
                </c:pt>
                <c:pt idx="424">
                  <c:v>15.386666999999999</c:v>
                </c:pt>
                <c:pt idx="425">
                  <c:v>15.825333000000001</c:v>
                </c:pt>
                <c:pt idx="426">
                  <c:v>16.513331999999998</c:v>
                </c:pt>
                <c:pt idx="427">
                  <c:v>16.464001</c:v>
                </c:pt>
                <c:pt idx="428">
                  <c:v>16.399999999999999</c:v>
                </c:pt>
                <c:pt idx="429">
                  <c:v>16.164667000000001</c:v>
                </c:pt>
                <c:pt idx="430">
                  <c:v>16.333331999999999</c:v>
                </c:pt>
                <c:pt idx="431">
                  <c:v>16.399999999999999</c:v>
                </c:pt>
                <c:pt idx="432">
                  <c:v>16.432666999999999</c:v>
                </c:pt>
                <c:pt idx="433">
                  <c:v>16</c:v>
                </c:pt>
                <c:pt idx="434">
                  <c:v>16.101334000000001</c:v>
                </c:pt>
                <c:pt idx="435">
                  <c:v>14.970667000000001</c:v>
                </c:pt>
                <c:pt idx="436">
                  <c:v>15.377333</c:v>
                </c:pt>
                <c:pt idx="437">
                  <c:v>16.146667000000001</c:v>
                </c:pt>
                <c:pt idx="438">
                  <c:v>16.200001</c:v>
                </c:pt>
                <c:pt idx="439">
                  <c:v>16.100000000000001</c:v>
                </c:pt>
                <c:pt idx="440">
                  <c:v>16.219334</c:v>
                </c:pt>
                <c:pt idx="441">
                  <c:v>15.457333</c:v>
                </c:pt>
                <c:pt idx="442">
                  <c:v>15.440666999999999</c:v>
                </c:pt>
                <c:pt idx="443">
                  <c:v>15.32</c:v>
                </c:pt>
                <c:pt idx="444">
                  <c:v>15.724667</c:v>
                </c:pt>
                <c:pt idx="445">
                  <c:v>16.087999</c:v>
                </c:pt>
                <c:pt idx="446">
                  <c:v>16.351998999999999</c:v>
                </c:pt>
                <c:pt idx="447">
                  <c:v>16.476666999999999</c:v>
                </c:pt>
                <c:pt idx="448">
                  <c:v>16.526667</c:v>
                </c:pt>
                <c:pt idx="449">
                  <c:v>17.18</c:v>
                </c:pt>
                <c:pt idx="450">
                  <c:v>17.159331999999999</c:v>
                </c:pt>
                <c:pt idx="451">
                  <c:v>17.5</c:v>
                </c:pt>
                <c:pt idx="452">
                  <c:v>17.379999000000002</c:v>
                </c:pt>
                <c:pt idx="453">
                  <c:v>17.222000000000001</c:v>
                </c:pt>
                <c:pt idx="454">
                  <c:v>16.954666</c:v>
                </c:pt>
                <c:pt idx="455">
                  <c:v>16.966667000000001</c:v>
                </c:pt>
                <c:pt idx="456">
                  <c:v>19.891332999999999</c:v>
                </c:pt>
                <c:pt idx="457">
                  <c:v>19.847999999999999</c:v>
                </c:pt>
                <c:pt idx="458">
                  <c:v>21.835999999999999</c:v>
                </c:pt>
                <c:pt idx="459">
                  <c:v>21.332666</c:v>
                </c:pt>
                <c:pt idx="460">
                  <c:v>20.866667</c:v>
                </c:pt>
                <c:pt idx="461">
                  <c:v>20.873332999999999</c:v>
                </c:pt>
                <c:pt idx="462">
                  <c:v>21.087999</c:v>
                </c:pt>
                <c:pt idx="463">
                  <c:v>20.986668000000002</c:v>
                </c:pt>
                <c:pt idx="464">
                  <c:v>21.308001000000001</c:v>
                </c:pt>
                <c:pt idx="465">
                  <c:v>21.200001</c:v>
                </c:pt>
                <c:pt idx="466">
                  <c:v>21.942667</c:v>
                </c:pt>
                <c:pt idx="467">
                  <c:v>22.299999</c:v>
                </c:pt>
                <c:pt idx="468">
                  <c:v>22.93</c:v>
                </c:pt>
                <c:pt idx="469">
                  <c:v>23.126667000000001</c:v>
                </c:pt>
                <c:pt idx="470">
                  <c:v>23.666668000000001</c:v>
                </c:pt>
                <c:pt idx="471">
                  <c:v>23.073999000000001</c:v>
                </c:pt>
                <c:pt idx="472">
                  <c:v>23.375999</c:v>
                </c:pt>
                <c:pt idx="473">
                  <c:v>23.527999999999999</c:v>
                </c:pt>
                <c:pt idx="474">
                  <c:v>23.450001</c:v>
                </c:pt>
                <c:pt idx="475">
                  <c:v>24</c:v>
                </c:pt>
                <c:pt idx="476">
                  <c:v>23.634001000000001</c:v>
                </c:pt>
                <c:pt idx="477">
                  <c:v>22.677333999999998</c:v>
                </c:pt>
                <c:pt idx="478">
                  <c:v>22.954666</c:v>
                </c:pt>
                <c:pt idx="479">
                  <c:v>22.351334000000001</c:v>
                </c:pt>
                <c:pt idx="480">
                  <c:v>22.074667000000002</c:v>
                </c:pt>
                <c:pt idx="481">
                  <c:v>22.073999000000001</c:v>
                </c:pt>
                <c:pt idx="482">
                  <c:v>21.959999</c:v>
                </c:pt>
                <c:pt idx="483">
                  <c:v>22.174666999999999</c:v>
                </c:pt>
                <c:pt idx="484">
                  <c:v>22.516666000000001</c:v>
                </c:pt>
                <c:pt idx="485">
                  <c:v>22.188666999999999</c:v>
                </c:pt>
                <c:pt idx="486">
                  <c:v>22.333331999999999</c:v>
                </c:pt>
                <c:pt idx="487">
                  <c:v>22.439333000000001</c:v>
                </c:pt>
                <c:pt idx="488">
                  <c:v>22.664000000000001</c:v>
                </c:pt>
                <c:pt idx="489">
                  <c:v>23.458667999999999</c:v>
                </c:pt>
                <c:pt idx="490">
                  <c:v>23.661332999999999</c:v>
                </c:pt>
                <c:pt idx="491">
                  <c:v>24.07</c:v>
                </c:pt>
                <c:pt idx="492">
                  <c:v>24.17</c:v>
                </c:pt>
                <c:pt idx="493">
                  <c:v>25.266000999999999</c:v>
                </c:pt>
                <c:pt idx="494">
                  <c:v>25.375333999999999</c:v>
                </c:pt>
                <c:pt idx="495">
                  <c:v>26.488001000000001</c:v>
                </c:pt>
                <c:pt idx="496">
                  <c:v>27.352667</c:v>
                </c:pt>
                <c:pt idx="497">
                  <c:v>27.452000000000002</c:v>
                </c:pt>
                <c:pt idx="498">
                  <c:v>27.890667000000001</c:v>
                </c:pt>
                <c:pt idx="499">
                  <c:v>28.527332000000001</c:v>
                </c:pt>
                <c:pt idx="500">
                  <c:v>29</c:v>
                </c:pt>
                <c:pt idx="501">
                  <c:v>28.585999999999999</c:v>
                </c:pt>
                <c:pt idx="502">
                  <c:v>27</c:v>
                </c:pt>
                <c:pt idx="503">
                  <c:v>28.299999</c:v>
                </c:pt>
                <c:pt idx="504">
                  <c:v>29.366667</c:v>
                </c:pt>
                <c:pt idx="505">
                  <c:v>29.364668000000002</c:v>
                </c:pt>
                <c:pt idx="506">
                  <c:v>30.76</c:v>
                </c:pt>
                <c:pt idx="507">
                  <c:v>31.58</c:v>
                </c:pt>
                <c:pt idx="508">
                  <c:v>33.139999000000003</c:v>
                </c:pt>
                <c:pt idx="509">
                  <c:v>32.119331000000003</c:v>
                </c:pt>
                <c:pt idx="510">
                  <c:v>32.900002000000001</c:v>
                </c:pt>
                <c:pt idx="511">
                  <c:v>36.283999999999999</c:v>
                </c:pt>
                <c:pt idx="512">
                  <c:v>35.317332999999998</c:v>
                </c:pt>
                <c:pt idx="513">
                  <c:v>32.916668000000001</c:v>
                </c:pt>
                <c:pt idx="514">
                  <c:v>33.840668000000001</c:v>
                </c:pt>
                <c:pt idx="515">
                  <c:v>35.349997999999999</c:v>
                </c:pt>
                <c:pt idx="516">
                  <c:v>38.125999</c:v>
                </c:pt>
                <c:pt idx="517">
                  <c:v>37.616669000000002</c:v>
                </c:pt>
                <c:pt idx="518">
                  <c:v>38.042000000000002</c:v>
                </c:pt>
                <c:pt idx="519">
                  <c:v>36.132668000000002</c:v>
                </c:pt>
                <c:pt idx="520">
                  <c:v>37.899334000000003</c:v>
                </c:pt>
                <c:pt idx="521">
                  <c:v>38.379333000000003</c:v>
                </c:pt>
                <c:pt idx="522">
                  <c:v>42.161330999999997</c:v>
                </c:pt>
                <c:pt idx="523">
                  <c:v>42.666668000000001</c:v>
                </c:pt>
                <c:pt idx="524">
                  <c:v>44.912666000000002</c:v>
                </c:pt>
                <c:pt idx="525">
                  <c:v>58.863998000000002</c:v>
                </c:pt>
                <c:pt idx="526">
                  <c:v>54.883999000000003</c:v>
                </c:pt>
                <c:pt idx="527">
                  <c:v>46.661330999999997</c:v>
                </c:pt>
                <c:pt idx="528">
                  <c:v>48.703335000000003</c:v>
                </c:pt>
                <c:pt idx="529">
                  <c:v>53.333331999999999</c:v>
                </c:pt>
                <c:pt idx="530">
                  <c:v>51.252665999999998</c:v>
                </c:pt>
                <c:pt idx="531">
                  <c:v>51.858001999999999</c:v>
                </c:pt>
                <c:pt idx="532">
                  <c:v>49.456001000000001</c:v>
                </c:pt>
                <c:pt idx="533">
                  <c:v>52.481335000000001</c:v>
                </c:pt>
                <c:pt idx="534">
                  <c:v>56.106667000000002</c:v>
                </c:pt>
                <c:pt idx="535">
                  <c:v>61.566665999999998</c:v>
                </c:pt>
                <c:pt idx="536">
                  <c:v>60.796664999999997</c:v>
                </c:pt>
                <c:pt idx="537">
                  <c:v>60.465331999999997</c:v>
                </c:pt>
                <c:pt idx="538">
                  <c:v>55.933334000000002</c:v>
                </c:pt>
                <c:pt idx="539">
                  <c:v>56.599997999999999</c:v>
                </c:pt>
                <c:pt idx="540">
                  <c:v>52.166668000000001</c:v>
                </c:pt>
                <c:pt idx="541">
                  <c:v>48.666668000000001</c:v>
                </c:pt>
                <c:pt idx="542">
                  <c:v>41.98</c:v>
                </c:pt>
                <c:pt idx="543">
                  <c:v>47.417332000000002</c:v>
                </c:pt>
                <c:pt idx="544">
                  <c:v>53.666668000000001</c:v>
                </c:pt>
                <c:pt idx="545">
                  <c:v>50.930667999999997</c:v>
                </c:pt>
                <c:pt idx="546">
                  <c:v>48.251331</c:v>
                </c:pt>
                <c:pt idx="547">
                  <c:v>46</c:v>
                </c:pt>
                <c:pt idx="548">
                  <c:v>40.359332999999999</c:v>
                </c:pt>
                <c:pt idx="549">
                  <c:v>43.962001999999998</c:v>
                </c:pt>
                <c:pt idx="550">
                  <c:v>42.68</c:v>
                </c:pt>
                <c:pt idx="551">
                  <c:v>38.726002000000001</c:v>
                </c:pt>
                <c:pt idx="552">
                  <c:v>39.666668000000001</c:v>
                </c:pt>
                <c:pt idx="553">
                  <c:v>31.299999</c:v>
                </c:pt>
                <c:pt idx="554">
                  <c:v>29.334</c:v>
                </c:pt>
                <c:pt idx="555">
                  <c:v>25.933332</c:v>
                </c:pt>
                <c:pt idx="556">
                  <c:v>24.98</c:v>
                </c:pt>
                <c:pt idx="557">
                  <c:v>29.213332999999999</c:v>
                </c:pt>
                <c:pt idx="558">
                  <c:v>28.906668</c:v>
                </c:pt>
                <c:pt idx="559">
                  <c:v>31.82</c:v>
                </c:pt>
                <c:pt idx="560">
                  <c:v>36.349997999999999</c:v>
                </c:pt>
                <c:pt idx="561">
                  <c:v>36.492668000000002</c:v>
                </c:pt>
                <c:pt idx="562">
                  <c:v>33.666668000000001</c:v>
                </c:pt>
                <c:pt idx="563">
                  <c:v>34.017333999999998</c:v>
                </c:pt>
                <c:pt idx="564">
                  <c:v>33.416668000000001</c:v>
                </c:pt>
                <c:pt idx="565">
                  <c:v>33.599997999999999</c:v>
                </c:pt>
                <c:pt idx="566">
                  <c:v>32.068668000000002</c:v>
                </c:pt>
                <c:pt idx="567">
                  <c:v>33.966667000000001</c:v>
                </c:pt>
                <c:pt idx="568">
                  <c:v>34.080002</c:v>
                </c:pt>
                <c:pt idx="569">
                  <c:v>36.333331999999999</c:v>
                </c:pt>
                <c:pt idx="570">
                  <c:v>36.946666999999998</c:v>
                </c:pt>
                <c:pt idx="571">
                  <c:v>37.472667999999999</c:v>
                </c:pt>
                <c:pt idx="572">
                  <c:v>39.344002000000003</c:v>
                </c:pt>
                <c:pt idx="573">
                  <c:v>46.597999999999999</c:v>
                </c:pt>
                <c:pt idx="574">
                  <c:v>49.466667000000001</c:v>
                </c:pt>
                <c:pt idx="575">
                  <c:v>47.796000999999997</c:v>
                </c:pt>
                <c:pt idx="576">
                  <c:v>51.485332</c:v>
                </c:pt>
                <c:pt idx="577">
                  <c:v>48.846668000000001</c:v>
                </c:pt>
                <c:pt idx="578">
                  <c:v>48.674666999999999</c:v>
                </c:pt>
                <c:pt idx="579">
                  <c:v>46.931998999999998</c:v>
                </c:pt>
                <c:pt idx="580">
                  <c:v>48.506667999999998</c:v>
                </c:pt>
                <c:pt idx="581">
                  <c:v>47.387332999999998</c:v>
                </c:pt>
                <c:pt idx="582">
                  <c:v>49.173999999999999</c:v>
                </c:pt>
                <c:pt idx="583">
                  <c:v>53.042667000000002</c:v>
                </c:pt>
                <c:pt idx="584">
                  <c:v>52.678001000000002</c:v>
                </c:pt>
                <c:pt idx="585">
                  <c:v>57.012669000000002</c:v>
                </c:pt>
                <c:pt idx="586">
                  <c:v>50.333331999999999</c:v>
                </c:pt>
                <c:pt idx="587">
                  <c:v>46.733333999999999</c:v>
                </c:pt>
                <c:pt idx="588">
                  <c:v>52.652667999999998</c:v>
                </c:pt>
                <c:pt idx="589">
                  <c:v>51.766666000000001</c:v>
                </c:pt>
                <c:pt idx="590">
                  <c:v>51.813999000000003</c:v>
                </c:pt>
                <c:pt idx="591">
                  <c:v>52.917999000000002</c:v>
                </c:pt>
                <c:pt idx="592">
                  <c:v>52.700668</c:v>
                </c:pt>
                <c:pt idx="593">
                  <c:v>55.133330999999998</c:v>
                </c:pt>
                <c:pt idx="594">
                  <c:v>54.722000000000001</c:v>
                </c:pt>
                <c:pt idx="595">
                  <c:v>52</c:v>
                </c:pt>
                <c:pt idx="596">
                  <c:v>52.689999</c:v>
                </c:pt>
                <c:pt idx="597">
                  <c:v>55.185333</c:v>
                </c:pt>
                <c:pt idx="598">
                  <c:v>54.344665999999997</c:v>
                </c:pt>
                <c:pt idx="599">
                  <c:v>54.700001</c:v>
                </c:pt>
                <c:pt idx="600">
                  <c:v>54.400002000000001</c:v>
                </c:pt>
                <c:pt idx="601">
                  <c:v>54.811332999999998</c:v>
                </c:pt>
                <c:pt idx="602">
                  <c:v>55.633330999999998</c:v>
                </c:pt>
                <c:pt idx="603">
                  <c:v>54.723998999999999</c:v>
                </c:pt>
                <c:pt idx="604">
                  <c:v>54.234000999999999</c:v>
                </c:pt>
                <c:pt idx="605">
                  <c:v>53.916668000000001</c:v>
                </c:pt>
                <c:pt idx="606">
                  <c:v>57.200001</c:v>
                </c:pt>
                <c:pt idx="607">
                  <c:v>59.646667000000001</c:v>
                </c:pt>
                <c:pt idx="608">
                  <c:v>59.207999999999998</c:v>
                </c:pt>
                <c:pt idx="609">
                  <c:v>59.325333000000001</c:v>
                </c:pt>
                <c:pt idx="610">
                  <c:v>58.522666999999998</c:v>
                </c:pt>
                <c:pt idx="611">
                  <c:v>61.266666000000001</c:v>
                </c:pt>
                <c:pt idx="612">
                  <c:v>62.667332000000002</c:v>
                </c:pt>
                <c:pt idx="613">
                  <c:v>66.125336000000004</c:v>
                </c:pt>
                <c:pt idx="614">
                  <c:v>66.013335999999995</c:v>
                </c:pt>
                <c:pt idx="615">
                  <c:v>65.333336000000003</c:v>
                </c:pt>
                <c:pt idx="616">
                  <c:v>61.186000999999997</c:v>
                </c:pt>
                <c:pt idx="617">
                  <c:v>67.456665000000001</c:v>
                </c:pt>
                <c:pt idx="618">
                  <c:v>65.847335999999999</c:v>
                </c:pt>
                <c:pt idx="619">
                  <c:v>66.866669000000002</c:v>
                </c:pt>
                <c:pt idx="620">
                  <c:v>67.518669000000003</c:v>
                </c:pt>
                <c:pt idx="621">
                  <c:v>66.663330000000002</c:v>
                </c:pt>
                <c:pt idx="622">
                  <c:v>66.592003000000005</c:v>
                </c:pt>
                <c:pt idx="623">
                  <c:v>66.274001999999996</c:v>
                </c:pt>
                <c:pt idx="624">
                  <c:v>63.618000000000002</c:v>
                </c:pt>
                <c:pt idx="625">
                  <c:v>66.318664999999996</c:v>
                </c:pt>
                <c:pt idx="626">
                  <c:v>64.600669999999994</c:v>
                </c:pt>
                <c:pt idx="627">
                  <c:v>67.099997999999999</c:v>
                </c:pt>
                <c:pt idx="628">
                  <c:v>72.199996999999996</c:v>
                </c:pt>
                <c:pt idx="629">
                  <c:v>81.431999000000005</c:v>
                </c:pt>
                <c:pt idx="630">
                  <c:v>85.112662999999998</c:v>
                </c:pt>
                <c:pt idx="631">
                  <c:v>93.667336000000006</c:v>
                </c:pt>
                <c:pt idx="632">
                  <c:v>93.666663999999997</c:v>
                </c:pt>
                <c:pt idx="633">
                  <c:v>93.132667999999995</c:v>
                </c:pt>
                <c:pt idx="634">
                  <c:v>93.066665999999998</c:v>
                </c:pt>
                <c:pt idx="635">
                  <c:v>110.599998</c:v>
                </c:pt>
                <c:pt idx="636">
                  <c:v>103.73333</c:v>
                </c:pt>
                <c:pt idx="637">
                  <c:v>102.866669</c:v>
                </c:pt>
                <c:pt idx="638">
                  <c:v>98.477333000000002</c:v>
                </c:pt>
                <c:pt idx="639">
                  <c:v>100.89666699999999</c:v>
                </c:pt>
                <c:pt idx="640">
                  <c:v>101.26733400000001</c:v>
                </c:pt>
                <c:pt idx="641">
                  <c:v>109.328667</c:v>
                </c:pt>
                <c:pt idx="642">
                  <c:v>106.599998</c:v>
                </c:pt>
                <c:pt idx="643">
                  <c:v>111.93</c:v>
                </c:pt>
                <c:pt idx="644">
                  <c:v>94.400665000000004</c:v>
                </c:pt>
                <c:pt idx="645">
                  <c:v>95.666663999999997</c:v>
                </c:pt>
                <c:pt idx="646">
                  <c:v>100.26667</c:v>
                </c:pt>
                <c:pt idx="647">
                  <c:v>100.066666</c:v>
                </c:pt>
                <c:pt idx="648">
                  <c:v>99.199996999999996</c:v>
                </c:pt>
                <c:pt idx="649">
                  <c:v>101</c:v>
                </c:pt>
                <c:pt idx="650">
                  <c:v>96.613335000000006</c:v>
                </c:pt>
                <c:pt idx="651">
                  <c:v>99.667336000000006</c:v>
                </c:pt>
                <c:pt idx="652">
                  <c:v>99.532668999999999</c:v>
                </c:pt>
                <c:pt idx="653">
                  <c:v>99.388664000000006</c:v>
                </c:pt>
                <c:pt idx="654">
                  <c:v>99.969329999999999</c:v>
                </c:pt>
                <c:pt idx="655">
                  <c:v>96.533332999999999</c:v>
                </c:pt>
                <c:pt idx="656">
                  <c:v>93.066665999999998</c:v>
                </c:pt>
                <c:pt idx="657">
                  <c:v>98</c:v>
                </c:pt>
                <c:pt idx="658">
                  <c:v>107.400002</c:v>
                </c:pt>
                <c:pt idx="659">
                  <c:v>110.999336</c:v>
                </c:pt>
                <c:pt idx="660">
                  <c:v>111.800003</c:v>
                </c:pt>
                <c:pt idx="661">
                  <c:v>126.599335</c:v>
                </c:pt>
                <c:pt idx="662">
                  <c:v>124.333336</c:v>
                </c:pt>
                <c:pt idx="663">
                  <c:v>124.045334</c:v>
                </c:pt>
                <c:pt idx="664">
                  <c:v>136.31733700000001</c:v>
                </c:pt>
                <c:pt idx="665">
                  <c:v>141.75199900000001</c:v>
                </c:pt>
                <c:pt idx="666">
                  <c:v>131.65933200000001</c:v>
                </c:pt>
                <c:pt idx="667">
                  <c:v>137.33332799999999</c:v>
                </c:pt>
                <c:pt idx="668">
                  <c:v>145.36399800000001</c:v>
                </c:pt>
                <c:pt idx="669">
                  <c:v>153.00799599999999</c:v>
                </c:pt>
                <c:pt idx="670">
                  <c:v>148.203339</c:v>
                </c:pt>
                <c:pt idx="671">
                  <c:v>167.38000500000001</c:v>
                </c:pt>
                <c:pt idx="672">
                  <c:v>159.66333</c:v>
                </c:pt>
                <c:pt idx="673">
                  <c:v>135.74333200000001</c:v>
                </c:pt>
                <c:pt idx="674">
                  <c:v>134.270004</c:v>
                </c:pt>
                <c:pt idx="675">
                  <c:v>118.666664</c:v>
                </c:pt>
                <c:pt idx="676">
                  <c:v>118.866669</c:v>
                </c:pt>
                <c:pt idx="677">
                  <c:v>128.73666399999999</c:v>
                </c:pt>
                <c:pt idx="678">
                  <c:v>127.313332</c:v>
                </c:pt>
                <c:pt idx="679">
                  <c:v>126.98333</c:v>
                </c:pt>
                <c:pt idx="680">
                  <c:v>145.520004</c:v>
                </c:pt>
                <c:pt idx="681">
                  <c:v>146.62333699999999</c:v>
                </c:pt>
                <c:pt idx="682">
                  <c:v>138.53334000000001</c:v>
                </c:pt>
                <c:pt idx="683">
                  <c:v>149.31333900000001</c:v>
                </c:pt>
                <c:pt idx="684">
                  <c:v>151.04333500000001</c:v>
                </c:pt>
                <c:pt idx="685">
                  <c:v>143.199997</c:v>
                </c:pt>
                <c:pt idx="686">
                  <c:v>135.05332899999999</c:v>
                </c:pt>
                <c:pt idx="687">
                  <c:v>121.26667</c:v>
                </c:pt>
                <c:pt idx="688">
                  <c:v>131.15666200000001</c:v>
                </c:pt>
                <c:pt idx="689">
                  <c:v>141.53999300000001</c:v>
                </c:pt>
                <c:pt idx="690">
                  <c:v>138.66667200000001</c:v>
                </c:pt>
                <c:pt idx="691">
                  <c:v>140.44000199999999</c:v>
                </c:pt>
                <c:pt idx="692">
                  <c:v>146.91999799999999</c:v>
                </c:pt>
                <c:pt idx="693">
                  <c:v>140.46333300000001</c:v>
                </c:pt>
                <c:pt idx="694">
                  <c:v>141.116669</c:v>
                </c:pt>
                <c:pt idx="695">
                  <c:v>141.26333600000001</c:v>
                </c:pt>
                <c:pt idx="696">
                  <c:v>139.95666499999999</c:v>
                </c:pt>
                <c:pt idx="697">
                  <c:v>146.14666700000001</c:v>
                </c:pt>
                <c:pt idx="698">
                  <c:v>143.37666300000001</c:v>
                </c:pt>
                <c:pt idx="699">
                  <c:v>147.33332799999999</c:v>
                </c:pt>
                <c:pt idx="700">
                  <c:v>147.78334000000001</c:v>
                </c:pt>
                <c:pt idx="701">
                  <c:v>149.92666600000001</c:v>
                </c:pt>
                <c:pt idx="702">
                  <c:v>150.10333299999999</c:v>
                </c:pt>
                <c:pt idx="703">
                  <c:v>151.479996</c:v>
                </c:pt>
                <c:pt idx="704">
                  <c:v>148.74667400000001</c:v>
                </c:pt>
                <c:pt idx="705">
                  <c:v>143.91667200000001</c:v>
                </c:pt>
                <c:pt idx="706">
                  <c:v>140.89999399999999</c:v>
                </c:pt>
                <c:pt idx="707">
                  <c:v>147.30667099999999</c:v>
                </c:pt>
                <c:pt idx="708">
                  <c:v>140.613327</c:v>
                </c:pt>
                <c:pt idx="709">
                  <c:v>137.21000699999999</c:v>
                </c:pt>
                <c:pt idx="710">
                  <c:v>141.25332599999999</c:v>
                </c:pt>
                <c:pt idx="711">
                  <c:v>138.82666</c:v>
                </c:pt>
                <c:pt idx="712">
                  <c:v>136.653336</c:v>
                </c:pt>
                <c:pt idx="713">
                  <c:v>135.633331</c:v>
                </c:pt>
                <c:pt idx="714">
                  <c:v>131.33332799999999</c:v>
                </c:pt>
                <c:pt idx="715">
                  <c:v>136.57666</c:v>
                </c:pt>
                <c:pt idx="716">
                  <c:v>143.53999300000001</c:v>
                </c:pt>
                <c:pt idx="717">
                  <c:v>142.76666299999999</c:v>
                </c:pt>
                <c:pt idx="718">
                  <c:v>145.366669</c:v>
                </c:pt>
                <c:pt idx="719">
                  <c:v>146.5</c:v>
                </c:pt>
                <c:pt idx="720">
                  <c:v>140.029999</c:v>
                </c:pt>
                <c:pt idx="721">
                  <c:v>138.816666</c:v>
                </c:pt>
                <c:pt idx="722">
                  <c:v>138.35000600000001</c:v>
                </c:pt>
                <c:pt idx="723">
                  <c:v>136.949997</c:v>
                </c:pt>
                <c:pt idx="724">
                  <c:v>136.30999800000001</c:v>
                </c:pt>
                <c:pt idx="725">
                  <c:v>153.38999899999999</c:v>
                </c:pt>
                <c:pt idx="726">
                  <c:v>149.449997</c:v>
                </c:pt>
                <c:pt idx="727">
                  <c:v>164</c:v>
                </c:pt>
                <c:pt idx="728">
                  <c:v>165.99667400000001</c:v>
                </c:pt>
                <c:pt idx="729">
                  <c:v>167.83332799999999</c:v>
                </c:pt>
                <c:pt idx="730">
                  <c:v>180.133331</c:v>
                </c:pt>
                <c:pt idx="731">
                  <c:v>183.35333299999999</c:v>
                </c:pt>
                <c:pt idx="732">
                  <c:v>193.720001</c:v>
                </c:pt>
                <c:pt idx="733">
                  <c:v>200.73666399999999</c:v>
                </c:pt>
                <c:pt idx="734">
                  <c:v>199.19667100000001</c:v>
                </c:pt>
                <c:pt idx="735">
                  <c:v>185.479996</c:v>
                </c:pt>
                <c:pt idx="736">
                  <c:v>196.67334</c:v>
                </c:pt>
                <c:pt idx="737">
                  <c:v>197.00332599999999</c:v>
                </c:pt>
                <c:pt idx="738">
                  <c:v>201.63999899999999</c:v>
                </c:pt>
                <c:pt idx="739">
                  <c:v>208.50332599999999</c:v>
                </c:pt>
                <c:pt idx="740">
                  <c:v>217.89666700000001</c:v>
                </c:pt>
                <c:pt idx="741">
                  <c:v>191.45666499999999</c:v>
                </c:pt>
                <c:pt idx="742">
                  <c:v>205.00332599999999</c:v>
                </c:pt>
                <c:pt idx="743">
                  <c:v>206.33332799999999</c:v>
                </c:pt>
                <c:pt idx="744">
                  <c:v>214.42666600000001</c:v>
                </c:pt>
                <c:pt idx="745">
                  <c:v>209.41000399999999</c:v>
                </c:pt>
                <c:pt idx="746">
                  <c:v>209.39666700000001</c:v>
                </c:pt>
                <c:pt idx="747">
                  <c:v>222.96665999999999</c:v>
                </c:pt>
                <c:pt idx="748">
                  <c:v>222.08000200000001</c:v>
                </c:pt>
                <c:pt idx="749">
                  <c:v>216</c:v>
                </c:pt>
                <c:pt idx="750">
                  <c:v>210.73333700000001</c:v>
                </c:pt>
                <c:pt idx="751">
                  <c:v>214.33000200000001</c:v>
                </c:pt>
                <c:pt idx="752">
                  <c:v>224.83667</c:v>
                </c:pt>
                <c:pt idx="753">
                  <c:v>220.33332799999999</c:v>
                </c:pt>
                <c:pt idx="754">
                  <c:v>224</c:v>
                </c:pt>
                <c:pt idx="755">
                  <c:v>233.33000200000001</c:v>
                </c:pt>
                <c:pt idx="756">
                  <c:v>239.820007</c:v>
                </c:pt>
                <c:pt idx="757">
                  <c:v>241.220001</c:v>
                </c:pt>
                <c:pt idx="758">
                  <c:v>252.83000200000001</c:v>
                </c:pt>
                <c:pt idx="759">
                  <c:v>259.209991</c:v>
                </c:pt>
                <c:pt idx="760">
                  <c:v>285.33334400000001</c:v>
                </c:pt>
                <c:pt idx="761">
                  <c:v>283.133331</c:v>
                </c:pt>
                <c:pt idx="762">
                  <c:v>277</c:v>
                </c:pt>
                <c:pt idx="763">
                  <c:v>284.25332600000002</c:v>
                </c:pt>
                <c:pt idx="764">
                  <c:v>281.13000499999998</c:v>
                </c:pt>
                <c:pt idx="765">
                  <c:v>284</c:v>
                </c:pt>
                <c:pt idx="766">
                  <c:v>279.26666299999999</c:v>
                </c:pt>
                <c:pt idx="767">
                  <c:v>286.24667399999998</c:v>
                </c:pt>
                <c:pt idx="768">
                  <c:v>285</c:v>
                </c:pt>
                <c:pt idx="769">
                  <c:v>278.10333300000002</c:v>
                </c:pt>
                <c:pt idx="770">
                  <c:v>285</c:v>
                </c:pt>
                <c:pt idx="771">
                  <c:v>297.12667800000003</c:v>
                </c:pt>
                <c:pt idx="772">
                  <c:v>290.116669</c:v>
                </c:pt>
                <c:pt idx="773">
                  <c:v>273.33334400000001</c:v>
                </c:pt>
                <c:pt idx="774">
                  <c:v>276.66665599999999</c:v>
                </c:pt>
                <c:pt idx="775">
                  <c:v>271.42999300000002</c:v>
                </c:pt>
                <c:pt idx="776">
                  <c:v>281.55999800000001</c:v>
                </c:pt>
                <c:pt idx="777">
                  <c:v>292.33999599999999</c:v>
                </c:pt>
                <c:pt idx="778">
                  <c:v>285</c:v>
                </c:pt>
                <c:pt idx="779">
                  <c:v>281.66665599999999</c:v>
                </c:pt>
                <c:pt idx="780">
                  <c:v>289.89001500000001</c:v>
                </c:pt>
                <c:pt idx="781">
                  <c:v>285.040009</c:v>
                </c:pt>
                <c:pt idx="782">
                  <c:v>281.21331800000002</c:v>
                </c:pt>
                <c:pt idx="783">
                  <c:v>270.81332400000002</c:v>
                </c:pt>
                <c:pt idx="784">
                  <c:v>267.08667000000003</c:v>
                </c:pt>
                <c:pt idx="785">
                  <c:v>272.66665599999999</c:v>
                </c:pt>
                <c:pt idx="786">
                  <c:v>259.69665500000002</c:v>
                </c:pt>
                <c:pt idx="787">
                  <c:v>260.29998799999998</c:v>
                </c:pt>
                <c:pt idx="788">
                  <c:v>265</c:v>
                </c:pt>
                <c:pt idx="789">
                  <c:v>254.21333300000001</c:v>
                </c:pt>
                <c:pt idx="790">
                  <c:v>220.71000699999999</c:v>
                </c:pt>
                <c:pt idx="791">
                  <c:v>237.28334000000001</c:v>
                </c:pt>
                <c:pt idx="792">
                  <c:v>242.050003</c:v>
                </c:pt>
                <c:pt idx="793">
                  <c:v>233.33332799999999</c:v>
                </c:pt>
                <c:pt idx="794">
                  <c:v>230.03666699999999</c:v>
                </c:pt>
                <c:pt idx="795">
                  <c:v>239.42666600000001</c:v>
                </c:pt>
                <c:pt idx="796">
                  <c:v>229.33000200000001</c:v>
                </c:pt>
                <c:pt idx="797">
                  <c:v>218.60000600000001</c:v>
                </c:pt>
                <c:pt idx="798">
                  <c:v>208.68666099999999</c:v>
                </c:pt>
                <c:pt idx="799">
                  <c:v>200.183334</c:v>
                </c:pt>
                <c:pt idx="800">
                  <c:v>202.72666899999999</c:v>
                </c:pt>
                <c:pt idx="801">
                  <c:v>233.433334</c:v>
                </c:pt>
                <c:pt idx="802">
                  <c:v>233.133331</c:v>
                </c:pt>
                <c:pt idx="803">
                  <c:v>223.33332799999999</c:v>
                </c:pt>
                <c:pt idx="804">
                  <c:v>231.363327</c:v>
                </c:pt>
                <c:pt idx="805">
                  <c:v>234.449997</c:v>
                </c:pt>
                <c:pt idx="806">
                  <c:v>218.95666499999999</c:v>
                </c:pt>
                <c:pt idx="807">
                  <c:v>228.096664</c:v>
                </c:pt>
                <c:pt idx="808">
                  <c:v>215.53334000000001</c:v>
                </c:pt>
                <c:pt idx="809">
                  <c:v>228.19667100000001</c:v>
                </c:pt>
                <c:pt idx="810">
                  <c:v>225.25666799999999</c:v>
                </c:pt>
                <c:pt idx="811">
                  <c:v>222.636673</c:v>
                </c:pt>
                <c:pt idx="812">
                  <c:v>204.33332799999999</c:v>
                </c:pt>
                <c:pt idx="813">
                  <c:v>213.95666499999999</c:v>
                </c:pt>
                <c:pt idx="814">
                  <c:v>205.21333300000001</c:v>
                </c:pt>
                <c:pt idx="815">
                  <c:v>200.58332799999999</c:v>
                </c:pt>
                <c:pt idx="816">
                  <c:v>215.53999300000001</c:v>
                </c:pt>
                <c:pt idx="817">
                  <c:v>229.45666499999999</c:v>
                </c:pt>
                <c:pt idx="818">
                  <c:v>235.903336</c:v>
                </c:pt>
                <c:pt idx="819">
                  <c:v>230.10000600000001</c:v>
                </c:pt>
                <c:pt idx="820">
                  <c:v>229</c:v>
                </c:pt>
                <c:pt idx="821">
                  <c:v>225.79333500000001</c:v>
                </c:pt>
                <c:pt idx="822">
                  <c:v>225.92334</c:v>
                </c:pt>
                <c:pt idx="823">
                  <c:v>228.566666</c:v>
                </c:pt>
                <c:pt idx="824">
                  <c:v>237.566666</c:v>
                </c:pt>
                <c:pt idx="825">
                  <c:v>256.89999399999999</c:v>
                </c:pt>
                <c:pt idx="826">
                  <c:v>247.699997</c:v>
                </c:pt>
                <c:pt idx="827">
                  <c:v>242.883331</c:v>
                </c:pt>
                <c:pt idx="828">
                  <c:v>239.866669</c:v>
                </c:pt>
                <c:pt idx="829">
                  <c:v>239.13999899999999</c:v>
                </c:pt>
                <c:pt idx="830">
                  <c:v>234.92334</c:v>
                </c:pt>
                <c:pt idx="831">
                  <c:v>247.16667200000001</c:v>
                </c:pt>
                <c:pt idx="832">
                  <c:v>239.933334</c:v>
                </c:pt>
                <c:pt idx="833">
                  <c:v>247</c:v>
                </c:pt>
                <c:pt idx="834">
                  <c:v>239.320007</c:v>
                </c:pt>
                <c:pt idx="835">
                  <c:v>232.136673</c:v>
                </c:pt>
                <c:pt idx="836">
                  <c:v>233.16999799999999</c:v>
                </c:pt>
                <c:pt idx="837">
                  <c:v>222.529999</c:v>
                </c:pt>
                <c:pt idx="838">
                  <c:v>234.60000600000001</c:v>
                </c:pt>
                <c:pt idx="839">
                  <c:v>226.31333900000001</c:v>
                </c:pt>
                <c:pt idx="840">
                  <c:v>227.020004</c:v>
                </c:pt>
                <c:pt idx="841">
                  <c:v>226.91999799999999</c:v>
                </c:pt>
                <c:pt idx="842">
                  <c:v>221.933334</c:v>
                </c:pt>
                <c:pt idx="843">
                  <c:v>221.633331</c:v>
                </c:pt>
                <c:pt idx="844">
                  <c:v>199.74667400000001</c:v>
                </c:pt>
                <c:pt idx="845">
                  <c:v>200.83000200000001</c:v>
                </c:pt>
                <c:pt idx="846">
                  <c:v>200.51333600000001</c:v>
                </c:pt>
                <c:pt idx="847">
                  <c:v>194.470001</c:v>
                </c:pt>
                <c:pt idx="848">
                  <c:v>191.85000600000001</c:v>
                </c:pt>
                <c:pt idx="849">
                  <c:v>189.33332799999999</c:v>
                </c:pt>
                <c:pt idx="850">
                  <c:v>184.183334</c:v>
                </c:pt>
                <c:pt idx="851">
                  <c:v>191.66667200000001</c:v>
                </c:pt>
                <c:pt idx="852">
                  <c:v>198.703339</c:v>
                </c:pt>
                <c:pt idx="853">
                  <c:v>193.866669</c:v>
                </c:pt>
                <c:pt idx="854">
                  <c:v>202.43666099999999</c:v>
                </c:pt>
                <c:pt idx="855">
                  <c:v>202.520004</c:v>
                </c:pt>
                <c:pt idx="856">
                  <c:v>206.74667400000001</c:v>
                </c:pt>
                <c:pt idx="857">
                  <c:v>209.5</c:v>
                </c:pt>
                <c:pt idx="858">
                  <c:v>209.26666299999999</c:v>
                </c:pt>
                <c:pt idx="859">
                  <c:v>206.71000699999999</c:v>
                </c:pt>
                <c:pt idx="860">
                  <c:v>200.60000600000001</c:v>
                </c:pt>
                <c:pt idx="861">
                  <c:v>193.23666399999999</c:v>
                </c:pt>
                <c:pt idx="862">
                  <c:v>197.27667199999999</c:v>
                </c:pt>
                <c:pt idx="863">
                  <c:v>207.66999799999999</c:v>
                </c:pt>
                <c:pt idx="864">
                  <c:v>200.72332800000001</c:v>
                </c:pt>
                <c:pt idx="865">
                  <c:v>201.29333500000001</c:v>
                </c:pt>
                <c:pt idx="866">
                  <c:v>203.41000399999999</c:v>
                </c:pt>
                <c:pt idx="867">
                  <c:v>204.07666</c:v>
                </c:pt>
                <c:pt idx="868">
                  <c:v>205.56333900000001</c:v>
                </c:pt>
                <c:pt idx="869">
                  <c:v>199.179993</c:v>
                </c:pt>
                <c:pt idx="870">
                  <c:v>200.63000500000001</c:v>
                </c:pt>
                <c:pt idx="871">
                  <c:v>204.45666499999999</c:v>
                </c:pt>
                <c:pt idx="872">
                  <c:v>208.16000399999999</c:v>
                </c:pt>
                <c:pt idx="873">
                  <c:v>206.08332799999999</c:v>
                </c:pt>
                <c:pt idx="874">
                  <c:v>210.66667200000001</c:v>
                </c:pt>
                <c:pt idx="875">
                  <c:v>224.99667400000001</c:v>
                </c:pt>
                <c:pt idx="876">
                  <c:v>229.86000100000001</c:v>
                </c:pt>
                <c:pt idx="877">
                  <c:v>223.88000500000001</c:v>
                </c:pt>
                <c:pt idx="878">
                  <c:v>228.21665999999999</c:v>
                </c:pt>
                <c:pt idx="879">
                  <c:v>226.58999600000001</c:v>
                </c:pt>
                <c:pt idx="880">
                  <c:v>227.97332800000001</c:v>
                </c:pt>
                <c:pt idx="881">
                  <c:v>226.32666</c:v>
                </c:pt>
                <c:pt idx="882">
                  <c:v>227.23666399999999</c:v>
                </c:pt>
                <c:pt idx="883">
                  <c:v>221.42334</c:v>
                </c:pt>
                <c:pt idx="884">
                  <c:v>209.45666499999999</c:v>
                </c:pt>
                <c:pt idx="885">
                  <c:v>217.72666899999999</c:v>
                </c:pt>
                <c:pt idx="886">
                  <c:v>220.73333700000001</c:v>
                </c:pt>
                <c:pt idx="887">
                  <c:v>228.77333100000001</c:v>
                </c:pt>
                <c:pt idx="888">
                  <c:v>223.58332799999999</c:v>
                </c:pt>
                <c:pt idx="889">
                  <c:v>219.46333300000001</c:v>
                </c:pt>
                <c:pt idx="890">
                  <c:v>218.22666899999999</c:v>
                </c:pt>
                <c:pt idx="891">
                  <c:v>209.96333300000001</c:v>
                </c:pt>
                <c:pt idx="892">
                  <c:v>217.33000200000001</c:v>
                </c:pt>
                <c:pt idx="893">
                  <c:v>219.86999499999999</c:v>
                </c:pt>
                <c:pt idx="894">
                  <c:v>218.81333900000001</c:v>
                </c:pt>
                <c:pt idx="895">
                  <c:v>215.453339</c:v>
                </c:pt>
                <c:pt idx="896">
                  <c:v>216.990005</c:v>
                </c:pt>
                <c:pt idx="897">
                  <c:v>221.133331</c:v>
                </c:pt>
                <c:pt idx="898">
                  <c:v>215.66667200000001</c:v>
                </c:pt>
                <c:pt idx="899">
                  <c:v>216.596664</c:v>
                </c:pt>
                <c:pt idx="900">
                  <c:v>223.91999799999999</c:v>
                </c:pt>
                <c:pt idx="901">
                  <c:v>233.33332799999999</c:v>
                </c:pt>
                <c:pt idx="902">
                  <c:v>239.66667200000001</c:v>
                </c:pt>
                <c:pt idx="903">
                  <c:v>237</c:v>
                </c:pt>
                <c:pt idx="904">
                  <c:v>238.66667200000001</c:v>
                </c:pt>
                <c:pt idx="905">
                  <c:v>237.300003</c:v>
                </c:pt>
                <c:pt idx="906">
                  <c:v>236.72332800000001</c:v>
                </c:pt>
                <c:pt idx="907">
                  <c:v>237.99667400000001</c:v>
                </c:pt>
                <c:pt idx="908">
                  <c:v>237.570007</c:v>
                </c:pt>
                <c:pt idx="909">
                  <c:v>235.44667100000001</c:v>
                </c:pt>
                <c:pt idx="910">
                  <c:v>241.23666399999999</c:v>
                </c:pt>
                <c:pt idx="911">
                  <c:v>235.02333100000001</c:v>
                </c:pt>
                <c:pt idx="912">
                  <c:v>224.220001</c:v>
                </c:pt>
                <c:pt idx="913">
                  <c:v>223.25</c:v>
                </c:pt>
                <c:pt idx="914">
                  <c:v>226.070007</c:v>
                </c:pt>
                <c:pt idx="915">
                  <c:v>227.616669</c:v>
                </c:pt>
                <c:pt idx="916">
                  <c:v>228.479996</c:v>
                </c:pt>
                <c:pt idx="917">
                  <c:v>236.893326</c:v>
                </c:pt>
                <c:pt idx="918">
                  <c:v>235.67666600000001</c:v>
                </c:pt>
                <c:pt idx="919">
                  <c:v>236.10333299999999</c:v>
                </c:pt>
                <c:pt idx="920">
                  <c:v>235</c:v>
                </c:pt>
                <c:pt idx="921">
                  <c:v>238.240005</c:v>
                </c:pt>
                <c:pt idx="922">
                  <c:v>244.33332799999999</c:v>
                </c:pt>
                <c:pt idx="923">
                  <c:v>244.69332900000001</c:v>
                </c:pt>
                <c:pt idx="924">
                  <c:v>244.83332799999999</c:v>
                </c:pt>
                <c:pt idx="925">
                  <c:v>244.08332799999999</c:v>
                </c:pt>
                <c:pt idx="926">
                  <c:v>246.66667200000001</c:v>
                </c:pt>
                <c:pt idx="927">
                  <c:v>253.86000100000001</c:v>
                </c:pt>
                <c:pt idx="928">
                  <c:v>251.136673</c:v>
                </c:pt>
                <c:pt idx="929">
                  <c:v>253.199997</c:v>
                </c:pt>
                <c:pt idx="930">
                  <c:v>246.73666399999999</c:v>
                </c:pt>
                <c:pt idx="931">
                  <c:v>247.52333100000001</c:v>
                </c:pt>
                <c:pt idx="932">
                  <c:v>248.33332799999999</c:v>
                </c:pt>
                <c:pt idx="933">
                  <c:v>250.94332900000001</c:v>
                </c:pt>
                <c:pt idx="934">
                  <c:v>252.383331</c:v>
                </c:pt>
                <c:pt idx="935">
                  <c:v>244.85333299999999</c:v>
                </c:pt>
                <c:pt idx="936">
                  <c:v>244.929993</c:v>
                </c:pt>
                <c:pt idx="937">
                  <c:v>247.84333799999999</c:v>
                </c:pt>
                <c:pt idx="938">
                  <c:v>251.66667200000001</c:v>
                </c:pt>
                <c:pt idx="939">
                  <c:v>248.63000500000001</c:v>
                </c:pt>
                <c:pt idx="940">
                  <c:v>257.70666499999999</c:v>
                </c:pt>
                <c:pt idx="941">
                  <c:v>262.39999399999999</c:v>
                </c:pt>
                <c:pt idx="942">
                  <c:v>259.93331899999998</c:v>
                </c:pt>
                <c:pt idx="943">
                  <c:v>260.33334400000001</c:v>
                </c:pt>
                <c:pt idx="944">
                  <c:v>259.46667500000001</c:v>
                </c:pt>
                <c:pt idx="945">
                  <c:v>265.5</c:v>
                </c:pt>
                <c:pt idx="946">
                  <c:v>261.60000600000001</c:v>
                </c:pt>
                <c:pt idx="947">
                  <c:v>258.73333700000001</c:v>
                </c:pt>
                <c:pt idx="948">
                  <c:v>261.82000699999998</c:v>
                </c:pt>
                <c:pt idx="949">
                  <c:v>265.40332000000001</c:v>
                </c:pt>
                <c:pt idx="950">
                  <c:v>262.54998799999998</c:v>
                </c:pt>
                <c:pt idx="951">
                  <c:v>266.976654</c:v>
                </c:pt>
                <c:pt idx="952">
                  <c:v>270.156677</c:v>
                </c:pt>
                <c:pt idx="953">
                  <c:v>271.82998700000002</c:v>
                </c:pt>
                <c:pt idx="954">
                  <c:v>274.57998700000002</c:v>
                </c:pt>
                <c:pt idx="955">
                  <c:v>283.92999300000002</c:v>
                </c:pt>
                <c:pt idx="956">
                  <c:v>292.51001000000002</c:v>
                </c:pt>
                <c:pt idx="957">
                  <c:v>288.45001200000002</c:v>
                </c:pt>
                <c:pt idx="958">
                  <c:v>285.33334400000001</c:v>
                </c:pt>
                <c:pt idx="959">
                  <c:v>298.5</c:v>
                </c:pt>
                <c:pt idx="960">
                  <c:v>316.843323</c:v>
                </c:pt>
                <c:pt idx="961">
                  <c:v>341.56332400000002</c:v>
                </c:pt>
                <c:pt idx="962">
                  <c:v>346.55334499999998</c:v>
                </c:pt>
                <c:pt idx="963">
                  <c:v>356.10333300000002</c:v>
                </c:pt>
                <c:pt idx="964">
                  <c:v>360.61999500000002</c:v>
                </c:pt>
                <c:pt idx="965">
                  <c:v>381.66665599999999</c:v>
                </c:pt>
                <c:pt idx="966">
                  <c:v>386.45333900000003</c:v>
                </c:pt>
                <c:pt idx="967">
                  <c:v>392.44332900000001</c:v>
                </c:pt>
                <c:pt idx="968">
                  <c:v>411.47000100000002</c:v>
                </c:pt>
                <c:pt idx="969">
                  <c:v>409.33334400000001</c:v>
                </c:pt>
                <c:pt idx="970">
                  <c:v>383.26333599999998</c:v>
                </c:pt>
                <c:pt idx="971">
                  <c:v>391.20001200000002</c:v>
                </c:pt>
                <c:pt idx="972">
                  <c:v>336.80334499999998</c:v>
                </c:pt>
                <c:pt idx="973">
                  <c:v>367.58999599999999</c:v>
                </c:pt>
                <c:pt idx="974">
                  <c:v>349.16665599999999</c:v>
                </c:pt>
                <c:pt idx="975">
                  <c:v>339.209991</c:v>
                </c:pt>
                <c:pt idx="976">
                  <c:v>334.43667599999998</c:v>
                </c:pt>
                <c:pt idx="977">
                  <c:v>354.50332600000002</c:v>
                </c:pt>
                <c:pt idx="978">
                  <c:v>368.85000600000001</c:v>
                </c:pt>
                <c:pt idx="979">
                  <c:v>366.290009</c:v>
                </c:pt>
                <c:pt idx="980">
                  <c:v>387.44332900000001</c:v>
                </c:pt>
                <c:pt idx="981">
                  <c:v>389.17001299999998</c:v>
                </c:pt>
                <c:pt idx="982">
                  <c:v>360.13000499999998</c:v>
                </c:pt>
                <c:pt idx="983">
                  <c:v>366.48998999999998</c:v>
                </c:pt>
                <c:pt idx="984">
                  <c:v>366.99667399999998</c:v>
                </c:pt>
                <c:pt idx="985">
                  <c:v>381.45666499999999</c:v>
                </c:pt>
                <c:pt idx="986">
                  <c:v>386.89999399999999</c:v>
                </c:pt>
                <c:pt idx="987">
                  <c:v>366.35333300000002</c:v>
                </c:pt>
                <c:pt idx="988">
                  <c:v>361.59667999999999</c:v>
                </c:pt>
                <c:pt idx="989">
                  <c:v>333.83667000000003</c:v>
                </c:pt>
                <c:pt idx="990">
                  <c:v>348.06668100000002</c:v>
                </c:pt>
                <c:pt idx="991">
                  <c:v>350.90332000000001</c:v>
                </c:pt>
                <c:pt idx="992">
                  <c:v>353.54666099999997</c:v>
                </c:pt>
                <c:pt idx="993">
                  <c:v>336.25</c:v>
                </c:pt>
                <c:pt idx="994">
                  <c:v>333.69665500000002</c:v>
                </c:pt>
                <c:pt idx="995">
                  <c:v>315</c:v>
                </c:pt>
                <c:pt idx="996">
                  <c:v>317.73666400000002</c:v>
                </c:pt>
                <c:pt idx="997">
                  <c:v>331.5</c:v>
                </c:pt>
                <c:pt idx="998">
                  <c:v>304.92334</c:v>
                </c:pt>
                <c:pt idx="999">
                  <c:v>303.56668100000002</c:v>
                </c:pt>
                <c:pt idx="1000">
                  <c:v>305.62332199999997</c:v>
                </c:pt>
                <c:pt idx="1001">
                  <c:v>321.88665800000001</c:v>
                </c:pt>
                <c:pt idx="1002">
                  <c:v>335.60000600000001</c:v>
                </c:pt>
                <c:pt idx="1003">
                  <c:v>357.89001500000001</c:v>
                </c:pt>
                <c:pt idx="1004">
                  <c:v>369.82998700000002</c:v>
                </c:pt>
                <c:pt idx="1005">
                  <c:v>366.21331800000002</c:v>
                </c:pt>
                <c:pt idx="1006">
                  <c:v>353.77667200000002</c:v>
                </c:pt>
                <c:pt idx="1007">
                  <c:v>357.81332400000002</c:v>
                </c:pt>
                <c:pt idx="1008">
                  <c:v>382.58334400000001</c:v>
                </c:pt>
                <c:pt idx="1009">
                  <c:v>396.51666299999999</c:v>
                </c:pt>
                <c:pt idx="1010">
                  <c:v>382.21667500000001</c:v>
                </c:pt>
                <c:pt idx="1011">
                  <c:v>359</c:v>
                </c:pt>
                <c:pt idx="1012">
                  <c:v>360.12332199999997</c:v>
                </c:pt>
                <c:pt idx="1013">
                  <c:v>333.33334400000001</c:v>
                </c:pt>
                <c:pt idx="1014">
                  <c:v>351.22332799999998</c:v>
                </c:pt>
                <c:pt idx="1015">
                  <c:v>359.616669</c:v>
                </c:pt>
                <c:pt idx="1016">
                  <c:v>369.69000199999999</c:v>
                </c:pt>
                <c:pt idx="1017">
                  <c:v>339.959991</c:v>
                </c:pt>
                <c:pt idx="1018">
                  <c:v>342.20333900000003</c:v>
                </c:pt>
                <c:pt idx="1019">
                  <c:v>347.23666400000002</c:v>
                </c:pt>
                <c:pt idx="1020">
                  <c:v>336.57666</c:v>
                </c:pt>
                <c:pt idx="1021">
                  <c:v>332.11334199999999</c:v>
                </c:pt>
                <c:pt idx="1022">
                  <c:v>301.58667000000003</c:v>
                </c:pt>
                <c:pt idx="1023">
                  <c:v>304.73333700000001</c:v>
                </c:pt>
                <c:pt idx="1024">
                  <c:v>317.476654</c:v>
                </c:pt>
                <c:pt idx="1025">
                  <c:v>311.11999500000002</c:v>
                </c:pt>
                <c:pt idx="1026">
                  <c:v>277.18667599999998</c:v>
                </c:pt>
                <c:pt idx="1027">
                  <c:v>290.90332000000001</c:v>
                </c:pt>
                <c:pt idx="1028">
                  <c:v>311.73666400000002</c:v>
                </c:pt>
                <c:pt idx="1029">
                  <c:v>309.39334100000002</c:v>
                </c:pt>
                <c:pt idx="1030">
                  <c:v>294</c:v>
                </c:pt>
                <c:pt idx="1031">
                  <c:v>299.07333399999999</c:v>
                </c:pt>
                <c:pt idx="1032">
                  <c:v>307.92999300000002</c:v>
                </c:pt>
                <c:pt idx="1033">
                  <c:v>301.843323</c:v>
                </c:pt>
                <c:pt idx="1034">
                  <c:v>311.66665599999999</c:v>
                </c:pt>
                <c:pt idx="1035">
                  <c:v>302.790009</c:v>
                </c:pt>
                <c:pt idx="1036">
                  <c:v>303.209991</c:v>
                </c:pt>
                <c:pt idx="1037">
                  <c:v>287.19000199999999</c:v>
                </c:pt>
                <c:pt idx="1038">
                  <c:v>300</c:v>
                </c:pt>
                <c:pt idx="1039">
                  <c:v>304.68331899999998</c:v>
                </c:pt>
                <c:pt idx="1040">
                  <c:v>304.42001299999998</c:v>
                </c:pt>
                <c:pt idx="1041">
                  <c:v>295.33334400000001</c:v>
                </c:pt>
                <c:pt idx="1042">
                  <c:v>278.04333500000001</c:v>
                </c:pt>
                <c:pt idx="1043">
                  <c:v>276.80999800000001</c:v>
                </c:pt>
                <c:pt idx="1044">
                  <c:v>233.46333300000001</c:v>
                </c:pt>
                <c:pt idx="1045">
                  <c:v>269.74334700000003</c:v>
                </c:pt>
                <c:pt idx="1046">
                  <c:v>271.67001299999998</c:v>
                </c:pt>
                <c:pt idx="1047">
                  <c:v>289.89334100000002</c:v>
                </c:pt>
                <c:pt idx="1048">
                  <c:v>290.709991</c:v>
                </c:pt>
                <c:pt idx="1049">
                  <c:v>292.92334</c:v>
                </c:pt>
                <c:pt idx="1050">
                  <c:v>283.03332499999999</c:v>
                </c:pt>
                <c:pt idx="1051">
                  <c:v>285.43331899999998</c:v>
                </c:pt>
                <c:pt idx="1052">
                  <c:v>265.17666600000001</c:v>
                </c:pt>
                <c:pt idx="1053">
                  <c:v>279.82666</c:v>
                </c:pt>
                <c:pt idx="1054">
                  <c:v>283.81668100000002</c:v>
                </c:pt>
                <c:pt idx="1055">
                  <c:v>280.06668100000002</c:v>
                </c:pt>
                <c:pt idx="1056">
                  <c:v>260.20333900000003</c:v>
                </c:pt>
                <c:pt idx="1057">
                  <c:v>258.42334</c:v>
                </c:pt>
                <c:pt idx="1058">
                  <c:v>269.66665599999999</c:v>
                </c:pt>
                <c:pt idx="1059">
                  <c:v>276.99667399999998</c:v>
                </c:pt>
                <c:pt idx="1060">
                  <c:v>291.49667399999998</c:v>
                </c:pt>
                <c:pt idx="1061">
                  <c:v>304.99334700000003</c:v>
                </c:pt>
                <c:pt idx="1062">
                  <c:v>310</c:v>
                </c:pt>
                <c:pt idx="1063">
                  <c:v>326.64666699999998</c:v>
                </c:pt>
                <c:pt idx="1064">
                  <c:v>336.57666</c:v>
                </c:pt>
                <c:pt idx="1065">
                  <c:v>336</c:v>
                </c:pt>
                <c:pt idx="1066">
                  <c:v>355.03332499999999</c:v>
                </c:pt>
                <c:pt idx="1067">
                  <c:v>369.32998700000002</c:v>
                </c:pt>
                <c:pt idx="1068">
                  <c:v>363.72332799999998</c:v>
                </c:pt>
                <c:pt idx="1069">
                  <c:v>364.85665899999998</c:v>
                </c:pt>
                <c:pt idx="1070">
                  <c:v>360.383331</c:v>
                </c:pt>
                <c:pt idx="1071">
                  <c:v>363.12667800000003</c:v>
                </c:pt>
                <c:pt idx="1072">
                  <c:v>378.76666299999999</c:v>
                </c:pt>
                <c:pt idx="1073">
                  <c:v>357.82333399999999</c:v>
                </c:pt>
                <c:pt idx="1074">
                  <c:v>350.79666099999997</c:v>
                </c:pt>
                <c:pt idx="1075">
                  <c:v>347.73666400000002</c:v>
                </c:pt>
                <c:pt idx="1076">
                  <c:v>326.79998799999998</c:v>
                </c:pt>
                <c:pt idx="1077">
                  <c:v>332.54666099999997</c:v>
                </c:pt>
                <c:pt idx="1078">
                  <c:v>327.02667200000002</c:v>
                </c:pt>
                <c:pt idx="1079">
                  <c:v>333.09667999999999</c:v>
                </c:pt>
                <c:pt idx="1080">
                  <c:v>329.67666600000001</c:v>
                </c:pt>
                <c:pt idx="1081">
                  <c:v>335.01998900000001</c:v>
                </c:pt>
                <c:pt idx="1082">
                  <c:v>343.33334400000001</c:v>
                </c:pt>
                <c:pt idx="1083">
                  <c:v>358.24334700000003</c:v>
                </c:pt>
                <c:pt idx="1084">
                  <c:v>338.30334499999998</c:v>
                </c:pt>
                <c:pt idx="1085">
                  <c:v>326.32333399999999</c:v>
                </c:pt>
                <c:pt idx="1086">
                  <c:v>331.80999800000001</c:v>
                </c:pt>
                <c:pt idx="1087">
                  <c:v>299.52667200000002</c:v>
                </c:pt>
                <c:pt idx="1088">
                  <c:v>299.99334700000003</c:v>
                </c:pt>
                <c:pt idx="1089">
                  <c:v>300.75</c:v>
                </c:pt>
                <c:pt idx="1090">
                  <c:v>286.92334</c:v>
                </c:pt>
                <c:pt idx="1091">
                  <c:v>301.05999800000001</c:v>
                </c:pt>
                <c:pt idx="1092">
                  <c:v>301.31332400000002</c:v>
                </c:pt>
                <c:pt idx="1093">
                  <c:v>313.00665300000003</c:v>
                </c:pt>
                <c:pt idx="1094">
                  <c:v>295.66665599999999</c:v>
                </c:pt>
                <c:pt idx="1095">
                  <c:v>278.81668100000002</c:v>
                </c:pt>
                <c:pt idx="1096">
                  <c:v>273.10333300000002</c:v>
                </c:pt>
                <c:pt idx="1097">
                  <c:v>265</c:v>
                </c:pt>
                <c:pt idx="1098">
                  <c:v>233.66667200000001</c:v>
                </c:pt>
                <c:pt idx="1099">
                  <c:v>257.82666</c:v>
                </c:pt>
                <c:pt idx="1100">
                  <c:v>255.720001</c:v>
                </c:pt>
                <c:pt idx="1101">
                  <c:v>249.11999499999999</c:v>
                </c:pt>
                <c:pt idx="1102">
                  <c:v>248.17334</c:v>
                </c:pt>
                <c:pt idx="1103">
                  <c:v>235.66667200000001</c:v>
                </c:pt>
                <c:pt idx="1104">
                  <c:v>237.99667400000001</c:v>
                </c:pt>
                <c:pt idx="1105">
                  <c:v>218.33999600000001</c:v>
                </c:pt>
                <c:pt idx="1106">
                  <c:v>217.84333799999999</c:v>
                </c:pt>
                <c:pt idx="1107">
                  <c:v>207.949997</c:v>
                </c:pt>
                <c:pt idx="1108">
                  <c:v>220.47332800000001</c:v>
                </c:pt>
                <c:pt idx="1109">
                  <c:v>241.08332799999999</c:v>
                </c:pt>
                <c:pt idx="1110">
                  <c:v>257.94665500000002</c:v>
                </c:pt>
                <c:pt idx="1111">
                  <c:v>251.720001</c:v>
                </c:pt>
                <c:pt idx="1112">
                  <c:v>244.15666200000001</c:v>
                </c:pt>
                <c:pt idx="1113">
                  <c:v>243.22666899999999</c:v>
                </c:pt>
                <c:pt idx="1114">
                  <c:v>244.35333299999999</c:v>
                </c:pt>
                <c:pt idx="1115">
                  <c:v>234</c:v>
                </c:pt>
                <c:pt idx="1116">
                  <c:v>240.08667</c:v>
                </c:pt>
                <c:pt idx="1117">
                  <c:v>249.33999600000001</c:v>
                </c:pt>
                <c:pt idx="1118">
                  <c:v>235.15666200000001</c:v>
                </c:pt>
                <c:pt idx="1119">
                  <c:v>223.16667200000001</c:v>
                </c:pt>
                <c:pt idx="1120">
                  <c:v>218.28666699999999</c:v>
                </c:pt>
                <c:pt idx="1121">
                  <c:v>220.91667200000001</c:v>
                </c:pt>
                <c:pt idx="1122">
                  <c:v>222.73666399999999</c:v>
                </c:pt>
                <c:pt idx="1123">
                  <c:v>213.433334</c:v>
                </c:pt>
                <c:pt idx="1124">
                  <c:v>224.60333299999999</c:v>
                </c:pt>
                <c:pt idx="1125">
                  <c:v>234.50332599999999</c:v>
                </c:pt>
                <c:pt idx="1126">
                  <c:v>237.90666200000001</c:v>
                </c:pt>
                <c:pt idx="1127">
                  <c:v>237.470001</c:v>
                </c:pt>
                <c:pt idx="1128">
                  <c:v>249.366669</c:v>
                </c:pt>
                <c:pt idx="1129">
                  <c:v>244.48333700000001</c:v>
                </c:pt>
                <c:pt idx="1130">
                  <c:v>230.5</c:v>
                </c:pt>
                <c:pt idx="1131">
                  <c:v>224.509995</c:v>
                </c:pt>
                <c:pt idx="1132">
                  <c:v>227</c:v>
                </c:pt>
                <c:pt idx="1133">
                  <c:v>223</c:v>
                </c:pt>
                <c:pt idx="1134">
                  <c:v>230.779999</c:v>
                </c:pt>
                <c:pt idx="1135">
                  <c:v>233.91999799999999</c:v>
                </c:pt>
                <c:pt idx="1136">
                  <c:v>242.33332799999999</c:v>
                </c:pt>
                <c:pt idx="1137">
                  <c:v>252.10333299999999</c:v>
                </c:pt>
                <c:pt idx="1138">
                  <c:v>236.846664</c:v>
                </c:pt>
                <c:pt idx="1139">
                  <c:v>225.5</c:v>
                </c:pt>
                <c:pt idx="1140">
                  <c:v>234.89666700000001</c:v>
                </c:pt>
                <c:pt idx="1141">
                  <c:v>240</c:v>
                </c:pt>
                <c:pt idx="1142">
                  <c:v>244.93666099999999</c:v>
                </c:pt>
                <c:pt idx="1143">
                  <c:v>245</c:v>
                </c:pt>
                <c:pt idx="1144">
                  <c:v>246.78334000000001</c:v>
                </c:pt>
                <c:pt idx="1145">
                  <c:v>255.106674</c:v>
                </c:pt>
                <c:pt idx="1146">
                  <c:v>276.22000100000002</c:v>
                </c:pt>
                <c:pt idx="1147">
                  <c:v>272.21667500000001</c:v>
                </c:pt>
                <c:pt idx="1148">
                  <c:v>266.51333599999998</c:v>
                </c:pt>
                <c:pt idx="1149">
                  <c:v>263.80999800000001</c:v>
                </c:pt>
                <c:pt idx="1150">
                  <c:v>280.06668100000002</c:v>
                </c:pt>
                <c:pt idx="1151">
                  <c:v>280.70001200000002</c:v>
                </c:pt>
                <c:pt idx="1152">
                  <c:v>301.27667200000002</c:v>
                </c:pt>
                <c:pt idx="1153">
                  <c:v>294.00332600000002</c:v>
                </c:pt>
                <c:pt idx="1154">
                  <c:v>305</c:v>
                </c:pt>
                <c:pt idx="1155">
                  <c:v>311</c:v>
                </c:pt>
                <c:pt idx="1156">
                  <c:v>302.67001299999998</c:v>
                </c:pt>
                <c:pt idx="1157">
                  <c:v>295</c:v>
                </c:pt>
                <c:pt idx="1158">
                  <c:v>290.29333500000001</c:v>
                </c:pt>
                <c:pt idx="1159">
                  <c:v>297.06668100000002</c:v>
                </c:pt>
                <c:pt idx="1160">
                  <c:v>296.51333599999998</c:v>
                </c:pt>
                <c:pt idx="1161">
                  <c:v>289.41665599999999</c:v>
                </c:pt>
                <c:pt idx="1162">
                  <c:v>301.78668199999998</c:v>
                </c:pt>
                <c:pt idx="1163">
                  <c:v>311.66665599999999</c:v>
                </c:pt>
                <c:pt idx="1164">
                  <c:v>303.39666699999998</c:v>
                </c:pt>
                <c:pt idx="1165">
                  <c:v>306</c:v>
                </c:pt>
                <c:pt idx="1166">
                  <c:v>299</c:v>
                </c:pt>
                <c:pt idx="1167">
                  <c:v>291.91332999999997</c:v>
                </c:pt>
                <c:pt idx="1168">
                  <c:v>291.45333900000003</c:v>
                </c:pt>
                <c:pt idx="1169">
                  <c:v>297.56332400000002</c:v>
                </c:pt>
                <c:pt idx="1170">
                  <c:v>302.35998499999999</c:v>
                </c:pt>
                <c:pt idx="1171">
                  <c:v>297.42999300000002</c:v>
                </c:pt>
                <c:pt idx="1172">
                  <c:v>282.82998700000002</c:v>
                </c:pt>
                <c:pt idx="1173">
                  <c:v>287.86999500000002</c:v>
                </c:pt>
                <c:pt idx="1174">
                  <c:v>280.61999500000002</c:v>
                </c:pt>
                <c:pt idx="1175">
                  <c:v>272.57998700000002</c:v>
                </c:pt>
                <c:pt idx="1176">
                  <c:v>281.07000699999998</c:v>
                </c:pt>
                <c:pt idx="1177">
                  <c:v>272.67999300000002</c:v>
                </c:pt>
                <c:pt idx="1178">
                  <c:v>273.10000600000001</c:v>
                </c:pt>
                <c:pt idx="1179">
                  <c:v>281.29998799999998</c:v>
                </c:pt>
                <c:pt idx="1180">
                  <c:v>291.67001299999998</c:v>
                </c:pt>
                <c:pt idx="1181">
                  <c:v>300.72000100000002</c:v>
                </c:pt>
                <c:pt idx="1182">
                  <c:v>292.89999399999999</c:v>
                </c:pt>
                <c:pt idx="1183">
                  <c:v>292.23998999999998</c:v>
                </c:pt>
                <c:pt idx="1184">
                  <c:v>301.82998700000002</c:v>
                </c:pt>
                <c:pt idx="1185">
                  <c:v>299.60998499999999</c:v>
                </c:pt>
                <c:pt idx="1186">
                  <c:v>300.08999599999999</c:v>
                </c:pt>
                <c:pt idx="1187">
                  <c:v>306.91000400000001</c:v>
                </c:pt>
                <c:pt idx="1188">
                  <c:v>308.290009</c:v>
                </c:pt>
                <c:pt idx="1189">
                  <c:v>299.85998499999999</c:v>
                </c:pt>
                <c:pt idx="1190">
                  <c:v>283.08999599999999</c:v>
                </c:pt>
                <c:pt idx="1191">
                  <c:v>271.82998700000002</c:v>
                </c:pt>
                <c:pt idx="1192">
                  <c:v>283.83999599999999</c:v>
                </c:pt>
                <c:pt idx="1193">
                  <c:v>283.07998700000002</c:v>
                </c:pt>
                <c:pt idx="1194">
                  <c:v>282.76001000000002</c:v>
                </c:pt>
                <c:pt idx="1195">
                  <c:v>266.14999399999999</c:v>
                </c:pt>
                <c:pt idx="1196">
                  <c:v>254.5</c:v>
                </c:pt>
                <c:pt idx="1197">
                  <c:v>250.520004</c:v>
                </c:pt>
                <c:pt idx="1198">
                  <c:v>245.009995</c:v>
                </c:pt>
                <c:pt idx="1199">
                  <c:v>239.44000199999999</c:v>
                </c:pt>
                <c:pt idx="1200">
                  <c:v>233.94000199999999</c:v>
                </c:pt>
                <c:pt idx="1201">
                  <c:v>223.929993</c:v>
                </c:pt>
                <c:pt idx="1202">
                  <c:v>220.949997</c:v>
                </c:pt>
                <c:pt idx="1203">
                  <c:v>215.33000200000001</c:v>
                </c:pt>
                <c:pt idx="1204">
                  <c:v>208.300003</c:v>
                </c:pt>
                <c:pt idx="1205">
                  <c:v>224.009995</c:v>
                </c:pt>
                <c:pt idx="1206">
                  <c:v>210.03999300000001</c:v>
                </c:pt>
                <c:pt idx="1207">
                  <c:v>229.5</c:v>
                </c:pt>
                <c:pt idx="1208">
                  <c:v>219.800003</c:v>
                </c:pt>
                <c:pt idx="1209">
                  <c:v>208.279999</c:v>
                </c:pt>
                <c:pt idx="1210">
                  <c:v>206.41999799999999</c:v>
                </c:pt>
                <c:pt idx="1211">
                  <c:v>205.820007</c:v>
                </c:pt>
                <c:pt idx="1212">
                  <c:v>210.10000600000001</c:v>
                </c:pt>
                <c:pt idx="1213">
                  <c:v>219.39999399999999</c:v>
                </c:pt>
                <c:pt idx="1214">
                  <c:v>229.770004</c:v>
                </c:pt>
                <c:pt idx="1215">
                  <c:v>225.39999399999999</c:v>
                </c:pt>
                <c:pt idx="1216">
                  <c:v>226.19000199999999</c:v>
                </c:pt>
                <c:pt idx="1217">
                  <c:v>234.050003</c:v>
                </c:pt>
                <c:pt idx="1218">
                  <c:v>226.03999300000001</c:v>
                </c:pt>
                <c:pt idx="1219">
                  <c:v>211.36000100000001</c:v>
                </c:pt>
                <c:pt idx="1220">
                  <c:v>222.60000600000001</c:v>
                </c:pt>
                <c:pt idx="1221">
                  <c:v>208.64999399999999</c:v>
                </c:pt>
                <c:pt idx="1222">
                  <c:v>194.020004</c:v>
                </c:pt>
                <c:pt idx="1223">
                  <c:v>190.779999</c:v>
                </c:pt>
                <c:pt idx="1224">
                  <c:v>189.89999399999999</c:v>
                </c:pt>
                <c:pt idx="1225">
                  <c:v>186</c:v>
                </c:pt>
                <c:pt idx="1226">
                  <c:v>192.770004</c:v>
                </c:pt>
                <c:pt idx="1227">
                  <c:v>195.88000500000001</c:v>
                </c:pt>
                <c:pt idx="1228">
                  <c:v>191.509995</c:v>
                </c:pt>
                <c:pt idx="1229">
                  <c:v>183.96000699999999</c:v>
                </c:pt>
                <c:pt idx="1230">
                  <c:v>185.050003</c:v>
                </c:pt>
                <c:pt idx="1231">
                  <c:v>175.85000600000001</c:v>
                </c:pt>
                <c:pt idx="1232">
                  <c:v>168.63000500000001</c:v>
                </c:pt>
                <c:pt idx="1233">
                  <c:v>173.570007</c:v>
                </c:pt>
                <c:pt idx="1234">
                  <c:v>185.05999800000001</c:v>
                </c:pt>
                <c:pt idx="1235">
                  <c:v>179.96000699999999</c:v>
                </c:pt>
                <c:pt idx="1236">
                  <c:v>184.990005</c:v>
                </c:pt>
                <c:pt idx="1237">
                  <c:v>182.429993</c:v>
                </c:pt>
                <c:pt idx="1238">
                  <c:v>197.08000200000001</c:v>
                </c:pt>
                <c:pt idx="1239">
                  <c:v>191.779999</c:v>
                </c:pt>
                <c:pt idx="1240">
                  <c:v>189.44000199999999</c:v>
                </c:pt>
                <c:pt idx="1241">
                  <c:v>181.220001</c:v>
                </c:pt>
                <c:pt idx="1242">
                  <c:v>175.029999</c:v>
                </c:pt>
                <c:pt idx="1243">
                  <c:v>172.199997</c:v>
                </c:pt>
                <c:pt idx="1244">
                  <c:v>173.83999600000001</c:v>
                </c:pt>
                <c:pt idx="1245">
                  <c:v>176.10000600000001</c:v>
                </c:pt>
                <c:pt idx="1246">
                  <c:v>174.86999499999999</c:v>
                </c:pt>
                <c:pt idx="1247">
                  <c:v>159.25</c:v>
                </c:pt>
                <c:pt idx="1248">
                  <c:v>153.44000199999999</c:v>
                </c:pt>
                <c:pt idx="1249">
                  <c:v>159.63999899999999</c:v>
                </c:pt>
                <c:pt idx="1250">
                  <c:v>154</c:v>
                </c:pt>
                <c:pt idx="1251">
                  <c:v>146.050003</c:v>
                </c:pt>
                <c:pt idx="1252">
                  <c:v>139.33999600000001</c:v>
                </c:pt>
                <c:pt idx="1253">
                  <c:v>136</c:v>
                </c:pt>
                <c:pt idx="1254">
                  <c:v>126.370003</c:v>
                </c:pt>
                <c:pt idx="1255">
                  <c:v>117.5</c:v>
                </c:pt>
                <c:pt idx="1256">
                  <c:v>110.349998</c:v>
                </c:pt>
                <c:pt idx="1257">
                  <c:v>120.389999</c:v>
                </c:pt>
                <c:pt idx="1258">
                  <c:v>119.949997</c:v>
                </c:pt>
                <c:pt idx="1259">
                  <c:v>118.470001</c:v>
                </c:pt>
                <c:pt idx="1260">
                  <c:v>109.110001</c:v>
                </c:pt>
                <c:pt idx="1261">
                  <c:v>110.510002</c:v>
                </c:pt>
                <c:pt idx="1262">
                  <c:v>103</c:v>
                </c:pt>
                <c:pt idx="1263">
                  <c:v>118.959999</c:v>
                </c:pt>
                <c:pt idx="1264">
                  <c:v>121.07</c:v>
                </c:pt>
                <c:pt idx="1265">
                  <c:v>122.089996</c:v>
                </c:pt>
                <c:pt idx="1266">
                  <c:v>122.55999799999999</c:v>
                </c:pt>
                <c:pt idx="1267">
                  <c:v>116.550003</c:v>
                </c:pt>
                <c:pt idx="1268">
                  <c:v>125.699997</c:v>
                </c:pt>
                <c:pt idx="1269">
                  <c:v>136.55999800000001</c:v>
                </c:pt>
                <c:pt idx="1270">
                  <c:v>127.260002</c:v>
                </c:pt>
                <c:pt idx="1271">
                  <c:v>128.679993</c:v>
                </c:pt>
                <c:pt idx="1272">
                  <c:v>135.86999499999999</c:v>
                </c:pt>
                <c:pt idx="1273">
                  <c:v>143</c:v>
                </c:pt>
                <c:pt idx="1274">
                  <c:v>141.91000399999999</c:v>
                </c:pt>
                <c:pt idx="1275">
                  <c:v>159.970001</c:v>
                </c:pt>
                <c:pt idx="1276">
                  <c:v>162.429993</c:v>
                </c:pt>
                <c:pt idx="1277">
                  <c:v>178.050003</c:v>
                </c:pt>
              </c:numCache>
            </c:numRef>
          </c:val>
          <c:smooth val="0"/>
          <c:extLst>
            <c:ext xmlns:c16="http://schemas.microsoft.com/office/drawing/2014/chart" uri="{C3380CC4-5D6E-409C-BE32-E72D297353CC}">
              <c16:uniqueId val="{00000000-2C61-4AE0-B18B-6815CFE5D71C}"/>
            </c:ext>
          </c:extLst>
        </c:ser>
        <c:ser>
          <c:idx val="1"/>
          <c:order val="1"/>
          <c:tx>
            <c:strRef>
              <c:f>Sheet2!$C$1</c:f>
              <c:strCache>
                <c:ptCount val="1"/>
                <c:pt idx="0">
                  <c:v>High</c:v>
                </c:pt>
              </c:strCache>
            </c:strRef>
          </c:tx>
          <c:spPr>
            <a:ln w="28575" cap="rnd">
              <a:solidFill>
                <a:schemeClr val="accent2"/>
              </a:solidFill>
              <a:round/>
            </a:ln>
            <a:effectLst/>
          </c:spPr>
          <c:marker>
            <c:symbol val="none"/>
          </c:marker>
          <c:cat>
            <c:numRef>
              <c:f>Sheet2!$A$2:$A$1279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Sheet2!$C$2:$C$1279</c:f>
              <c:numCache>
                <c:formatCode>General</c:formatCode>
                <c:ptCount val="1278"/>
                <c:pt idx="0">
                  <c:v>21.474001000000001</c:v>
                </c:pt>
                <c:pt idx="1">
                  <c:v>21.683332</c:v>
                </c:pt>
                <c:pt idx="2">
                  <c:v>21.236668000000002</c:v>
                </c:pt>
                <c:pt idx="3">
                  <c:v>21.149332000000001</c:v>
                </c:pt>
                <c:pt idx="4">
                  <c:v>22.468</c:v>
                </c:pt>
                <c:pt idx="5">
                  <c:v>22.586666000000001</c:v>
                </c:pt>
                <c:pt idx="6">
                  <c:v>22.466667000000001</c:v>
                </c:pt>
                <c:pt idx="7">
                  <c:v>22.987333</c:v>
                </c:pt>
                <c:pt idx="8">
                  <c:v>22.693999999999999</c:v>
                </c:pt>
                <c:pt idx="9">
                  <c:v>23</c:v>
                </c:pt>
                <c:pt idx="10">
                  <c:v>23.266666000000001</c:v>
                </c:pt>
                <c:pt idx="11">
                  <c:v>23.486668000000002</c:v>
                </c:pt>
                <c:pt idx="12">
                  <c:v>23.372667</c:v>
                </c:pt>
                <c:pt idx="13">
                  <c:v>23.855333000000002</c:v>
                </c:pt>
                <c:pt idx="14">
                  <c:v>24.033332999999999</c:v>
                </c:pt>
                <c:pt idx="15">
                  <c:v>23.65</c:v>
                </c:pt>
                <c:pt idx="16">
                  <c:v>23.280000999999999</c:v>
                </c:pt>
                <c:pt idx="17">
                  <c:v>22.933332</c:v>
                </c:pt>
                <c:pt idx="18">
                  <c:v>23.389999</c:v>
                </c:pt>
                <c:pt idx="19">
                  <c:v>23.218</c:v>
                </c:pt>
                <c:pt idx="20">
                  <c:v>23.745999999999999</c:v>
                </c:pt>
                <c:pt idx="21">
                  <c:v>23.977333000000002</c:v>
                </c:pt>
                <c:pt idx="22">
                  <c:v>23.463332999999999</c:v>
                </c:pt>
                <c:pt idx="23">
                  <c:v>22.964666000000001</c:v>
                </c:pt>
                <c:pt idx="24">
                  <c:v>22.414667000000001</c:v>
                </c:pt>
                <c:pt idx="25">
                  <c:v>23.066668</c:v>
                </c:pt>
                <c:pt idx="26">
                  <c:v>23.241333000000001</c:v>
                </c:pt>
                <c:pt idx="27">
                  <c:v>21.398665999999999</c:v>
                </c:pt>
                <c:pt idx="28">
                  <c:v>21.205334000000001</c:v>
                </c:pt>
                <c:pt idx="29">
                  <c:v>21.612666999999998</c:v>
                </c:pt>
                <c:pt idx="30">
                  <c:v>21.744667</c:v>
                </c:pt>
                <c:pt idx="31">
                  <c:v>22.274667999999998</c:v>
                </c:pt>
                <c:pt idx="32">
                  <c:v>22.874666000000001</c:v>
                </c:pt>
                <c:pt idx="33">
                  <c:v>22.722667999999999</c:v>
                </c:pt>
                <c:pt idx="34">
                  <c:v>22.646000000000001</c:v>
                </c:pt>
                <c:pt idx="35">
                  <c:v>23.162666000000002</c:v>
                </c:pt>
                <c:pt idx="36">
                  <c:v>23.666</c:v>
                </c:pt>
                <c:pt idx="37">
                  <c:v>23.933332</c:v>
                </c:pt>
                <c:pt idx="38">
                  <c:v>23.999331999999999</c:v>
                </c:pt>
                <c:pt idx="39">
                  <c:v>23.682666999999999</c:v>
                </c:pt>
                <c:pt idx="40">
                  <c:v>23.244667</c:v>
                </c:pt>
                <c:pt idx="41">
                  <c:v>22.347999999999999</c:v>
                </c:pt>
                <c:pt idx="42">
                  <c:v>22.516666000000001</c:v>
                </c:pt>
                <c:pt idx="43">
                  <c:v>22.424666999999999</c:v>
                </c:pt>
                <c:pt idx="44">
                  <c:v>22.166668000000001</c:v>
                </c:pt>
                <c:pt idx="45">
                  <c:v>22.219999000000001</c:v>
                </c:pt>
                <c:pt idx="46">
                  <c:v>21.899332000000001</c:v>
                </c:pt>
                <c:pt idx="47">
                  <c:v>23.147333</c:v>
                </c:pt>
                <c:pt idx="48">
                  <c:v>23.147333</c:v>
                </c:pt>
                <c:pt idx="49">
                  <c:v>22.653998999999999</c:v>
                </c:pt>
                <c:pt idx="50">
                  <c:v>22.190000999999999</c:v>
                </c:pt>
                <c:pt idx="51">
                  <c:v>21.826668000000002</c:v>
                </c:pt>
                <c:pt idx="52">
                  <c:v>21.383333</c:v>
                </c:pt>
                <c:pt idx="53">
                  <c:v>21.083331999999999</c:v>
                </c:pt>
                <c:pt idx="54">
                  <c:v>21.495999999999999</c:v>
                </c:pt>
                <c:pt idx="55">
                  <c:v>21.254667000000001</c:v>
                </c:pt>
                <c:pt idx="56">
                  <c:v>20.75</c:v>
                </c:pt>
                <c:pt idx="57">
                  <c:v>20.506001000000001</c:v>
                </c:pt>
                <c:pt idx="58">
                  <c:v>20.284666000000001</c:v>
                </c:pt>
                <c:pt idx="59">
                  <c:v>17.912001</c:v>
                </c:pt>
                <c:pt idx="60">
                  <c:v>18.063998999999999</c:v>
                </c:pt>
                <c:pt idx="61">
                  <c:v>17.355333000000002</c:v>
                </c:pt>
                <c:pt idx="62">
                  <c:v>18.223333</c:v>
                </c:pt>
                <c:pt idx="63">
                  <c:v>19.224667</c:v>
                </c:pt>
                <c:pt idx="64">
                  <c:v>20.417334</c:v>
                </c:pt>
                <c:pt idx="65">
                  <c:v>20.618668</c:v>
                </c:pt>
                <c:pt idx="66">
                  <c:v>20.633333</c:v>
                </c:pt>
                <c:pt idx="67">
                  <c:v>20.473333</c:v>
                </c:pt>
                <c:pt idx="68">
                  <c:v>20.598666999999999</c:v>
                </c:pt>
                <c:pt idx="69">
                  <c:v>20.263331999999998</c:v>
                </c:pt>
                <c:pt idx="70">
                  <c:v>20.263331999999998</c:v>
                </c:pt>
                <c:pt idx="71">
                  <c:v>19.977333000000002</c:v>
                </c:pt>
                <c:pt idx="72">
                  <c:v>19.478000999999999</c:v>
                </c:pt>
                <c:pt idx="73">
                  <c:v>20.016000999999999</c:v>
                </c:pt>
                <c:pt idx="74">
                  <c:v>20.067333000000001</c:v>
                </c:pt>
                <c:pt idx="75">
                  <c:v>19.998667000000001</c:v>
                </c:pt>
                <c:pt idx="76">
                  <c:v>19.441334000000001</c:v>
                </c:pt>
                <c:pt idx="77">
                  <c:v>19.139334000000002</c:v>
                </c:pt>
                <c:pt idx="78">
                  <c:v>19.010667999999999</c:v>
                </c:pt>
                <c:pt idx="79">
                  <c:v>19.052668000000001</c:v>
                </c:pt>
                <c:pt idx="80">
                  <c:v>19.631332</c:v>
                </c:pt>
                <c:pt idx="81">
                  <c:v>19.915333</c:v>
                </c:pt>
                <c:pt idx="82">
                  <c:v>20.054666999999998</c:v>
                </c:pt>
                <c:pt idx="83">
                  <c:v>20.456666999999999</c:v>
                </c:pt>
                <c:pt idx="84">
                  <c:v>19.202667000000002</c:v>
                </c:pt>
                <c:pt idx="85">
                  <c:v>19.790666999999999</c:v>
                </c:pt>
                <c:pt idx="86">
                  <c:v>20.397333</c:v>
                </c:pt>
                <c:pt idx="87">
                  <c:v>20.516666000000001</c:v>
                </c:pt>
                <c:pt idx="88">
                  <c:v>20.467333</c:v>
                </c:pt>
                <c:pt idx="89">
                  <c:v>20.865998999999999</c:v>
                </c:pt>
                <c:pt idx="90">
                  <c:v>20.591999000000001</c:v>
                </c:pt>
                <c:pt idx="91">
                  <c:v>20.329332000000001</c:v>
                </c:pt>
                <c:pt idx="92">
                  <c:v>19.130666999999999</c:v>
                </c:pt>
                <c:pt idx="93">
                  <c:v>19.254000000000001</c:v>
                </c:pt>
                <c:pt idx="94">
                  <c:v>19.279333000000001</c:v>
                </c:pt>
                <c:pt idx="95">
                  <c:v>18.976666999999999</c:v>
                </c:pt>
                <c:pt idx="96">
                  <c:v>19.432666999999999</c:v>
                </c:pt>
                <c:pt idx="97">
                  <c:v>19.200001</c:v>
                </c:pt>
                <c:pt idx="98">
                  <c:v>18.660667</c:v>
                </c:pt>
                <c:pt idx="99">
                  <c:v>18.740666999999998</c:v>
                </c:pt>
                <c:pt idx="100">
                  <c:v>18.642668</c:v>
                </c:pt>
                <c:pt idx="101">
                  <c:v>19.100000000000001</c:v>
                </c:pt>
                <c:pt idx="102">
                  <c:v>19.667334</c:v>
                </c:pt>
                <c:pt idx="103">
                  <c:v>19.358000000000001</c:v>
                </c:pt>
                <c:pt idx="104">
                  <c:v>19.463332999999999</c:v>
                </c:pt>
                <c:pt idx="105">
                  <c:v>19.933332</c:v>
                </c:pt>
                <c:pt idx="106">
                  <c:v>19.853332999999999</c:v>
                </c:pt>
                <c:pt idx="107">
                  <c:v>21.478000999999999</c:v>
                </c:pt>
                <c:pt idx="108">
                  <c:v>22</c:v>
                </c:pt>
                <c:pt idx="109">
                  <c:v>21.632000000000001</c:v>
                </c:pt>
                <c:pt idx="110">
                  <c:v>22.310666999999999</c:v>
                </c:pt>
                <c:pt idx="111">
                  <c:v>23.664667000000001</c:v>
                </c:pt>
                <c:pt idx="112">
                  <c:v>23.146667000000001</c:v>
                </c:pt>
                <c:pt idx="113">
                  <c:v>23.916668000000001</c:v>
                </c:pt>
                <c:pt idx="114">
                  <c:v>24.311333000000001</c:v>
                </c:pt>
                <c:pt idx="115">
                  <c:v>24.915333</c:v>
                </c:pt>
                <c:pt idx="116">
                  <c:v>24.666668000000001</c:v>
                </c:pt>
                <c:pt idx="117">
                  <c:v>24.292000000000002</c:v>
                </c:pt>
                <c:pt idx="118">
                  <c:v>24.414000000000001</c:v>
                </c:pt>
                <c:pt idx="119">
                  <c:v>23.483333999999999</c:v>
                </c:pt>
                <c:pt idx="120">
                  <c:v>22.564667</c:v>
                </c:pt>
                <c:pt idx="121">
                  <c:v>22.903334000000001</c:v>
                </c:pt>
                <c:pt idx="122">
                  <c:v>23.385999999999999</c:v>
                </c:pt>
                <c:pt idx="123">
                  <c:v>23.801331999999999</c:v>
                </c:pt>
                <c:pt idx="124">
                  <c:v>23.590668000000001</c:v>
                </c:pt>
                <c:pt idx="125">
                  <c:v>24.318666</c:v>
                </c:pt>
                <c:pt idx="126">
                  <c:v>22.166</c:v>
                </c:pt>
                <c:pt idx="127">
                  <c:v>20.959333000000001</c:v>
                </c:pt>
                <c:pt idx="128">
                  <c:v>20.804666999999998</c:v>
                </c:pt>
                <c:pt idx="129">
                  <c:v>21.234667000000002</c:v>
                </c:pt>
                <c:pt idx="130">
                  <c:v>21.845333</c:v>
                </c:pt>
                <c:pt idx="131">
                  <c:v>21.462667</c:v>
                </c:pt>
                <c:pt idx="132">
                  <c:v>21.548667999999999</c:v>
                </c:pt>
                <c:pt idx="133">
                  <c:v>21.305332</c:v>
                </c:pt>
                <c:pt idx="134">
                  <c:v>21.010667999999999</c:v>
                </c:pt>
                <c:pt idx="135">
                  <c:v>21.649332000000001</c:v>
                </c:pt>
                <c:pt idx="136">
                  <c:v>21.700001</c:v>
                </c:pt>
                <c:pt idx="137">
                  <c:v>21.569331999999999</c:v>
                </c:pt>
                <c:pt idx="138">
                  <c:v>21.549334000000002</c:v>
                </c:pt>
                <c:pt idx="139">
                  <c:v>20.366667</c:v>
                </c:pt>
                <c:pt idx="140">
                  <c:v>20.514668</c:v>
                </c:pt>
                <c:pt idx="141">
                  <c:v>20.641332999999999</c:v>
                </c:pt>
                <c:pt idx="142">
                  <c:v>20.713332999999999</c:v>
                </c:pt>
                <c:pt idx="143">
                  <c:v>20.512667</c:v>
                </c:pt>
                <c:pt idx="144">
                  <c:v>19.739999999999998</c:v>
                </c:pt>
                <c:pt idx="145">
                  <c:v>19.888000000000002</c:v>
                </c:pt>
                <c:pt idx="146">
                  <c:v>20.200001</c:v>
                </c:pt>
                <c:pt idx="147">
                  <c:v>23.332666</c:v>
                </c:pt>
                <c:pt idx="148">
                  <c:v>23.666668000000001</c:v>
                </c:pt>
                <c:pt idx="149">
                  <c:v>23.665333</c:v>
                </c:pt>
                <c:pt idx="150">
                  <c:v>25.830666999999998</c:v>
                </c:pt>
                <c:pt idx="151">
                  <c:v>25.509333000000002</c:v>
                </c:pt>
                <c:pt idx="152">
                  <c:v>24.467333</c:v>
                </c:pt>
                <c:pt idx="153">
                  <c:v>24</c:v>
                </c:pt>
                <c:pt idx="154">
                  <c:v>24.212667</c:v>
                </c:pt>
                <c:pt idx="155">
                  <c:v>23.946667000000001</c:v>
                </c:pt>
                <c:pt idx="156">
                  <c:v>22.966000000000001</c:v>
                </c:pt>
                <c:pt idx="157">
                  <c:v>22.818666</c:v>
                </c:pt>
                <c:pt idx="158">
                  <c:v>21.784666000000001</c:v>
                </c:pt>
                <c:pt idx="159">
                  <c:v>20.566668</c:v>
                </c:pt>
                <c:pt idx="160">
                  <c:v>21.652666</c:v>
                </c:pt>
                <c:pt idx="161">
                  <c:v>21.591999000000001</c:v>
                </c:pt>
                <c:pt idx="162">
                  <c:v>21.821332999999999</c:v>
                </c:pt>
                <c:pt idx="163">
                  <c:v>21.59</c:v>
                </c:pt>
                <c:pt idx="164">
                  <c:v>21.495999999999999</c:v>
                </c:pt>
                <c:pt idx="165">
                  <c:v>21.258666999999999</c:v>
                </c:pt>
                <c:pt idx="166">
                  <c:v>20.790001</c:v>
                </c:pt>
                <c:pt idx="167">
                  <c:v>20.306667000000001</c:v>
                </c:pt>
                <c:pt idx="168">
                  <c:v>20.353999999999999</c:v>
                </c:pt>
                <c:pt idx="169">
                  <c:v>19.879332999999999</c:v>
                </c:pt>
                <c:pt idx="170">
                  <c:v>19.118668</c:v>
                </c:pt>
                <c:pt idx="171">
                  <c:v>19.411332999999999</c:v>
                </c:pt>
                <c:pt idx="172">
                  <c:v>17.889999</c:v>
                </c:pt>
                <c:pt idx="173">
                  <c:v>19.068666</c:v>
                </c:pt>
                <c:pt idx="174">
                  <c:v>18.799999</c:v>
                </c:pt>
                <c:pt idx="175">
                  <c:v>19.5</c:v>
                </c:pt>
                <c:pt idx="176">
                  <c:v>19.666668000000001</c:v>
                </c:pt>
                <c:pt idx="177">
                  <c:v>19.822001</c:v>
                </c:pt>
                <c:pt idx="178">
                  <c:v>20.058001000000001</c:v>
                </c:pt>
                <c:pt idx="179">
                  <c:v>20.176000999999999</c:v>
                </c:pt>
                <c:pt idx="180">
                  <c:v>20</c:v>
                </c:pt>
                <c:pt idx="181">
                  <c:v>20.398665999999999</c:v>
                </c:pt>
                <c:pt idx="182">
                  <c:v>20.038668000000001</c:v>
                </c:pt>
                <c:pt idx="183">
                  <c:v>20.200001</c:v>
                </c:pt>
                <c:pt idx="184">
                  <c:v>20.306667000000001</c:v>
                </c:pt>
                <c:pt idx="185">
                  <c:v>20.926000999999999</c:v>
                </c:pt>
                <c:pt idx="186">
                  <c:v>20.997333999999999</c:v>
                </c:pt>
                <c:pt idx="187">
                  <c:v>18.533332999999999</c:v>
                </c:pt>
                <c:pt idx="188">
                  <c:v>20.762667</c:v>
                </c:pt>
                <c:pt idx="189">
                  <c:v>21.122667</c:v>
                </c:pt>
                <c:pt idx="190">
                  <c:v>20.306667000000001</c:v>
                </c:pt>
                <c:pt idx="191">
                  <c:v>19.600000000000001</c:v>
                </c:pt>
                <c:pt idx="192">
                  <c:v>18.325333000000001</c:v>
                </c:pt>
                <c:pt idx="193">
                  <c:v>17.850667999999999</c:v>
                </c:pt>
                <c:pt idx="194">
                  <c:v>17.784666000000001</c:v>
                </c:pt>
                <c:pt idx="195">
                  <c:v>17.700665999999998</c:v>
                </c:pt>
                <c:pt idx="196">
                  <c:v>17.483333999999999</c:v>
                </c:pt>
                <c:pt idx="197">
                  <c:v>17.466000000000001</c:v>
                </c:pt>
                <c:pt idx="198">
                  <c:v>17.552</c:v>
                </c:pt>
                <c:pt idx="199">
                  <c:v>18.492000999999998</c:v>
                </c:pt>
                <c:pt idx="200">
                  <c:v>18.846665999999999</c:v>
                </c:pt>
                <c:pt idx="201">
                  <c:v>18.066668</c:v>
                </c:pt>
                <c:pt idx="202">
                  <c:v>17.977333000000002</c:v>
                </c:pt>
                <c:pt idx="203">
                  <c:v>17.457332999999998</c:v>
                </c:pt>
                <c:pt idx="204">
                  <c:v>19.861999999999998</c:v>
                </c:pt>
                <c:pt idx="205">
                  <c:v>20.295999999999999</c:v>
                </c:pt>
                <c:pt idx="206">
                  <c:v>21.4</c:v>
                </c:pt>
                <c:pt idx="207">
                  <c:v>22.66</c:v>
                </c:pt>
                <c:pt idx="208">
                  <c:v>23.143999000000001</c:v>
                </c:pt>
                <c:pt idx="209">
                  <c:v>22.526667</c:v>
                </c:pt>
                <c:pt idx="210">
                  <c:v>22.799999</c:v>
                </c:pt>
                <c:pt idx="211">
                  <c:v>23.189333000000001</c:v>
                </c:pt>
                <c:pt idx="212">
                  <c:v>23.280000999999999</c:v>
                </c:pt>
                <c:pt idx="213">
                  <c:v>22.930668000000001</c:v>
                </c:pt>
                <c:pt idx="214">
                  <c:v>23.253332</c:v>
                </c:pt>
                <c:pt idx="215">
                  <c:v>23.412001</c:v>
                </c:pt>
                <c:pt idx="216">
                  <c:v>23.838667000000001</c:v>
                </c:pt>
                <c:pt idx="217">
                  <c:v>23.6</c:v>
                </c:pt>
                <c:pt idx="218">
                  <c:v>23.318666</c:v>
                </c:pt>
                <c:pt idx="219">
                  <c:v>22.98</c:v>
                </c:pt>
                <c:pt idx="220">
                  <c:v>23.140667000000001</c:v>
                </c:pt>
                <c:pt idx="221">
                  <c:v>23.238667</c:v>
                </c:pt>
                <c:pt idx="222">
                  <c:v>23.713332999999999</c:v>
                </c:pt>
                <c:pt idx="223">
                  <c:v>24.450001</c:v>
                </c:pt>
                <c:pt idx="224">
                  <c:v>23.32</c:v>
                </c:pt>
                <c:pt idx="225">
                  <c:v>23.540001</c:v>
                </c:pt>
                <c:pt idx="226">
                  <c:v>22.5</c:v>
                </c:pt>
                <c:pt idx="227">
                  <c:v>23.081333000000001</c:v>
                </c:pt>
                <c:pt idx="228">
                  <c:v>23.130666999999999</c:v>
                </c:pt>
                <c:pt idx="229">
                  <c:v>23.218665999999999</c:v>
                </c:pt>
                <c:pt idx="230">
                  <c:v>23.166668000000001</c:v>
                </c:pt>
                <c:pt idx="231">
                  <c:v>23.440000999999999</c:v>
                </c:pt>
                <c:pt idx="232">
                  <c:v>24.4</c:v>
                </c:pt>
                <c:pt idx="233">
                  <c:v>24.578666999999999</c:v>
                </c:pt>
                <c:pt idx="234">
                  <c:v>24.492000999999998</c:v>
                </c:pt>
                <c:pt idx="235">
                  <c:v>25.299334000000002</c:v>
                </c:pt>
                <c:pt idx="236">
                  <c:v>24.398665999999999</c:v>
                </c:pt>
                <c:pt idx="237">
                  <c:v>24.811333000000001</c:v>
                </c:pt>
                <c:pt idx="238">
                  <c:v>24.794001000000002</c:v>
                </c:pt>
                <c:pt idx="239">
                  <c:v>25.162666000000002</c:v>
                </c:pt>
                <c:pt idx="240">
                  <c:v>25.191334000000001</c:v>
                </c:pt>
                <c:pt idx="241">
                  <c:v>24.379999000000002</c:v>
                </c:pt>
                <c:pt idx="242">
                  <c:v>23.436665999999999</c:v>
                </c:pt>
                <c:pt idx="243">
                  <c:v>23.134001000000001</c:v>
                </c:pt>
                <c:pt idx="244">
                  <c:v>22.019333</c:v>
                </c:pt>
                <c:pt idx="245">
                  <c:v>21.564667</c:v>
                </c:pt>
                <c:pt idx="246">
                  <c:v>20.966667000000001</c:v>
                </c:pt>
                <c:pt idx="247">
                  <c:v>21.797999999999998</c:v>
                </c:pt>
                <c:pt idx="248">
                  <c:v>21.478000999999999</c:v>
                </c:pt>
                <c:pt idx="249">
                  <c:v>22.416</c:v>
                </c:pt>
                <c:pt idx="250">
                  <c:v>22.614000000000001</c:v>
                </c:pt>
                <c:pt idx="251">
                  <c:v>21.008666999999999</c:v>
                </c:pt>
                <c:pt idx="252">
                  <c:v>20.626667000000001</c:v>
                </c:pt>
                <c:pt idx="253">
                  <c:v>21.200001</c:v>
                </c:pt>
                <c:pt idx="254">
                  <c:v>22.449332999999999</c:v>
                </c:pt>
                <c:pt idx="255">
                  <c:v>22.934000000000001</c:v>
                </c:pt>
                <c:pt idx="256">
                  <c:v>22.9</c:v>
                </c:pt>
                <c:pt idx="257">
                  <c:v>23.025998999999999</c:v>
                </c:pt>
                <c:pt idx="258">
                  <c:v>23.227333000000002</c:v>
                </c:pt>
                <c:pt idx="259">
                  <c:v>22.833331999999999</c:v>
                </c:pt>
                <c:pt idx="260">
                  <c:v>23.253332</c:v>
                </c:pt>
                <c:pt idx="261">
                  <c:v>23.466667000000001</c:v>
                </c:pt>
                <c:pt idx="262">
                  <c:v>23.433332</c:v>
                </c:pt>
                <c:pt idx="263">
                  <c:v>21.808665999999999</c:v>
                </c:pt>
                <c:pt idx="264">
                  <c:v>20.533332999999999</c:v>
                </c:pt>
                <c:pt idx="265">
                  <c:v>19.633333</c:v>
                </c:pt>
                <c:pt idx="266">
                  <c:v>19.578666999999999</c:v>
                </c:pt>
                <c:pt idx="267">
                  <c:v>19.901333000000001</c:v>
                </c:pt>
                <c:pt idx="268">
                  <c:v>19.830666999999998</c:v>
                </c:pt>
                <c:pt idx="269">
                  <c:v>19.903998999999999</c:v>
                </c:pt>
                <c:pt idx="270">
                  <c:v>20.6</c:v>
                </c:pt>
                <c:pt idx="271">
                  <c:v>20.770665999999999</c:v>
                </c:pt>
                <c:pt idx="272">
                  <c:v>21.073333999999999</c:v>
                </c:pt>
                <c:pt idx="273">
                  <c:v>21.02</c:v>
                </c:pt>
                <c:pt idx="274">
                  <c:v>21.495999999999999</c:v>
                </c:pt>
                <c:pt idx="275">
                  <c:v>21.615998999999999</c:v>
                </c:pt>
                <c:pt idx="276">
                  <c:v>20.98</c:v>
                </c:pt>
                <c:pt idx="277">
                  <c:v>20.496668</c:v>
                </c:pt>
                <c:pt idx="278">
                  <c:v>21.24</c:v>
                </c:pt>
                <c:pt idx="279">
                  <c:v>21.212667</c:v>
                </c:pt>
                <c:pt idx="280">
                  <c:v>20.85</c:v>
                </c:pt>
                <c:pt idx="281">
                  <c:v>20.451332000000001</c:v>
                </c:pt>
                <c:pt idx="282">
                  <c:v>20.533332999999999</c:v>
                </c:pt>
                <c:pt idx="283">
                  <c:v>20.769333</c:v>
                </c:pt>
                <c:pt idx="284">
                  <c:v>20.420000000000002</c:v>
                </c:pt>
                <c:pt idx="285">
                  <c:v>20.216000000000001</c:v>
                </c:pt>
                <c:pt idx="286">
                  <c:v>19.766666000000001</c:v>
                </c:pt>
                <c:pt idx="287">
                  <c:v>20.193332999999999</c:v>
                </c:pt>
                <c:pt idx="288">
                  <c:v>20.134001000000001</c:v>
                </c:pt>
                <c:pt idx="289">
                  <c:v>21.086666000000001</c:v>
                </c:pt>
                <c:pt idx="290">
                  <c:v>21.333331999999999</c:v>
                </c:pt>
                <c:pt idx="291">
                  <c:v>20.475332000000002</c:v>
                </c:pt>
                <c:pt idx="292">
                  <c:v>19.933332</c:v>
                </c:pt>
                <c:pt idx="293">
                  <c:v>18.933332</c:v>
                </c:pt>
                <c:pt idx="294">
                  <c:v>18.767332</c:v>
                </c:pt>
                <c:pt idx="295">
                  <c:v>18.98</c:v>
                </c:pt>
                <c:pt idx="296">
                  <c:v>19.039332999999999</c:v>
                </c:pt>
                <c:pt idx="297">
                  <c:v>19.418666999999999</c:v>
                </c:pt>
                <c:pt idx="298">
                  <c:v>19.204666</c:v>
                </c:pt>
                <c:pt idx="299">
                  <c:v>19.466000000000001</c:v>
                </c:pt>
                <c:pt idx="300">
                  <c:v>19.692667</c:v>
                </c:pt>
                <c:pt idx="301">
                  <c:v>18.914667000000001</c:v>
                </c:pt>
                <c:pt idx="302">
                  <c:v>18.536667000000001</c:v>
                </c:pt>
                <c:pt idx="303">
                  <c:v>18.219999000000001</c:v>
                </c:pt>
                <c:pt idx="304">
                  <c:v>18.331333000000001</c:v>
                </c:pt>
                <c:pt idx="305">
                  <c:v>18.43</c:v>
                </c:pt>
                <c:pt idx="306">
                  <c:v>18.186665999999999</c:v>
                </c:pt>
                <c:pt idx="307">
                  <c:v>17.545334</c:v>
                </c:pt>
                <c:pt idx="308">
                  <c:v>18.017332</c:v>
                </c:pt>
                <c:pt idx="309">
                  <c:v>18.358000000000001</c:v>
                </c:pt>
                <c:pt idx="310">
                  <c:v>18.688666999999999</c:v>
                </c:pt>
                <c:pt idx="311">
                  <c:v>18.677333999999998</c:v>
                </c:pt>
                <c:pt idx="312">
                  <c:v>19.280000999999999</c:v>
                </c:pt>
                <c:pt idx="313">
                  <c:v>19.295999999999999</c:v>
                </c:pt>
                <c:pt idx="314">
                  <c:v>19.744667</c:v>
                </c:pt>
                <c:pt idx="315">
                  <c:v>18.079999999999998</c:v>
                </c:pt>
                <c:pt idx="316">
                  <c:v>18.406668</c:v>
                </c:pt>
                <c:pt idx="317">
                  <c:v>18.743998999999999</c:v>
                </c:pt>
                <c:pt idx="318">
                  <c:v>18.333331999999999</c:v>
                </c:pt>
                <c:pt idx="319">
                  <c:v>18.558665999999999</c:v>
                </c:pt>
                <c:pt idx="320">
                  <c:v>18.033332999999999</c:v>
                </c:pt>
                <c:pt idx="321">
                  <c:v>18.129999000000002</c:v>
                </c:pt>
                <c:pt idx="322">
                  <c:v>17.925332999999998</c:v>
                </c:pt>
                <c:pt idx="323">
                  <c:v>18.333331999999999</c:v>
                </c:pt>
                <c:pt idx="324">
                  <c:v>18.319331999999999</c:v>
                </c:pt>
                <c:pt idx="325">
                  <c:v>18.322666000000002</c:v>
                </c:pt>
                <c:pt idx="326">
                  <c:v>17.978666</c:v>
                </c:pt>
                <c:pt idx="327">
                  <c:v>17.706666999999999</c:v>
                </c:pt>
                <c:pt idx="328">
                  <c:v>17.687999999999999</c:v>
                </c:pt>
                <c:pt idx="329">
                  <c:v>17.266666000000001</c:v>
                </c:pt>
                <c:pt idx="330">
                  <c:v>16.445333000000002</c:v>
                </c:pt>
                <c:pt idx="331">
                  <c:v>16.265332999999998</c:v>
                </c:pt>
                <c:pt idx="332">
                  <c:v>16.280666</c:v>
                </c:pt>
                <c:pt idx="333">
                  <c:v>16</c:v>
                </c:pt>
                <c:pt idx="334">
                  <c:v>16.475332000000002</c:v>
                </c:pt>
                <c:pt idx="335">
                  <c:v>17.107332</c:v>
                </c:pt>
                <c:pt idx="336">
                  <c:v>17.223333</c:v>
                </c:pt>
                <c:pt idx="337">
                  <c:v>17.147333</c:v>
                </c:pt>
                <c:pt idx="338">
                  <c:v>16.706666999999999</c:v>
                </c:pt>
                <c:pt idx="339">
                  <c:v>16.245332999999999</c:v>
                </c:pt>
                <c:pt idx="340">
                  <c:v>16.132667999999999</c:v>
                </c:pt>
                <c:pt idx="341">
                  <c:v>15.497999999999999</c:v>
                </c:pt>
                <c:pt idx="342">
                  <c:v>15.633333</c:v>
                </c:pt>
                <c:pt idx="343">
                  <c:v>15.496</c:v>
                </c:pt>
                <c:pt idx="344">
                  <c:v>15.4</c:v>
                </c:pt>
                <c:pt idx="345">
                  <c:v>14.816000000000001</c:v>
                </c:pt>
                <c:pt idx="346">
                  <c:v>13.733333</c:v>
                </c:pt>
                <c:pt idx="347">
                  <c:v>13.826667</c:v>
                </c:pt>
                <c:pt idx="348">
                  <c:v>13.596</c:v>
                </c:pt>
                <c:pt idx="349">
                  <c:v>13.298</c:v>
                </c:pt>
                <c:pt idx="350">
                  <c:v>13.332000000000001</c:v>
                </c:pt>
                <c:pt idx="351">
                  <c:v>13</c:v>
                </c:pt>
                <c:pt idx="352">
                  <c:v>12.826000000000001</c:v>
                </c:pt>
                <c:pt idx="353">
                  <c:v>12.817333</c:v>
                </c:pt>
                <c:pt idx="354">
                  <c:v>12.661333000000001</c:v>
                </c:pt>
                <c:pt idx="355">
                  <c:v>12.445333</c:v>
                </c:pt>
                <c:pt idx="356">
                  <c:v>12.932</c:v>
                </c:pt>
                <c:pt idx="357">
                  <c:v>13.418666999999999</c:v>
                </c:pt>
                <c:pt idx="358">
                  <c:v>14.066667000000001</c:v>
                </c:pt>
                <c:pt idx="359">
                  <c:v>14.055999999999999</c:v>
                </c:pt>
                <c:pt idx="360">
                  <c:v>14.462667</c:v>
                </c:pt>
                <c:pt idx="361">
                  <c:v>14.726667000000001</c:v>
                </c:pt>
                <c:pt idx="362">
                  <c:v>14.891999999999999</c:v>
                </c:pt>
                <c:pt idx="363">
                  <c:v>14.326667</c:v>
                </c:pt>
                <c:pt idx="364">
                  <c:v>14.443333000000001</c:v>
                </c:pt>
                <c:pt idx="365">
                  <c:v>15.133333</c:v>
                </c:pt>
                <c:pt idx="366">
                  <c:v>15.649333</c:v>
                </c:pt>
                <c:pt idx="367">
                  <c:v>15.184666999999999</c:v>
                </c:pt>
                <c:pt idx="368">
                  <c:v>15.126666999999999</c:v>
                </c:pt>
                <c:pt idx="369">
                  <c:v>14.811999999999999</c:v>
                </c:pt>
                <c:pt idx="370">
                  <c:v>15.057333</c:v>
                </c:pt>
                <c:pt idx="371">
                  <c:v>15.022667</c:v>
                </c:pt>
                <c:pt idx="372">
                  <c:v>15.148667</c:v>
                </c:pt>
                <c:pt idx="373">
                  <c:v>14.86</c:v>
                </c:pt>
                <c:pt idx="374">
                  <c:v>15.011333</c:v>
                </c:pt>
                <c:pt idx="375">
                  <c:v>15.54</c:v>
                </c:pt>
                <c:pt idx="376">
                  <c:v>15.276667</c:v>
                </c:pt>
                <c:pt idx="377">
                  <c:v>16.104668</c:v>
                </c:pt>
                <c:pt idx="378">
                  <c:v>15.696667</c:v>
                </c:pt>
                <c:pt idx="379">
                  <c:v>15.483333</c:v>
                </c:pt>
                <c:pt idx="380">
                  <c:v>15.4</c:v>
                </c:pt>
                <c:pt idx="381">
                  <c:v>15.929333</c:v>
                </c:pt>
                <c:pt idx="382">
                  <c:v>16.100000000000001</c:v>
                </c:pt>
                <c:pt idx="383">
                  <c:v>16.358667000000001</c:v>
                </c:pt>
                <c:pt idx="384">
                  <c:v>16.961331999999999</c:v>
                </c:pt>
                <c:pt idx="385">
                  <c:v>16.902000000000001</c:v>
                </c:pt>
                <c:pt idx="386">
                  <c:v>17.220666999999999</c:v>
                </c:pt>
                <c:pt idx="387">
                  <c:v>17.049999</c:v>
                </c:pt>
                <c:pt idx="388">
                  <c:v>17.330666999999998</c:v>
                </c:pt>
                <c:pt idx="389">
                  <c:v>17.476666999999999</c:v>
                </c:pt>
                <c:pt idx="390">
                  <c:v>17.365334000000001</c:v>
                </c:pt>
                <c:pt idx="391">
                  <c:v>17.738001000000001</c:v>
                </c:pt>
                <c:pt idx="392">
                  <c:v>15.633333</c:v>
                </c:pt>
                <c:pt idx="393">
                  <c:v>15.350667</c:v>
                </c:pt>
                <c:pt idx="394">
                  <c:v>15.729333</c:v>
                </c:pt>
                <c:pt idx="395">
                  <c:v>16.224001000000001</c:v>
                </c:pt>
                <c:pt idx="396">
                  <c:v>16.445333000000002</c:v>
                </c:pt>
                <c:pt idx="397">
                  <c:v>16.300667000000001</c:v>
                </c:pt>
                <c:pt idx="398">
                  <c:v>15.751333000000001</c:v>
                </c:pt>
                <c:pt idx="399">
                  <c:v>15.424666999999999</c:v>
                </c:pt>
                <c:pt idx="400">
                  <c:v>15.5</c:v>
                </c:pt>
                <c:pt idx="401">
                  <c:v>15.571332999999999</c:v>
                </c:pt>
                <c:pt idx="402">
                  <c:v>15.986667000000001</c:v>
                </c:pt>
                <c:pt idx="403">
                  <c:v>15.930667</c:v>
                </c:pt>
                <c:pt idx="404">
                  <c:v>15.718</c:v>
                </c:pt>
                <c:pt idx="405">
                  <c:v>15.733333</c:v>
                </c:pt>
                <c:pt idx="406">
                  <c:v>15.433332999999999</c:v>
                </c:pt>
                <c:pt idx="407">
                  <c:v>14.770667</c:v>
                </c:pt>
                <c:pt idx="408">
                  <c:v>14.816000000000001</c:v>
                </c:pt>
                <c:pt idx="409">
                  <c:v>15.188667000000001</c:v>
                </c:pt>
                <c:pt idx="410">
                  <c:v>15.272667</c:v>
                </c:pt>
                <c:pt idx="411">
                  <c:v>14.881333</c:v>
                </c:pt>
                <c:pt idx="412">
                  <c:v>15.026667</c:v>
                </c:pt>
                <c:pt idx="413">
                  <c:v>14.744667</c:v>
                </c:pt>
                <c:pt idx="414">
                  <c:v>14.334667</c:v>
                </c:pt>
                <c:pt idx="415">
                  <c:v>14.586667</c:v>
                </c:pt>
                <c:pt idx="416">
                  <c:v>14.483333</c:v>
                </c:pt>
                <c:pt idx="417">
                  <c:v>14.893333</c:v>
                </c:pt>
                <c:pt idx="418">
                  <c:v>15.496</c:v>
                </c:pt>
                <c:pt idx="419">
                  <c:v>15.263332999999999</c:v>
                </c:pt>
                <c:pt idx="420">
                  <c:v>15.230667</c:v>
                </c:pt>
                <c:pt idx="421">
                  <c:v>15.32</c:v>
                </c:pt>
                <c:pt idx="422">
                  <c:v>15.309333000000001</c:v>
                </c:pt>
                <c:pt idx="423">
                  <c:v>15.584</c:v>
                </c:pt>
                <c:pt idx="424">
                  <c:v>15.702667</c:v>
                </c:pt>
                <c:pt idx="425">
                  <c:v>16.544665999999999</c:v>
                </c:pt>
                <c:pt idx="426">
                  <c:v>16.899999999999999</c:v>
                </c:pt>
                <c:pt idx="427">
                  <c:v>16.563334000000001</c:v>
                </c:pt>
                <c:pt idx="428">
                  <c:v>16.495332999999999</c:v>
                </c:pt>
                <c:pt idx="429">
                  <c:v>16.373332999999999</c:v>
                </c:pt>
                <c:pt idx="430">
                  <c:v>16.544665999999999</c:v>
                </c:pt>
                <c:pt idx="431">
                  <c:v>16.529333000000001</c:v>
                </c:pt>
                <c:pt idx="432">
                  <c:v>16.463332999999999</c:v>
                </c:pt>
                <c:pt idx="433">
                  <c:v>16.345333</c:v>
                </c:pt>
                <c:pt idx="434">
                  <c:v>16.132667999999999</c:v>
                </c:pt>
                <c:pt idx="435">
                  <c:v>15.265333</c:v>
                </c:pt>
                <c:pt idx="436">
                  <c:v>16.220666999999999</c:v>
                </c:pt>
                <c:pt idx="437">
                  <c:v>16.580666999999998</c:v>
                </c:pt>
                <c:pt idx="438">
                  <c:v>16.265332999999998</c:v>
                </c:pt>
                <c:pt idx="439">
                  <c:v>16.396667000000001</c:v>
                </c:pt>
                <c:pt idx="440">
                  <c:v>16.309999000000001</c:v>
                </c:pt>
                <c:pt idx="441">
                  <c:v>15.632</c:v>
                </c:pt>
                <c:pt idx="442">
                  <c:v>15.651999999999999</c:v>
                </c:pt>
                <c:pt idx="443">
                  <c:v>15.904</c:v>
                </c:pt>
                <c:pt idx="444">
                  <c:v>16.262667</c:v>
                </c:pt>
                <c:pt idx="445">
                  <c:v>16.486668000000002</c:v>
                </c:pt>
                <c:pt idx="446">
                  <c:v>16.618668</c:v>
                </c:pt>
                <c:pt idx="447">
                  <c:v>16.738667</c:v>
                </c:pt>
                <c:pt idx="448">
                  <c:v>17.236668000000002</c:v>
                </c:pt>
                <c:pt idx="449">
                  <c:v>17.333331999999999</c:v>
                </c:pt>
                <c:pt idx="450">
                  <c:v>17.473333</c:v>
                </c:pt>
                <c:pt idx="451">
                  <c:v>17.652000000000001</c:v>
                </c:pt>
                <c:pt idx="452">
                  <c:v>17.52</c:v>
                </c:pt>
                <c:pt idx="453">
                  <c:v>17.299999</c:v>
                </c:pt>
                <c:pt idx="454">
                  <c:v>17.222000000000001</c:v>
                </c:pt>
                <c:pt idx="455">
                  <c:v>17.076000000000001</c:v>
                </c:pt>
                <c:pt idx="456">
                  <c:v>20.328666999999999</c:v>
                </c:pt>
                <c:pt idx="457">
                  <c:v>22</c:v>
                </c:pt>
                <c:pt idx="458">
                  <c:v>22.722667999999999</c:v>
                </c:pt>
                <c:pt idx="459">
                  <c:v>21.620000999999998</c:v>
                </c:pt>
                <c:pt idx="460">
                  <c:v>21.252666000000001</c:v>
                </c:pt>
                <c:pt idx="461">
                  <c:v>21.266666000000001</c:v>
                </c:pt>
                <c:pt idx="462">
                  <c:v>21.098666999999999</c:v>
                </c:pt>
                <c:pt idx="463">
                  <c:v>21.462667</c:v>
                </c:pt>
                <c:pt idx="464">
                  <c:v>21.567333000000001</c:v>
                </c:pt>
                <c:pt idx="465">
                  <c:v>21.781334000000001</c:v>
                </c:pt>
                <c:pt idx="466">
                  <c:v>22.766666000000001</c:v>
                </c:pt>
                <c:pt idx="467">
                  <c:v>22.497333999999999</c:v>
                </c:pt>
                <c:pt idx="468">
                  <c:v>23.279333000000001</c:v>
                </c:pt>
                <c:pt idx="469">
                  <c:v>23.358000000000001</c:v>
                </c:pt>
                <c:pt idx="470">
                  <c:v>23.755333</c:v>
                </c:pt>
                <c:pt idx="471">
                  <c:v>23.589333</c:v>
                </c:pt>
                <c:pt idx="472">
                  <c:v>23.52</c:v>
                </c:pt>
                <c:pt idx="473">
                  <c:v>23.543333000000001</c:v>
                </c:pt>
                <c:pt idx="474">
                  <c:v>23.999331999999999</c:v>
                </c:pt>
                <c:pt idx="475">
                  <c:v>24.08</c:v>
                </c:pt>
                <c:pt idx="476">
                  <c:v>24.056000000000001</c:v>
                </c:pt>
                <c:pt idx="477">
                  <c:v>22.733333999999999</c:v>
                </c:pt>
                <c:pt idx="478">
                  <c:v>22.971333000000001</c:v>
                </c:pt>
                <c:pt idx="479">
                  <c:v>22.366667</c:v>
                </c:pt>
                <c:pt idx="480">
                  <c:v>22.261998999999999</c:v>
                </c:pt>
                <c:pt idx="481">
                  <c:v>22.084</c:v>
                </c:pt>
                <c:pt idx="482">
                  <c:v>22.425332999999998</c:v>
                </c:pt>
                <c:pt idx="483">
                  <c:v>22.527332000000001</c:v>
                </c:pt>
                <c:pt idx="484">
                  <c:v>22.524000000000001</c:v>
                </c:pt>
                <c:pt idx="485">
                  <c:v>22.294665999999999</c:v>
                </c:pt>
                <c:pt idx="486">
                  <c:v>22.590668000000001</c:v>
                </c:pt>
                <c:pt idx="487">
                  <c:v>22.963332999999999</c:v>
                </c:pt>
                <c:pt idx="488">
                  <c:v>23.382000000000001</c:v>
                </c:pt>
                <c:pt idx="489">
                  <c:v>23.812667999999999</c:v>
                </c:pt>
                <c:pt idx="490">
                  <c:v>24.182666999999999</c:v>
                </c:pt>
                <c:pt idx="491">
                  <c:v>24.347334</c:v>
                </c:pt>
                <c:pt idx="492">
                  <c:v>25.573999000000001</c:v>
                </c:pt>
                <c:pt idx="493">
                  <c:v>25.700001</c:v>
                </c:pt>
                <c:pt idx="494">
                  <c:v>26.347999999999999</c:v>
                </c:pt>
                <c:pt idx="495">
                  <c:v>27.123332999999999</c:v>
                </c:pt>
                <c:pt idx="496">
                  <c:v>27.533332999999999</c:v>
                </c:pt>
                <c:pt idx="497">
                  <c:v>28.134001000000001</c:v>
                </c:pt>
                <c:pt idx="498">
                  <c:v>28.364668000000002</c:v>
                </c:pt>
                <c:pt idx="499">
                  <c:v>28.898665999999999</c:v>
                </c:pt>
                <c:pt idx="500">
                  <c:v>29.020665999999999</c:v>
                </c:pt>
                <c:pt idx="501">
                  <c:v>28.6</c:v>
                </c:pt>
                <c:pt idx="502">
                  <c:v>28.085999999999999</c:v>
                </c:pt>
                <c:pt idx="503">
                  <c:v>28.713332999999999</c:v>
                </c:pt>
                <c:pt idx="504">
                  <c:v>30.266666000000001</c:v>
                </c:pt>
                <c:pt idx="505">
                  <c:v>30.103999999999999</c:v>
                </c:pt>
                <c:pt idx="506">
                  <c:v>31.441998999999999</c:v>
                </c:pt>
                <c:pt idx="507">
                  <c:v>33.232666000000002</c:v>
                </c:pt>
                <c:pt idx="508">
                  <c:v>33.253334000000002</c:v>
                </c:pt>
                <c:pt idx="509">
                  <c:v>32.329334000000003</c:v>
                </c:pt>
                <c:pt idx="510">
                  <c:v>35.042000000000002</c:v>
                </c:pt>
                <c:pt idx="511">
                  <c:v>36.493999000000002</c:v>
                </c:pt>
                <c:pt idx="512">
                  <c:v>35.855998999999997</c:v>
                </c:pt>
                <c:pt idx="513">
                  <c:v>34.297333000000002</c:v>
                </c:pt>
                <c:pt idx="514">
                  <c:v>34.377997999999998</c:v>
                </c:pt>
                <c:pt idx="515">
                  <c:v>36.571998999999998</c:v>
                </c:pt>
                <c:pt idx="516">
                  <c:v>39.633330999999998</c:v>
                </c:pt>
                <c:pt idx="517">
                  <c:v>38.799999</c:v>
                </c:pt>
                <c:pt idx="518">
                  <c:v>38.257331999999998</c:v>
                </c:pt>
                <c:pt idx="519">
                  <c:v>37.629333000000003</c:v>
                </c:pt>
                <c:pt idx="520">
                  <c:v>38.453999000000003</c:v>
                </c:pt>
                <c:pt idx="521">
                  <c:v>39.32</c:v>
                </c:pt>
                <c:pt idx="522">
                  <c:v>43.391998000000001</c:v>
                </c:pt>
                <c:pt idx="523">
                  <c:v>43.533332999999999</c:v>
                </c:pt>
                <c:pt idx="524">
                  <c:v>52.409331999999999</c:v>
                </c:pt>
                <c:pt idx="525">
                  <c:v>64.599334999999996</c:v>
                </c:pt>
                <c:pt idx="526">
                  <c:v>56.398665999999999</c:v>
                </c:pt>
                <c:pt idx="527">
                  <c:v>53.055332</c:v>
                </c:pt>
                <c:pt idx="528">
                  <c:v>51.316665999999998</c:v>
                </c:pt>
                <c:pt idx="529">
                  <c:v>54.665999999999997</c:v>
                </c:pt>
                <c:pt idx="530">
                  <c:v>52.234000999999999</c:v>
                </c:pt>
                <c:pt idx="531">
                  <c:v>52.650002000000001</c:v>
                </c:pt>
                <c:pt idx="532">
                  <c:v>54.533332999999999</c:v>
                </c:pt>
                <c:pt idx="533">
                  <c:v>54.198002000000002</c:v>
                </c:pt>
                <c:pt idx="534">
                  <c:v>57.333331999999999</c:v>
                </c:pt>
                <c:pt idx="535">
                  <c:v>62.985332</c:v>
                </c:pt>
                <c:pt idx="536">
                  <c:v>60.799999</c:v>
                </c:pt>
                <c:pt idx="537">
                  <c:v>60.870666999999997</c:v>
                </c:pt>
                <c:pt idx="538">
                  <c:v>57.566665999999998</c:v>
                </c:pt>
                <c:pt idx="539">
                  <c:v>57.106667000000002</c:v>
                </c:pt>
                <c:pt idx="540">
                  <c:v>54.220669000000001</c:v>
                </c:pt>
                <c:pt idx="541">
                  <c:v>49.318001000000002</c:v>
                </c:pt>
                <c:pt idx="542">
                  <c:v>46.034668000000003</c:v>
                </c:pt>
                <c:pt idx="543">
                  <c:v>49.579334000000003</c:v>
                </c:pt>
                <c:pt idx="544">
                  <c:v>53.798667999999999</c:v>
                </c:pt>
                <c:pt idx="545">
                  <c:v>51.101334000000001</c:v>
                </c:pt>
                <c:pt idx="546">
                  <c:v>49.716667000000001</c:v>
                </c:pt>
                <c:pt idx="547">
                  <c:v>47.133330999999998</c:v>
                </c:pt>
                <c:pt idx="548">
                  <c:v>44.200001</c:v>
                </c:pt>
                <c:pt idx="549">
                  <c:v>44.533332999999999</c:v>
                </c:pt>
                <c:pt idx="550">
                  <c:v>43.571998999999998</c:v>
                </c:pt>
                <c:pt idx="551">
                  <c:v>39.633330999999998</c:v>
                </c:pt>
                <c:pt idx="552">
                  <c:v>40.504665000000003</c:v>
                </c:pt>
                <c:pt idx="553">
                  <c:v>32.991332999999997</c:v>
                </c:pt>
                <c:pt idx="554">
                  <c:v>31.456666999999999</c:v>
                </c:pt>
                <c:pt idx="555">
                  <c:v>26.990666999999998</c:v>
                </c:pt>
                <c:pt idx="556">
                  <c:v>30.133333</c:v>
                </c:pt>
                <c:pt idx="557">
                  <c:v>31.799999</c:v>
                </c:pt>
                <c:pt idx="558">
                  <c:v>29.466667000000001</c:v>
                </c:pt>
                <c:pt idx="559">
                  <c:v>34.245998</c:v>
                </c:pt>
                <c:pt idx="560">
                  <c:v>37.133330999999998</c:v>
                </c:pt>
                <c:pt idx="561">
                  <c:v>37.333331999999999</c:v>
                </c:pt>
                <c:pt idx="562">
                  <c:v>35.053333000000002</c:v>
                </c:pt>
                <c:pt idx="563">
                  <c:v>34.443333000000003</c:v>
                </c:pt>
                <c:pt idx="564">
                  <c:v>36.197333999999998</c:v>
                </c:pt>
                <c:pt idx="565">
                  <c:v>34.263331999999998</c:v>
                </c:pt>
                <c:pt idx="566">
                  <c:v>32.950668</c:v>
                </c:pt>
                <c:pt idx="567">
                  <c:v>34.366000999999997</c:v>
                </c:pt>
                <c:pt idx="568">
                  <c:v>34.733333999999999</c:v>
                </c:pt>
                <c:pt idx="569">
                  <c:v>37.666668000000001</c:v>
                </c:pt>
                <c:pt idx="570">
                  <c:v>37.147331000000001</c:v>
                </c:pt>
                <c:pt idx="571">
                  <c:v>38.345332999999997</c:v>
                </c:pt>
                <c:pt idx="572">
                  <c:v>43.466667000000001</c:v>
                </c:pt>
                <c:pt idx="573">
                  <c:v>49.458668000000003</c:v>
                </c:pt>
                <c:pt idx="574">
                  <c:v>50.208668000000003</c:v>
                </c:pt>
                <c:pt idx="575">
                  <c:v>50.630001</c:v>
                </c:pt>
                <c:pt idx="576">
                  <c:v>51.663333999999999</c:v>
                </c:pt>
                <c:pt idx="577">
                  <c:v>51.037998000000002</c:v>
                </c:pt>
                <c:pt idx="578">
                  <c:v>50.222000000000001</c:v>
                </c:pt>
                <c:pt idx="579">
                  <c:v>48.933334000000002</c:v>
                </c:pt>
                <c:pt idx="580">
                  <c:v>48.933334000000002</c:v>
                </c:pt>
                <c:pt idx="581">
                  <c:v>48.715331999999997</c:v>
                </c:pt>
                <c:pt idx="582">
                  <c:v>53.299332</c:v>
                </c:pt>
                <c:pt idx="583">
                  <c:v>53.666668000000001</c:v>
                </c:pt>
                <c:pt idx="584">
                  <c:v>53.546664999999997</c:v>
                </c:pt>
                <c:pt idx="585">
                  <c:v>57.987999000000002</c:v>
                </c:pt>
                <c:pt idx="586">
                  <c:v>51.518002000000003</c:v>
                </c:pt>
                <c:pt idx="587">
                  <c:v>50.799999</c:v>
                </c:pt>
                <c:pt idx="588">
                  <c:v>53.261333</c:v>
                </c:pt>
                <c:pt idx="589">
                  <c:v>52.653331999999999</c:v>
                </c:pt>
                <c:pt idx="590">
                  <c:v>53.093333999999999</c:v>
                </c:pt>
                <c:pt idx="591">
                  <c:v>54.933334000000002</c:v>
                </c:pt>
                <c:pt idx="592">
                  <c:v>54.933334000000002</c:v>
                </c:pt>
                <c:pt idx="593">
                  <c:v>56.219334000000003</c:v>
                </c:pt>
                <c:pt idx="594">
                  <c:v>55.066665999999998</c:v>
                </c:pt>
                <c:pt idx="595">
                  <c:v>53.557335000000002</c:v>
                </c:pt>
                <c:pt idx="596">
                  <c:v>53.669998</c:v>
                </c:pt>
                <c:pt idx="597">
                  <c:v>55.647998999999999</c:v>
                </c:pt>
                <c:pt idx="598">
                  <c:v>54.804667999999999</c:v>
                </c:pt>
                <c:pt idx="599">
                  <c:v>55.066665999999998</c:v>
                </c:pt>
                <c:pt idx="600">
                  <c:v>55.5</c:v>
                </c:pt>
                <c:pt idx="601">
                  <c:v>55.451999999999998</c:v>
                </c:pt>
                <c:pt idx="602">
                  <c:v>55.639999000000003</c:v>
                </c:pt>
                <c:pt idx="603">
                  <c:v>55.180667999999997</c:v>
                </c:pt>
                <c:pt idx="604">
                  <c:v>54.983333999999999</c:v>
                </c:pt>
                <c:pt idx="605">
                  <c:v>55.666668000000001</c:v>
                </c:pt>
                <c:pt idx="606">
                  <c:v>59.933334000000002</c:v>
                </c:pt>
                <c:pt idx="607">
                  <c:v>60.577331999999998</c:v>
                </c:pt>
                <c:pt idx="608">
                  <c:v>59.862667000000002</c:v>
                </c:pt>
                <c:pt idx="609">
                  <c:v>59.716667000000001</c:v>
                </c:pt>
                <c:pt idx="610">
                  <c:v>59.101334000000001</c:v>
                </c:pt>
                <c:pt idx="611">
                  <c:v>63.333331999999999</c:v>
                </c:pt>
                <c:pt idx="612">
                  <c:v>63.629333000000003</c:v>
                </c:pt>
                <c:pt idx="613">
                  <c:v>68.498665000000003</c:v>
                </c:pt>
                <c:pt idx="614">
                  <c:v>67.930663999999993</c:v>
                </c:pt>
                <c:pt idx="615">
                  <c:v>65.865334000000004</c:v>
                </c:pt>
                <c:pt idx="616">
                  <c:v>66.589332999999996</c:v>
                </c:pt>
                <c:pt idx="617">
                  <c:v>67.525329999999997</c:v>
                </c:pt>
                <c:pt idx="618">
                  <c:v>67</c:v>
                </c:pt>
                <c:pt idx="619">
                  <c:v>67.946670999999995</c:v>
                </c:pt>
                <c:pt idx="620">
                  <c:v>67.731330999999997</c:v>
                </c:pt>
                <c:pt idx="621">
                  <c:v>67.258667000000003</c:v>
                </c:pt>
                <c:pt idx="622">
                  <c:v>67.466667000000001</c:v>
                </c:pt>
                <c:pt idx="623">
                  <c:v>66.725334000000004</c:v>
                </c:pt>
                <c:pt idx="624">
                  <c:v>65.732001999999994</c:v>
                </c:pt>
                <c:pt idx="625">
                  <c:v>66.333336000000003</c:v>
                </c:pt>
                <c:pt idx="626">
                  <c:v>67.333336000000003</c:v>
                </c:pt>
                <c:pt idx="627">
                  <c:v>72.512664999999998</c:v>
                </c:pt>
                <c:pt idx="628">
                  <c:v>75.688666999999995</c:v>
                </c:pt>
                <c:pt idx="629">
                  <c:v>81.866669000000002</c:v>
                </c:pt>
                <c:pt idx="630">
                  <c:v>91.852669000000006</c:v>
                </c:pt>
                <c:pt idx="631">
                  <c:v>95.300003000000004</c:v>
                </c:pt>
                <c:pt idx="632">
                  <c:v>94.484001000000006</c:v>
                </c:pt>
                <c:pt idx="633">
                  <c:v>93.903998999999999</c:v>
                </c:pt>
                <c:pt idx="634">
                  <c:v>103.26133</c:v>
                </c:pt>
                <c:pt idx="635">
                  <c:v>119.666</c:v>
                </c:pt>
                <c:pt idx="636">
                  <c:v>106</c:v>
                </c:pt>
                <c:pt idx="637">
                  <c:v>103.333336</c:v>
                </c:pt>
                <c:pt idx="638">
                  <c:v>102.113998</c:v>
                </c:pt>
                <c:pt idx="639">
                  <c:v>102.500664</c:v>
                </c:pt>
                <c:pt idx="640">
                  <c:v>110</c:v>
                </c:pt>
                <c:pt idx="641">
                  <c:v>111.666664</c:v>
                </c:pt>
                <c:pt idx="642">
                  <c:v>108.42800099999999</c:v>
                </c:pt>
                <c:pt idx="643">
                  <c:v>112.599998</c:v>
                </c:pt>
                <c:pt idx="644">
                  <c:v>97.666663999999997</c:v>
                </c:pt>
                <c:pt idx="645">
                  <c:v>103.195999</c:v>
                </c:pt>
                <c:pt idx="646">
                  <c:v>104.313332</c:v>
                </c:pt>
                <c:pt idx="647">
                  <c:v>102.320663</c:v>
                </c:pt>
                <c:pt idx="648">
                  <c:v>100.882668</c:v>
                </c:pt>
                <c:pt idx="649">
                  <c:v>101.13666499999999</c:v>
                </c:pt>
                <c:pt idx="650">
                  <c:v>100.653999</c:v>
                </c:pt>
                <c:pt idx="651">
                  <c:v>101.827332</c:v>
                </c:pt>
                <c:pt idx="652">
                  <c:v>99.989333999999999</c:v>
                </c:pt>
                <c:pt idx="653">
                  <c:v>101.153999</c:v>
                </c:pt>
                <c:pt idx="654">
                  <c:v>99.983329999999995</c:v>
                </c:pt>
                <c:pt idx="655">
                  <c:v>97.166663999999997</c:v>
                </c:pt>
                <c:pt idx="656">
                  <c:v>94.666663999999997</c:v>
                </c:pt>
                <c:pt idx="657">
                  <c:v>105.666664</c:v>
                </c:pt>
                <c:pt idx="658">
                  <c:v>110.078667</c:v>
                </c:pt>
                <c:pt idx="659">
                  <c:v>111.253334</c:v>
                </c:pt>
                <c:pt idx="660">
                  <c:v>123.05733499999999</c:v>
                </c:pt>
                <c:pt idx="661">
                  <c:v>128.259995</c:v>
                </c:pt>
                <c:pt idx="662">
                  <c:v>127.400002</c:v>
                </c:pt>
                <c:pt idx="663">
                  <c:v>134.79933199999999</c:v>
                </c:pt>
                <c:pt idx="664">
                  <c:v>139.69932600000001</c:v>
                </c:pt>
                <c:pt idx="665">
                  <c:v>141.933334</c:v>
                </c:pt>
                <c:pt idx="666">
                  <c:v>135.19667100000001</c:v>
                </c:pt>
                <c:pt idx="667">
                  <c:v>144.39999399999999</c:v>
                </c:pt>
                <c:pt idx="668">
                  <c:v>153.03999300000001</c:v>
                </c:pt>
                <c:pt idx="669">
                  <c:v>154.56599399999999</c:v>
                </c:pt>
                <c:pt idx="670">
                  <c:v>166.71333300000001</c:v>
                </c:pt>
                <c:pt idx="671">
                  <c:v>167.49667400000001</c:v>
                </c:pt>
                <c:pt idx="672">
                  <c:v>159.679993</c:v>
                </c:pt>
                <c:pt idx="673">
                  <c:v>143.933334</c:v>
                </c:pt>
                <c:pt idx="674">
                  <c:v>142.66667200000001</c:v>
                </c:pt>
                <c:pt idx="675">
                  <c:v>122.91333</c:v>
                </c:pt>
                <c:pt idx="676">
                  <c:v>123</c:v>
                </c:pt>
                <c:pt idx="677">
                  <c:v>132.99667400000001</c:v>
                </c:pt>
                <c:pt idx="678">
                  <c:v>127.5</c:v>
                </c:pt>
                <c:pt idx="679">
                  <c:v>140</c:v>
                </c:pt>
                <c:pt idx="680">
                  <c:v>153.979996</c:v>
                </c:pt>
                <c:pt idx="681">
                  <c:v>152.596664</c:v>
                </c:pt>
                <c:pt idx="682">
                  <c:v>145.929993</c:v>
                </c:pt>
                <c:pt idx="683">
                  <c:v>150.33332799999999</c:v>
                </c:pt>
                <c:pt idx="684">
                  <c:v>151.893326</c:v>
                </c:pt>
                <c:pt idx="685">
                  <c:v>145.91999799999999</c:v>
                </c:pt>
                <c:pt idx="686">
                  <c:v>137.383331</c:v>
                </c:pt>
                <c:pt idx="687">
                  <c:v>133.16667200000001</c:v>
                </c:pt>
                <c:pt idx="688">
                  <c:v>136.24333200000001</c:v>
                </c:pt>
                <c:pt idx="689">
                  <c:v>142.69332900000001</c:v>
                </c:pt>
                <c:pt idx="690">
                  <c:v>142.83332799999999</c:v>
                </c:pt>
                <c:pt idx="691">
                  <c:v>144.643326</c:v>
                </c:pt>
                <c:pt idx="692">
                  <c:v>149.62666300000001</c:v>
                </c:pt>
                <c:pt idx="693">
                  <c:v>146.37666300000001</c:v>
                </c:pt>
                <c:pt idx="694">
                  <c:v>144.546661</c:v>
                </c:pt>
                <c:pt idx="695">
                  <c:v>142.92666600000001</c:v>
                </c:pt>
                <c:pt idx="696">
                  <c:v>143.300003</c:v>
                </c:pt>
                <c:pt idx="697">
                  <c:v>146.33332799999999</c:v>
                </c:pt>
                <c:pt idx="698">
                  <c:v>144.863327</c:v>
                </c:pt>
                <c:pt idx="699">
                  <c:v>149.58000200000001</c:v>
                </c:pt>
                <c:pt idx="700">
                  <c:v>149.63000500000001</c:v>
                </c:pt>
                <c:pt idx="701">
                  <c:v>155.300003</c:v>
                </c:pt>
                <c:pt idx="702">
                  <c:v>152.19000199999999</c:v>
                </c:pt>
                <c:pt idx="703">
                  <c:v>151.98333700000001</c:v>
                </c:pt>
                <c:pt idx="704">
                  <c:v>149</c:v>
                </c:pt>
                <c:pt idx="705">
                  <c:v>143.91667200000001</c:v>
                </c:pt>
                <c:pt idx="706">
                  <c:v>144.316666</c:v>
                </c:pt>
                <c:pt idx="707">
                  <c:v>148.41000399999999</c:v>
                </c:pt>
                <c:pt idx="708">
                  <c:v>140.96333300000001</c:v>
                </c:pt>
                <c:pt idx="709">
                  <c:v>141.91999799999999</c:v>
                </c:pt>
                <c:pt idx="710">
                  <c:v>143.5</c:v>
                </c:pt>
                <c:pt idx="711">
                  <c:v>139.53334000000001</c:v>
                </c:pt>
                <c:pt idx="712">
                  <c:v>139.35333299999999</c:v>
                </c:pt>
                <c:pt idx="713">
                  <c:v>135.863327</c:v>
                </c:pt>
                <c:pt idx="714">
                  <c:v>135.66000399999999</c:v>
                </c:pt>
                <c:pt idx="715">
                  <c:v>142.58999600000001</c:v>
                </c:pt>
                <c:pt idx="716">
                  <c:v>145.133331</c:v>
                </c:pt>
                <c:pt idx="717">
                  <c:v>146.66667200000001</c:v>
                </c:pt>
                <c:pt idx="718">
                  <c:v>145.52333100000001</c:v>
                </c:pt>
                <c:pt idx="719">
                  <c:v>150.83332799999999</c:v>
                </c:pt>
                <c:pt idx="720">
                  <c:v>140.029999</c:v>
                </c:pt>
                <c:pt idx="721">
                  <c:v>139.566666</c:v>
                </c:pt>
                <c:pt idx="722">
                  <c:v>141</c:v>
                </c:pt>
                <c:pt idx="723">
                  <c:v>137.509995</c:v>
                </c:pt>
                <c:pt idx="724">
                  <c:v>137.48333700000001</c:v>
                </c:pt>
                <c:pt idx="725">
                  <c:v>154</c:v>
                </c:pt>
                <c:pt idx="726">
                  <c:v>165.33332799999999</c:v>
                </c:pt>
                <c:pt idx="727">
                  <c:v>169.53666699999999</c:v>
                </c:pt>
                <c:pt idx="728">
                  <c:v>167.5</c:v>
                </c:pt>
                <c:pt idx="729">
                  <c:v>175.33332799999999</c:v>
                </c:pt>
                <c:pt idx="730">
                  <c:v>186.66333</c:v>
                </c:pt>
                <c:pt idx="731">
                  <c:v>191.33332799999999</c:v>
                </c:pt>
                <c:pt idx="732">
                  <c:v>199.59333799999999</c:v>
                </c:pt>
                <c:pt idx="733">
                  <c:v>202.60000600000001</c:v>
                </c:pt>
                <c:pt idx="734">
                  <c:v>199.28334000000001</c:v>
                </c:pt>
                <c:pt idx="735">
                  <c:v>190.51333600000001</c:v>
                </c:pt>
                <c:pt idx="736">
                  <c:v>199.65666200000001</c:v>
                </c:pt>
                <c:pt idx="737">
                  <c:v>199.679993</c:v>
                </c:pt>
                <c:pt idx="738">
                  <c:v>216.26333600000001</c:v>
                </c:pt>
                <c:pt idx="739">
                  <c:v>217.09333799999999</c:v>
                </c:pt>
                <c:pt idx="740">
                  <c:v>218.106674</c:v>
                </c:pt>
                <c:pt idx="741">
                  <c:v>209.25</c:v>
                </c:pt>
                <c:pt idx="742">
                  <c:v>208</c:v>
                </c:pt>
                <c:pt idx="743">
                  <c:v>214.25</c:v>
                </c:pt>
                <c:pt idx="744">
                  <c:v>215.633331</c:v>
                </c:pt>
                <c:pt idx="745">
                  <c:v>210.83332799999999</c:v>
                </c:pt>
                <c:pt idx="746">
                  <c:v>219.606674</c:v>
                </c:pt>
                <c:pt idx="747">
                  <c:v>231.66667200000001</c:v>
                </c:pt>
                <c:pt idx="748">
                  <c:v>222.83332799999999</c:v>
                </c:pt>
                <c:pt idx="749">
                  <c:v>216.62666300000001</c:v>
                </c:pt>
                <c:pt idx="750">
                  <c:v>217.16667200000001</c:v>
                </c:pt>
                <c:pt idx="751">
                  <c:v>222.029999</c:v>
                </c:pt>
                <c:pt idx="752">
                  <c:v>227.133331</c:v>
                </c:pt>
                <c:pt idx="753">
                  <c:v>223.300003</c:v>
                </c:pt>
                <c:pt idx="754">
                  <c:v>232.199997</c:v>
                </c:pt>
                <c:pt idx="755">
                  <c:v>239.57333399999999</c:v>
                </c:pt>
                <c:pt idx="756">
                  <c:v>248.16333</c:v>
                </c:pt>
                <c:pt idx="757">
                  <c:v>246.94667100000001</c:v>
                </c:pt>
                <c:pt idx="758">
                  <c:v>258</c:v>
                </c:pt>
                <c:pt idx="759">
                  <c:v>272.32998700000002</c:v>
                </c:pt>
                <c:pt idx="760">
                  <c:v>294.82998700000002</c:v>
                </c:pt>
                <c:pt idx="761">
                  <c:v>284.80999800000001</c:v>
                </c:pt>
                <c:pt idx="762">
                  <c:v>289.33334400000001</c:v>
                </c:pt>
                <c:pt idx="763">
                  <c:v>286.82333399999999</c:v>
                </c:pt>
                <c:pt idx="764">
                  <c:v>287.66665599999999</c:v>
                </c:pt>
                <c:pt idx="765">
                  <c:v>286.633331</c:v>
                </c:pt>
                <c:pt idx="766">
                  <c:v>283.33334400000001</c:v>
                </c:pt>
                <c:pt idx="767">
                  <c:v>286.5</c:v>
                </c:pt>
                <c:pt idx="768">
                  <c:v>285.23998999999998</c:v>
                </c:pt>
                <c:pt idx="769">
                  <c:v>282.66665599999999</c:v>
                </c:pt>
                <c:pt idx="770">
                  <c:v>300.133331</c:v>
                </c:pt>
                <c:pt idx="771">
                  <c:v>298.633331</c:v>
                </c:pt>
                <c:pt idx="772">
                  <c:v>297.16665599999999</c:v>
                </c:pt>
                <c:pt idx="773">
                  <c:v>282.66665599999999</c:v>
                </c:pt>
                <c:pt idx="774">
                  <c:v>280.80334499999998</c:v>
                </c:pt>
                <c:pt idx="775">
                  <c:v>280.66665599999999</c:v>
                </c:pt>
                <c:pt idx="776">
                  <c:v>293.5</c:v>
                </c:pt>
                <c:pt idx="777">
                  <c:v>292.69332900000001</c:v>
                </c:pt>
                <c:pt idx="778">
                  <c:v>285.5</c:v>
                </c:pt>
                <c:pt idx="779">
                  <c:v>288.25665300000003</c:v>
                </c:pt>
                <c:pt idx="780">
                  <c:v>292.58999599999999</c:v>
                </c:pt>
                <c:pt idx="781">
                  <c:v>286.60000600000001</c:v>
                </c:pt>
                <c:pt idx="782">
                  <c:v>281.60665899999998</c:v>
                </c:pt>
                <c:pt idx="783">
                  <c:v>276.62667800000003</c:v>
                </c:pt>
                <c:pt idx="784">
                  <c:v>272.44332900000001</c:v>
                </c:pt>
                <c:pt idx="785">
                  <c:v>273.66665599999999</c:v>
                </c:pt>
                <c:pt idx="786">
                  <c:v>266.61334199999999</c:v>
                </c:pt>
                <c:pt idx="787">
                  <c:v>264.89666699999998</c:v>
                </c:pt>
                <c:pt idx="788">
                  <c:v>265.59667999999999</c:v>
                </c:pt>
                <c:pt idx="789">
                  <c:v>256.16665599999999</c:v>
                </c:pt>
                <c:pt idx="790">
                  <c:v>237.86999499999999</c:v>
                </c:pt>
                <c:pt idx="791">
                  <c:v>248.33332799999999</c:v>
                </c:pt>
                <c:pt idx="792">
                  <c:v>245.73666399999999</c:v>
                </c:pt>
                <c:pt idx="793">
                  <c:v>235.566666</c:v>
                </c:pt>
                <c:pt idx="794">
                  <c:v>239.66667200000001</c:v>
                </c:pt>
                <c:pt idx="795">
                  <c:v>240.36999499999999</c:v>
                </c:pt>
                <c:pt idx="796">
                  <c:v>233.566666</c:v>
                </c:pt>
                <c:pt idx="797">
                  <c:v>222.816666</c:v>
                </c:pt>
                <c:pt idx="798">
                  <c:v>209.279999</c:v>
                </c:pt>
                <c:pt idx="799">
                  <c:v>206.71000699999999</c:v>
                </c:pt>
                <c:pt idx="800">
                  <c:v>226.029999</c:v>
                </c:pt>
                <c:pt idx="801">
                  <c:v>239.28334000000001</c:v>
                </c:pt>
                <c:pt idx="802">
                  <c:v>234.16667200000001</c:v>
                </c:pt>
                <c:pt idx="803">
                  <c:v>231.62666300000001</c:v>
                </c:pt>
                <c:pt idx="804">
                  <c:v>237.72666899999999</c:v>
                </c:pt>
                <c:pt idx="805">
                  <c:v>235.97332800000001</c:v>
                </c:pt>
                <c:pt idx="806">
                  <c:v>234.57666</c:v>
                </c:pt>
                <c:pt idx="807">
                  <c:v>229.74333200000001</c:v>
                </c:pt>
                <c:pt idx="808">
                  <c:v>219.07666</c:v>
                </c:pt>
                <c:pt idx="809">
                  <c:v>233.20666499999999</c:v>
                </c:pt>
                <c:pt idx="810">
                  <c:v>225.933334</c:v>
                </c:pt>
                <c:pt idx="811">
                  <c:v>222.67334</c:v>
                </c:pt>
                <c:pt idx="812">
                  <c:v>215.16667200000001</c:v>
                </c:pt>
                <c:pt idx="813">
                  <c:v>214.606674</c:v>
                </c:pt>
                <c:pt idx="814">
                  <c:v>205.49333200000001</c:v>
                </c:pt>
                <c:pt idx="815">
                  <c:v>212.55332899999999</c:v>
                </c:pt>
                <c:pt idx="816">
                  <c:v>224</c:v>
                </c:pt>
                <c:pt idx="817">
                  <c:v>230.80667099999999</c:v>
                </c:pt>
                <c:pt idx="818">
                  <c:v>236.05332899999999</c:v>
                </c:pt>
                <c:pt idx="819">
                  <c:v>232.183334</c:v>
                </c:pt>
                <c:pt idx="820">
                  <c:v>230.46000699999999</c:v>
                </c:pt>
                <c:pt idx="821">
                  <c:v>229.85000600000001</c:v>
                </c:pt>
                <c:pt idx="822">
                  <c:v>226.990005</c:v>
                </c:pt>
                <c:pt idx="823">
                  <c:v>234.933334</c:v>
                </c:pt>
                <c:pt idx="824">
                  <c:v>254.33332799999999</c:v>
                </c:pt>
                <c:pt idx="825">
                  <c:v>260.26333599999998</c:v>
                </c:pt>
                <c:pt idx="826">
                  <c:v>247.89666700000001</c:v>
                </c:pt>
                <c:pt idx="827">
                  <c:v>249.80332899999999</c:v>
                </c:pt>
                <c:pt idx="828">
                  <c:v>241.800003</c:v>
                </c:pt>
                <c:pt idx="829">
                  <c:v>245.75</c:v>
                </c:pt>
                <c:pt idx="830">
                  <c:v>248.279999</c:v>
                </c:pt>
                <c:pt idx="831">
                  <c:v>251.25666799999999</c:v>
                </c:pt>
                <c:pt idx="832">
                  <c:v>245.78666699999999</c:v>
                </c:pt>
                <c:pt idx="833">
                  <c:v>249.76666299999999</c:v>
                </c:pt>
                <c:pt idx="834">
                  <c:v>241.33332799999999</c:v>
                </c:pt>
                <c:pt idx="835">
                  <c:v>236.16667200000001</c:v>
                </c:pt>
                <c:pt idx="836">
                  <c:v>234.08332799999999</c:v>
                </c:pt>
                <c:pt idx="837">
                  <c:v>238.490005</c:v>
                </c:pt>
                <c:pt idx="838">
                  <c:v>235.33332799999999</c:v>
                </c:pt>
                <c:pt idx="839">
                  <c:v>227.816666</c:v>
                </c:pt>
                <c:pt idx="840">
                  <c:v>228.433334</c:v>
                </c:pt>
                <c:pt idx="841">
                  <c:v>227.00666799999999</c:v>
                </c:pt>
                <c:pt idx="842">
                  <c:v>230</c:v>
                </c:pt>
                <c:pt idx="843">
                  <c:v>221.683334</c:v>
                </c:pt>
                <c:pt idx="844">
                  <c:v>209.03334000000001</c:v>
                </c:pt>
                <c:pt idx="845">
                  <c:v>206.80332899999999</c:v>
                </c:pt>
                <c:pt idx="846">
                  <c:v>202.153336</c:v>
                </c:pt>
                <c:pt idx="847">
                  <c:v>197.62333699999999</c:v>
                </c:pt>
                <c:pt idx="848">
                  <c:v>196.57666</c:v>
                </c:pt>
                <c:pt idx="849">
                  <c:v>198.75</c:v>
                </c:pt>
                <c:pt idx="850">
                  <c:v>188.73666399999999</c:v>
                </c:pt>
                <c:pt idx="851">
                  <c:v>196.28334000000001</c:v>
                </c:pt>
                <c:pt idx="852">
                  <c:v>198.893326</c:v>
                </c:pt>
                <c:pt idx="853">
                  <c:v>204.82666</c:v>
                </c:pt>
                <c:pt idx="854">
                  <c:v>204.66333</c:v>
                </c:pt>
                <c:pt idx="855">
                  <c:v>208.72332800000001</c:v>
                </c:pt>
                <c:pt idx="856">
                  <c:v>210.37666300000001</c:v>
                </c:pt>
                <c:pt idx="857">
                  <c:v>211.863327</c:v>
                </c:pt>
                <c:pt idx="858">
                  <c:v>211.26666299999999</c:v>
                </c:pt>
                <c:pt idx="859">
                  <c:v>207.78666699999999</c:v>
                </c:pt>
                <c:pt idx="860">
                  <c:v>201.51666299999999</c:v>
                </c:pt>
                <c:pt idx="861">
                  <c:v>200.203339</c:v>
                </c:pt>
                <c:pt idx="862">
                  <c:v>203.33332799999999</c:v>
                </c:pt>
                <c:pt idx="863">
                  <c:v>207.69667100000001</c:v>
                </c:pt>
                <c:pt idx="864">
                  <c:v>203.929993</c:v>
                </c:pt>
                <c:pt idx="865">
                  <c:v>205.529999</c:v>
                </c:pt>
                <c:pt idx="866">
                  <c:v>204.18666099999999</c:v>
                </c:pt>
                <c:pt idx="867">
                  <c:v>208.49667400000001</c:v>
                </c:pt>
                <c:pt idx="868">
                  <c:v>205.596664</c:v>
                </c:pt>
                <c:pt idx="869">
                  <c:v>202.83332799999999</c:v>
                </c:pt>
                <c:pt idx="870">
                  <c:v>207.15666200000001</c:v>
                </c:pt>
                <c:pt idx="871">
                  <c:v>209.449997</c:v>
                </c:pt>
                <c:pt idx="872">
                  <c:v>210.46333300000001</c:v>
                </c:pt>
                <c:pt idx="873">
                  <c:v>209.52333100000001</c:v>
                </c:pt>
                <c:pt idx="874">
                  <c:v>219.066666</c:v>
                </c:pt>
                <c:pt idx="875">
                  <c:v>232.53999300000001</c:v>
                </c:pt>
                <c:pt idx="876">
                  <c:v>231.270004</c:v>
                </c:pt>
                <c:pt idx="877">
                  <c:v>231.566666</c:v>
                </c:pt>
                <c:pt idx="878">
                  <c:v>229.16999799999999</c:v>
                </c:pt>
                <c:pt idx="879">
                  <c:v>230.93666099999999</c:v>
                </c:pt>
                <c:pt idx="880">
                  <c:v>229.33000200000001</c:v>
                </c:pt>
                <c:pt idx="881">
                  <c:v>233.33332799999999</c:v>
                </c:pt>
                <c:pt idx="882">
                  <c:v>228</c:v>
                </c:pt>
                <c:pt idx="883">
                  <c:v>221.89999399999999</c:v>
                </c:pt>
                <c:pt idx="884">
                  <c:v>218.143326</c:v>
                </c:pt>
                <c:pt idx="885">
                  <c:v>219.636673</c:v>
                </c:pt>
                <c:pt idx="886">
                  <c:v>229.08000200000001</c:v>
                </c:pt>
                <c:pt idx="887">
                  <c:v>231.09333799999999</c:v>
                </c:pt>
                <c:pt idx="888">
                  <c:v>226.203339</c:v>
                </c:pt>
                <c:pt idx="889">
                  <c:v>222.046661</c:v>
                </c:pt>
                <c:pt idx="890">
                  <c:v>218.89999399999999</c:v>
                </c:pt>
                <c:pt idx="891">
                  <c:v>215.73333700000001</c:v>
                </c:pt>
                <c:pt idx="892">
                  <c:v>220.796661</c:v>
                </c:pt>
                <c:pt idx="893">
                  <c:v>221.61999499999999</c:v>
                </c:pt>
                <c:pt idx="894">
                  <c:v>220.72332800000001</c:v>
                </c:pt>
                <c:pt idx="895">
                  <c:v>216.26666299999999</c:v>
                </c:pt>
                <c:pt idx="896">
                  <c:v>222.73333700000001</c:v>
                </c:pt>
                <c:pt idx="897">
                  <c:v>222.16667200000001</c:v>
                </c:pt>
                <c:pt idx="898">
                  <c:v>218.32333399999999</c:v>
                </c:pt>
                <c:pt idx="899">
                  <c:v>227.89666700000001</c:v>
                </c:pt>
                <c:pt idx="900">
                  <c:v>232.509995</c:v>
                </c:pt>
                <c:pt idx="901">
                  <c:v>242.31333900000001</c:v>
                </c:pt>
                <c:pt idx="902">
                  <c:v>240.883331</c:v>
                </c:pt>
                <c:pt idx="903">
                  <c:v>241.633331</c:v>
                </c:pt>
                <c:pt idx="904">
                  <c:v>240.316666</c:v>
                </c:pt>
                <c:pt idx="905">
                  <c:v>238.77667199999999</c:v>
                </c:pt>
                <c:pt idx="906">
                  <c:v>239.67666600000001</c:v>
                </c:pt>
                <c:pt idx="907">
                  <c:v>238.863327</c:v>
                </c:pt>
                <c:pt idx="908">
                  <c:v>238.393326</c:v>
                </c:pt>
                <c:pt idx="909">
                  <c:v>240.933334</c:v>
                </c:pt>
                <c:pt idx="910">
                  <c:v>243.300003</c:v>
                </c:pt>
                <c:pt idx="911">
                  <c:v>236.5</c:v>
                </c:pt>
                <c:pt idx="912">
                  <c:v>224.86000100000001</c:v>
                </c:pt>
                <c:pt idx="913">
                  <c:v>231.92334</c:v>
                </c:pt>
                <c:pt idx="914">
                  <c:v>228.85000600000001</c:v>
                </c:pt>
                <c:pt idx="915">
                  <c:v>230.71000699999999</c:v>
                </c:pt>
                <c:pt idx="916">
                  <c:v>237.37666300000001</c:v>
                </c:pt>
                <c:pt idx="917">
                  <c:v>238.40666200000001</c:v>
                </c:pt>
                <c:pt idx="918">
                  <c:v>238.990005</c:v>
                </c:pt>
                <c:pt idx="919">
                  <c:v>238.46665999999999</c:v>
                </c:pt>
                <c:pt idx="920">
                  <c:v>238.33332799999999</c:v>
                </c:pt>
                <c:pt idx="921">
                  <c:v>243.66667200000001</c:v>
                </c:pt>
                <c:pt idx="922">
                  <c:v>246.796661</c:v>
                </c:pt>
                <c:pt idx="923">
                  <c:v>247.33000200000001</c:v>
                </c:pt>
                <c:pt idx="924">
                  <c:v>246.990005</c:v>
                </c:pt>
                <c:pt idx="925">
                  <c:v>244.66667200000001</c:v>
                </c:pt>
                <c:pt idx="926">
                  <c:v>253.39999399999999</c:v>
                </c:pt>
                <c:pt idx="927">
                  <c:v>254.816666</c:v>
                </c:pt>
                <c:pt idx="928">
                  <c:v>254.03334000000001</c:v>
                </c:pt>
                <c:pt idx="929">
                  <c:v>254.203339</c:v>
                </c:pt>
                <c:pt idx="930">
                  <c:v>248.259995</c:v>
                </c:pt>
                <c:pt idx="931">
                  <c:v>251.490005</c:v>
                </c:pt>
                <c:pt idx="932">
                  <c:v>252.28666699999999</c:v>
                </c:pt>
                <c:pt idx="933">
                  <c:v>252.970001</c:v>
                </c:pt>
                <c:pt idx="934">
                  <c:v>253.679993</c:v>
                </c:pt>
                <c:pt idx="935">
                  <c:v>247.33332799999999</c:v>
                </c:pt>
                <c:pt idx="936">
                  <c:v>248.24667400000001</c:v>
                </c:pt>
                <c:pt idx="937">
                  <c:v>251.22332800000001</c:v>
                </c:pt>
                <c:pt idx="938">
                  <c:v>252.73333700000001</c:v>
                </c:pt>
                <c:pt idx="939">
                  <c:v>258.26666299999999</c:v>
                </c:pt>
                <c:pt idx="940">
                  <c:v>266.33334400000001</c:v>
                </c:pt>
                <c:pt idx="941">
                  <c:v>265.21331800000002</c:v>
                </c:pt>
                <c:pt idx="942">
                  <c:v>264.5</c:v>
                </c:pt>
                <c:pt idx="943">
                  <c:v>263.04333500000001</c:v>
                </c:pt>
                <c:pt idx="944">
                  <c:v>260.26001000000002</c:v>
                </c:pt>
                <c:pt idx="945">
                  <c:v>268.98998999999998</c:v>
                </c:pt>
                <c:pt idx="946">
                  <c:v>265.76998900000001</c:v>
                </c:pt>
                <c:pt idx="947">
                  <c:v>262.22000100000002</c:v>
                </c:pt>
                <c:pt idx="948">
                  <c:v>268.33334400000001</c:v>
                </c:pt>
                <c:pt idx="949">
                  <c:v>265.459991</c:v>
                </c:pt>
                <c:pt idx="950">
                  <c:v>267.07998700000002</c:v>
                </c:pt>
                <c:pt idx="951">
                  <c:v>270.773346</c:v>
                </c:pt>
                <c:pt idx="952">
                  <c:v>271.80334499999998</c:v>
                </c:pt>
                <c:pt idx="953">
                  <c:v>273.41665599999999</c:v>
                </c:pt>
                <c:pt idx="954">
                  <c:v>281.07000699999998</c:v>
                </c:pt>
                <c:pt idx="955">
                  <c:v>291.75332600000002</c:v>
                </c:pt>
                <c:pt idx="956">
                  <c:v>292.64999399999999</c:v>
                </c:pt>
                <c:pt idx="957">
                  <c:v>289.82998700000002</c:v>
                </c:pt>
                <c:pt idx="958">
                  <c:v>300</c:v>
                </c:pt>
                <c:pt idx="959">
                  <c:v>303.33334400000001</c:v>
                </c:pt>
                <c:pt idx="960">
                  <c:v>348.33999599999999</c:v>
                </c:pt>
                <c:pt idx="961">
                  <c:v>364.98001099999999</c:v>
                </c:pt>
                <c:pt idx="962">
                  <c:v>356.959991</c:v>
                </c:pt>
                <c:pt idx="963">
                  <c:v>360.33334400000001</c:v>
                </c:pt>
                <c:pt idx="964">
                  <c:v>371.73666400000002</c:v>
                </c:pt>
                <c:pt idx="965">
                  <c:v>403.25</c:v>
                </c:pt>
                <c:pt idx="966">
                  <c:v>402.86334199999999</c:v>
                </c:pt>
                <c:pt idx="967">
                  <c:v>405.13000499999998</c:v>
                </c:pt>
                <c:pt idx="968">
                  <c:v>414.49667399999998</c:v>
                </c:pt>
                <c:pt idx="969">
                  <c:v>413.290009</c:v>
                </c:pt>
                <c:pt idx="970">
                  <c:v>399</c:v>
                </c:pt>
                <c:pt idx="971">
                  <c:v>391.5</c:v>
                </c:pt>
                <c:pt idx="972">
                  <c:v>359.366669</c:v>
                </c:pt>
                <c:pt idx="973">
                  <c:v>368.32333399999999</c:v>
                </c:pt>
                <c:pt idx="974">
                  <c:v>351.5</c:v>
                </c:pt>
                <c:pt idx="975">
                  <c:v>343.99334700000003</c:v>
                </c:pt>
                <c:pt idx="976">
                  <c:v>352.39999399999999</c:v>
                </c:pt>
                <c:pt idx="977">
                  <c:v>373.21331800000002</c:v>
                </c:pt>
                <c:pt idx="978">
                  <c:v>370.66665599999999</c:v>
                </c:pt>
                <c:pt idx="979">
                  <c:v>379.57333399999999</c:v>
                </c:pt>
                <c:pt idx="980">
                  <c:v>400.64999399999999</c:v>
                </c:pt>
                <c:pt idx="981">
                  <c:v>393.5</c:v>
                </c:pt>
                <c:pt idx="982">
                  <c:v>377.58999599999999</c:v>
                </c:pt>
                <c:pt idx="983">
                  <c:v>369.593323</c:v>
                </c:pt>
                <c:pt idx="984">
                  <c:v>380.89001500000001</c:v>
                </c:pt>
                <c:pt idx="985">
                  <c:v>389.33334400000001</c:v>
                </c:pt>
                <c:pt idx="986">
                  <c:v>390.94665500000002</c:v>
                </c:pt>
                <c:pt idx="987">
                  <c:v>371</c:v>
                </c:pt>
                <c:pt idx="988">
                  <c:v>363.52667200000002</c:v>
                </c:pt>
                <c:pt idx="989">
                  <c:v>340.54666099999997</c:v>
                </c:pt>
                <c:pt idx="990">
                  <c:v>352.55667099999999</c:v>
                </c:pt>
                <c:pt idx="991">
                  <c:v>357.459991</c:v>
                </c:pt>
                <c:pt idx="992">
                  <c:v>354.16332999999997</c:v>
                </c:pt>
                <c:pt idx="993">
                  <c:v>340.32666</c:v>
                </c:pt>
                <c:pt idx="994">
                  <c:v>335</c:v>
                </c:pt>
                <c:pt idx="995">
                  <c:v>322.13665800000001</c:v>
                </c:pt>
                <c:pt idx="996">
                  <c:v>326.25</c:v>
                </c:pt>
                <c:pt idx="997">
                  <c:v>331.66000400000001</c:v>
                </c:pt>
                <c:pt idx="998">
                  <c:v>320.22000100000002</c:v>
                </c:pt>
                <c:pt idx="999">
                  <c:v>307.23001099999999</c:v>
                </c:pt>
                <c:pt idx="1000">
                  <c:v>313.16665599999999</c:v>
                </c:pt>
                <c:pt idx="1001">
                  <c:v>338.55334499999998</c:v>
                </c:pt>
                <c:pt idx="1002">
                  <c:v>357.66000400000001</c:v>
                </c:pt>
                <c:pt idx="1003">
                  <c:v>372.33334400000001</c:v>
                </c:pt>
                <c:pt idx="1004">
                  <c:v>373</c:v>
                </c:pt>
                <c:pt idx="1005">
                  <c:v>368</c:v>
                </c:pt>
                <c:pt idx="1006">
                  <c:v>365.18331899999998</c:v>
                </c:pt>
                <c:pt idx="1007">
                  <c:v>360.66665599999999</c:v>
                </c:pt>
                <c:pt idx="1008">
                  <c:v>400.35665899999998</c:v>
                </c:pt>
                <c:pt idx="1009">
                  <c:v>402.66665599999999</c:v>
                </c:pt>
                <c:pt idx="1010">
                  <c:v>390.11334199999999</c:v>
                </c:pt>
                <c:pt idx="1011">
                  <c:v>362.66665599999999</c:v>
                </c:pt>
                <c:pt idx="1012">
                  <c:v>360.30999800000001</c:v>
                </c:pt>
                <c:pt idx="1013">
                  <c:v>353.03332499999999</c:v>
                </c:pt>
                <c:pt idx="1014">
                  <c:v>358.616669</c:v>
                </c:pt>
                <c:pt idx="1015">
                  <c:v>371.61334199999999</c:v>
                </c:pt>
                <c:pt idx="1016">
                  <c:v>371.866669</c:v>
                </c:pt>
                <c:pt idx="1017">
                  <c:v>350.66665599999999</c:v>
                </c:pt>
                <c:pt idx="1018">
                  <c:v>356.92999300000002</c:v>
                </c:pt>
                <c:pt idx="1019">
                  <c:v>351.55667099999999</c:v>
                </c:pt>
                <c:pt idx="1020">
                  <c:v>347.22000100000002</c:v>
                </c:pt>
                <c:pt idx="1021">
                  <c:v>334.85000600000001</c:v>
                </c:pt>
                <c:pt idx="1022">
                  <c:v>311.17001299999998</c:v>
                </c:pt>
                <c:pt idx="1023">
                  <c:v>317.08667000000003</c:v>
                </c:pt>
                <c:pt idx="1024">
                  <c:v>329.23001099999999</c:v>
                </c:pt>
                <c:pt idx="1025">
                  <c:v>311.79666099999997</c:v>
                </c:pt>
                <c:pt idx="1026">
                  <c:v>285.83334400000001</c:v>
                </c:pt>
                <c:pt idx="1027">
                  <c:v>312.66332999999997</c:v>
                </c:pt>
                <c:pt idx="1028">
                  <c:v>314.56668100000002</c:v>
                </c:pt>
                <c:pt idx="1029">
                  <c:v>310.5</c:v>
                </c:pt>
                <c:pt idx="1030">
                  <c:v>312.33334400000001</c:v>
                </c:pt>
                <c:pt idx="1031">
                  <c:v>312.16665599999999</c:v>
                </c:pt>
                <c:pt idx="1032">
                  <c:v>315.92334</c:v>
                </c:pt>
                <c:pt idx="1033">
                  <c:v>308.76333599999998</c:v>
                </c:pt>
                <c:pt idx="1034">
                  <c:v>315.42334</c:v>
                </c:pt>
                <c:pt idx="1035">
                  <c:v>314.60333300000002</c:v>
                </c:pt>
                <c:pt idx="1036">
                  <c:v>305.32000699999998</c:v>
                </c:pt>
                <c:pt idx="1037">
                  <c:v>299.62667800000003</c:v>
                </c:pt>
                <c:pt idx="1038">
                  <c:v>307.66665599999999</c:v>
                </c:pt>
                <c:pt idx="1039">
                  <c:v>308.80999800000001</c:v>
                </c:pt>
                <c:pt idx="1040">
                  <c:v>306.16665599999999</c:v>
                </c:pt>
                <c:pt idx="1041">
                  <c:v>295.62332199999997</c:v>
                </c:pt>
                <c:pt idx="1042">
                  <c:v>285.57666</c:v>
                </c:pt>
                <c:pt idx="1043">
                  <c:v>278.43331899999998</c:v>
                </c:pt>
                <c:pt idx="1044">
                  <c:v>267.49334700000003</c:v>
                </c:pt>
                <c:pt idx="1045">
                  <c:v>273.16665599999999</c:v>
                </c:pt>
                <c:pt idx="1046">
                  <c:v>292.28668199999998</c:v>
                </c:pt>
                <c:pt idx="1047">
                  <c:v>296.62667800000003</c:v>
                </c:pt>
                <c:pt idx="1048">
                  <c:v>295.49334700000003</c:v>
                </c:pt>
                <c:pt idx="1049">
                  <c:v>295.48001099999999</c:v>
                </c:pt>
                <c:pt idx="1050">
                  <c:v>285.21667500000001</c:v>
                </c:pt>
                <c:pt idx="1051">
                  <c:v>288.71331800000002</c:v>
                </c:pt>
                <c:pt idx="1052">
                  <c:v>283.32998700000002</c:v>
                </c:pt>
                <c:pt idx="1053">
                  <c:v>286.85333300000002</c:v>
                </c:pt>
                <c:pt idx="1054">
                  <c:v>284.81668100000002</c:v>
                </c:pt>
                <c:pt idx="1055">
                  <c:v>281.26666299999999</c:v>
                </c:pt>
                <c:pt idx="1056">
                  <c:v>266.89999399999999</c:v>
                </c:pt>
                <c:pt idx="1057">
                  <c:v>268.523346</c:v>
                </c:pt>
                <c:pt idx="1058">
                  <c:v>280.66665599999999</c:v>
                </c:pt>
                <c:pt idx="1059">
                  <c:v>291.66665599999999</c:v>
                </c:pt>
                <c:pt idx="1060">
                  <c:v>302.616669</c:v>
                </c:pt>
                <c:pt idx="1061">
                  <c:v>314.28332499999999</c:v>
                </c:pt>
                <c:pt idx="1062">
                  <c:v>332.61999500000002</c:v>
                </c:pt>
                <c:pt idx="1063">
                  <c:v>346.89999399999999</c:v>
                </c:pt>
                <c:pt idx="1064">
                  <c:v>341.49667399999998</c:v>
                </c:pt>
                <c:pt idx="1065">
                  <c:v>340.60000600000001</c:v>
                </c:pt>
                <c:pt idx="1066">
                  <c:v>365.959991</c:v>
                </c:pt>
                <c:pt idx="1067">
                  <c:v>371.58999599999999</c:v>
                </c:pt>
                <c:pt idx="1068">
                  <c:v>371.31668100000002</c:v>
                </c:pt>
                <c:pt idx="1069">
                  <c:v>367.71331800000002</c:v>
                </c:pt>
                <c:pt idx="1070">
                  <c:v>364.91665599999999</c:v>
                </c:pt>
                <c:pt idx="1071">
                  <c:v>383.30334499999998</c:v>
                </c:pt>
                <c:pt idx="1072">
                  <c:v>384.290009</c:v>
                </c:pt>
                <c:pt idx="1073">
                  <c:v>359.66665599999999</c:v>
                </c:pt>
                <c:pt idx="1074">
                  <c:v>358.86334199999999</c:v>
                </c:pt>
                <c:pt idx="1075">
                  <c:v>349.48001099999999</c:v>
                </c:pt>
                <c:pt idx="1076">
                  <c:v>336.156677</c:v>
                </c:pt>
                <c:pt idx="1077">
                  <c:v>340.39666699999998</c:v>
                </c:pt>
                <c:pt idx="1078">
                  <c:v>342.07998700000002</c:v>
                </c:pt>
                <c:pt idx="1079">
                  <c:v>337.57000699999998</c:v>
                </c:pt>
                <c:pt idx="1080">
                  <c:v>338.30667099999999</c:v>
                </c:pt>
                <c:pt idx="1081">
                  <c:v>344.98001099999999</c:v>
                </c:pt>
                <c:pt idx="1082">
                  <c:v>344.66665599999999</c:v>
                </c:pt>
                <c:pt idx="1083">
                  <c:v>364.07333399999999</c:v>
                </c:pt>
                <c:pt idx="1084">
                  <c:v>344.95001200000002</c:v>
                </c:pt>
                <c:pt idx="1085">
                  <c:v>336.20666499999999</c:v>
                </c:pt>
                <c:pt idx="1086">
                  <c:v>333.33334400000001</c:v>
                </c:pt>
                <c:pt idx="1087">
                  <c:v>306</c:v>
                </c:pt>
                <c:pt idx="1088">
                  <c:v>300</c:v>
                </c:pt>
                <c:pt idx="1089">
                  <c:v>311.46667500000001</c:v>
                </c:pt>
                <c:pt idx="1090">
                  <c:v>302.11999500000002</c:v>
                </c:pt>
                <c:pt idx="1091">
                  <c:v>308.02667200000002</c:v>
                </c:pt>
                <c:pt idx="1092">
                  <c:v>318.5</c:v>
                </c:pt>
                <c:pt idx="1093">
                  <c:v>315.20001200000002</c:v>
                </c:pt>
                <c:pt idx="1094">
                  <c:v>296</c:v>
                </c:pt>
                <c:pt idx="1095">
                  <c:v>281.87667800000003</c:v>
                </c:pt>
                <c:pt idx="1096">
                  <c:v>275.11999500000002</c:v>
                </c:pt>
                <c:pt idx="1097">
                  <c:v>269.92334</c:v>
                </c:pt>
                <c:pt idx="1098">
                  <c:v>253.220001</c:v>
                </c:pt>
                <c:pt idx="1099">
                  <c:v>262.45001200000002</c:v>
                </c:pt>
                <c:pt idx="1100">
                  <c:v>256.58667000000003</c:v>
                </c:pt>
                <c:pt idx="1101">
                  <c:v>254.82666</c:v>
                </c:pt>
                <c:pt idx="1102">
                  <c:v>253.5</c:v>
                </c:pt>
                <c:pt idx="1103">
                  <c:v>244.66667200000001</c:v>
                </c:pt>
                <c:pt idx="1104">
                  <c:v>240.52667199999999</c:v>
                </c:pt>
                <c:pt idx="1105">
                  <c:v>226.653336</c:v>
                </c:pt>
                <c:pt idx="1106">
                  <c:v>217.97332800000001</c:v>
                </c:pt>
                <c:pt idx="1107">
                  <c:v>223.106674</c:v>
                </c:pt>
                <c:pt idx="1108">
                  <c:v>239.55667099999999</c:v>
                </c:pt>
                <c:pt idx="1109">
                  <c:v>253.26666299999999</c:v>
                </c:pt>
                <c:pt idx="1110">
                  <c:v>259.60000600000001</c:v>
                </c:pt>
                <c:pt idx="1111">
                  <c:v>257.32666</c:v>
                </c:pt>
                <c:pt idx="1112">
                  <c:v>264.209991</c:v>
                </c:pt>
                <c:pt idx="1113">
                  <c:v>247.796661</c:v>
                </c:pt>
                <c:pt idx="1114">
                  <c:v>244.866669</c:v>
                </c:pt>
                <c:pt idx="1115">
                  <c:v>239.99667400000001</c:v>
                </c:pt>
                <c:pt idx="1116">
                  <c:v>249.96333300000001</c:v>
                </c:pt>
                <c:pt idx="1117">
                  <c:v>255.546661</c:v>
                </c:pt>
                <c:pt idx="1118">
                  <c:v>239.5</c:v>
                </c:pt>
                <c:pt idx="1119">
                  <c:v>226.633331</c:v>
                </c:pt>
                <c:pt idx="1120">
                  <c:v>226.33000200000001</c:v>
                </c:pt>
                <c:pt idx="1121">
                  <c:v>235.66333</c:v>
                </c:pt>
                <c:pt idx="1122">
                  <c:v>225.16667200000001</c:v>
                </c:pt>
                <c:pt idx="1123">
                  <c:v>220.970001</c:v>
                </c:pt>
                <c:pt idx="1124">
                  <c:v>243.57666</c:v>
                </c:pt>
                <c:pt idx="1125">
                  <c:v>246.83332799999999</c:v>
                </c:pt>
                <c:pt idx="1126">
                  <c:v>239.316666</c:v>
                </c:pt>
                <c:pt idx="1127">
                  <c:v>246.066666</c:v>
                </c:pt>
                <c:pt idx="1128">
                  <c:v>252.070007</c:v>
                </c:pt>
                <c:pt idx="1129">
                  <c:v>249.970001</c:v>
                </c:pt>
                <c:pt idx="1130">
                  <c:v>231.17334</c:v>
                </c:pt>
                <c:pt idx="1131">
                  <c:v>229.45666499999999</c:v>
                </c:pt>
                <c:pt idx="1132">
                  <c:v>230.229996</c:v>
                </c:pt>
                <c:pt idx="1133">
                  <c:v>233.14666700000001</c:v>
                </c:pt>
                <c:pt idx="1134">
                  <c:v>234.56333900000001</c:v>
                </c:pt>
                <c:pt idx="1135">
                  <c:v>245.363327</c:v>
                </c:pt>
                <c:pt idx="1136">
                  <c:v>254.979996</c:v>
                </c:pt>
                <c:pt idx="1137">
                  <c:v>253.06333900000001</c:v>
                </c:pt>
                <c:pt idx="1138">
                  <c:v>239.77333100000001</c:v>
                </c:pt>
                <c:pt idx="1139">
                  <c:v>242.05999800000001</c:v>
                </c:pt>
                <c:pt idx="1140">
                  <c:v>238.653336</c:v>
                </c:pt>
                <c:pt idx="1141">
                  <c:v>243.62333699999999</c:v>
                </c:pt>
                <c:pt idx="1142">
                  <c:v>250.51666299999999</c:v>
                </c:pt>
                <c:pt idx="1143">
                  <c:v>247.13999899999999</c:v>
                </c:pt>
                <c:pt idx="1144">
                  <c:v>250.66333</c:v>
                </c:pt>
                <c:pt idx="1145">
                  <c:v>273.26666299999999</c:v>
                </c:pt>
                <c:pt idx="1146">
                  <c:v>280.78668199999998</c:v>
                </c:pt>
                <c:pt idx="1147">
                  <c:v>274.14666699999998</c:v>
                </c:pt>
                <c:pt idx="1148">
                  <c:v>267.30999800000001</c:v>
                </c:pt>
                <c:pt idx="1149">
                  <c:v>275.92666600000001</c:v>
                </c:pt>
                <c:pt idx="1150">
                  <c:v>283.29998799999998</c:v>
                </c:pt>
                <c:pt idx="1151">
                  <c:v>298.32000699999998</c:v>
                </c:pt>
                <c:pt idx="1152">
                  <c:v>311.87667800000003</c:v>
                </c:pt>
                <c:pt idx="1153">
                  <c:v>307.83334400000001</c:v>
                </c:pt>
                <c:pt idx="1154">
                  <c:v>309.54998799999998</c:v>
                </c:pt>
                <c:pt idx="1155">
                  <c:v>313.60665899999998</c:v>
                </c:pt>
                <c:pt idx="1156">
                  <c:v>304.60665899999998</c:v>
                </c:pt>
                <c:pt idx="1157">
                  <c:v>305.20001200000002</c:v>
                </c:pt>
                <c:pt idx="1158">
                  <c:v>292.39666699999998</c:v>
                </c:pt>
                <c:pt idx="1159">
                  <c:v>297.51001000000002</c:v>
                </c:pt>
                <c:pt idx="1160">
                  <c:v>298.23666400000002</c:v>
                </c:pt>
                <c:pt idx="1161">
                  <c:v>300.16000400000001</c:v>
                </c:pt>
                <c:pt idx="1162">
                  <c:v>313.133331</c:v>
                </c:pt>
                <c:pt idx="1163">
                  <c:v>314.66665599999999</c:v>
                </c:pt>
                <c:pt idx="1164">
                  <c:v>309.656677</c:v>
                </c:pt>
                <c:pt idx="1165">
                  <c:v>306.5</c:v>
                </c:pt>
                <c:pt idx="1166">
                  <c:v>300.35998499999999</c:v>
                </c:pt>
                <c:pt idx="1167">
                  <c:v>292.39999399999999</c:v>
                </c:pt>
                <c:pt idx="1168">
                  <c:v>298.82666</c:v>
                </c:pt>
                <c:pt idx="1169">
                  <c:v>303.64666699999998</c:v>
                </c:pt>
                <c:pt idx="1170">
                  <c:v>302.959991</c:v>
                </c:pt>
                <c:pt idx="1171">
                  <c:v>302</c:v>
                </c:pt>
                <c:pt idx="1172">
                  <c:v>287.73998999999998</c:v>
                </c:pt>
                <c:pt idx="1173">
                  <c:v>288.48001099999999</c:v>
                </c:pt>
                <c:pt idx="1174">
                  <c:v>281.25</c:v>
                </c:pt>
                <c:pt idx="1175">
                  <c:v>277.57998700000002</c:v>
                </c:pt>
                <c:pt idx="1176">
                  <c:v>282.35000600000001</c:v>
                </c:pt>
                <c:pt idx="1177">
                  <c:v>275.98998999999998</c:v>
                </c:pt>
                <c:pt idx="1178">
                  <c:v>283.83999599999999</c:v>
                </c:pt>
                <c:pt idx="1179">
                  <c:v>289.5</c:v>
                </c:pt>
                <c:pt idx="1180">
                  <c:v>299.85000600000001</c:v>
                </c:pt>
                <c:pt idx="1181">
                  <c:v>305.48998999999998</c:v>
                </c:pt>
                <c:pt idx="1182">
                  <c:v>297.39999399999999</c:v>
                </c:pt>
                <c:pt idx="1183">
                  <c:v>306</c:v>
                </c:pt>
                <c:pt idx="1184">
                  <c:v>309.11999500000002</c:v>
                </c:pt>
                <c:pt idx="1185">
                  <c:v>303.709991</c:v>
                </c:pt>
                <c:pt idx="1186">
                  <c:v>309.83999599999999</c:v>
                </c:pt>
                <c:pt idx="1187">
                  <c:v>313.32998700000002</c:v>
                </c:pt>
                <c:pt idx="1188">
                  <c:v>313.79998799999998</c:v>
                </c:pt>
                <c:pt idx="1189">
                  <c:v>301.290009</c:v>
                </c:pt>
                <c:pt idx="1190">
                  <c:v>284.5</c:v>
                </c:pt>
                <c:pt idx="1191">
                  <c:v>284.08999599999999</c:v>
                </c:pt>
                <c:pt idx="1192">
                  <c:v>288.67001299999998</c:v>
                </c:pt>
                <c:pt idx="1193">
                  <c:v>289</c:v>
                </c:pt>
                <c:pt idx="1194">
                  <c:v>283.64999399999999</c:v>
                </c:pt>
                <c:pt idx="1195">
                  <c:v>275.57000699999998</c:v>
                </c:pt>
                <c:pt idx="1196">
                  <c:v>255.16000399999999</c:v>
                </c:pt>
                <c:pt idx="1197">
                  <c:v>257.5</c:v>
                </c:pt>
                <c:pt idx="1198">
                  <c:v>246.66999799999999</c:v>
                </c:pt>
                <c:pt idx="1199">
                  <c:v>244.58000200000001</c:v>
                </c:pt>
                <c:pt idx="1200">
                  <c:v>234.570007</c:v>
                </c:pt>
                <c:pt idx="1201">
                  <c:v>226.990005</c:v>
                </c:pt>
                <c:pt idx="1202">
                  <c:v>225.75</c:v>
                </c:pt>
                <c:pt idx="1203">
                  <c:v>219.300003</c:v>
                </c:pt>
                <c:pt idx="1204">
                  <c:v>222.990005</c:v>
                </c:pt>
                <c:pt idx="1205">
                  <c:v>226.259995</c:v>
                </c:pt>
                <c:pt idx="1206">
                  <c:v>221.86000100000001</c:v>
                </c:pt>
                <c:pt idx="1207">
                  <c:v>229.820007</c:v>
                </c:pt>
                <c:pt idx="1208">
                  <c:v>222.929993</c:v>
                </c:pt>
                <c:pt idx="1209">
                  <c:v>215.550003</c:v>
                </c:pt>
                <c:pt idx="1210">
                  <c:v>214.66000399999999</c:v>
                </c:pt>
                <c:pt idx="1211">
                  <c:v>213.5</c:v>
                </c:pt>
                <c:pt idx="1212">
                  <c:v>224.35000600000001</c:v>
                </c:pt>
                <c:pt idx="1213">
                  <c:v>230.60000600000001</c:v>
                </c:pt>
                <c:pt idx="1214">
                  <c:v>233.80999800000001</c:v>
                </c:pt>
                <c:pt idx="1215">
                  <c:v>228.86000100000001</c:v>
                </c:pt>
                <c:pt idx="1216">
                  <c:v>229.85000600000001</c:v>
                </c:pt>
                <c:pt idx="1217">
                  <c:v>237.39999399999999</c:v>
                </c:pt>
                <c:pt idx="1218">
                  <c:v>227.86999499999999</c:v>
                </c:pt>
                <c:pt idx="1219">
                  <c:v>221.199997</c:v>
                </c:pt>
                <c:pt idx="1220">
                  <c:v>223.800003</c:v>
                </c:pt>
                <c:pt idx="1221">
                  <c:v>208.89999399999999</c:v>
                </c:pt>
                <c:pt idx="1222">
                  <c:v>195.199997</c:v>
                </c:pt>
                <c:pt idx="1223">
                  <c:v>195.88999899999999</c:v>
                </c:pt>
                <c:pt idx="1224">
                  <c:v>191</c:v>
                </c:pt>
                <c:pt idx="1225">
                  <c:v>196.520004</c:v>
                </c:pt>
                <c:pt idx="1226">
                  <c:v>195.729996</c:v>
                </c:pt>
                <c:pt idx="1227">
                  <c:v>200.820007</c:v>
                </c:pt>
                <c:pt idx="1228">
                  <c:v>192.570007</c:v>
                </c:pt>
                <c:pt idx="1229">
                  <c:v>186.16000399999999</c:v>
                </c:pt>
                <c:pt idx="1230">
                  <c:v>185.19000199999999</c:v>
                </c:pt>
                <c:pt idx="1231">
                  <c:v>176.770004</c:v>
                </c:pt>
                <c:pt idx="1232">
                  <c:v>170.91999799999999</c:v>
                </c:pt>
                <c:pt idx="1233">
                  <c:v>183.61999499999999</c:v>
                </c:pt>
                <c:pt idx="1234">
                  <c:v>185.199997</c:v>
                </c:pt>
                <c:pt idx="1235">
                  <c:v>188.5</c:v>
                </c:pt>
                <c:pt idx="1236">
                  <c:v>186.38000500000001</c:v>
                </c:pt>
                <c:pt idx="1237">
                  <c:v>194.759995</c:v>
                </c:pt>
                <c:pt idx="1238">
                  <c:v>198.91999799999999</c:v>
                </c:pt>
                <c:pt idx="1239">
                  <c:v>196.25</c:v>
                </c:pt>
                <c:pt idx="1240">
                  <c:v>191.270004</c:v>
                </c:pt>
                <c:pt idx="1241">
                  <c:v>183.64999399999999</c:v>
                </c:pt>
                <c:pt idx="1242">
                  <c:v>179.38000500000001</c:v>
                </c:pt>
                <c:pt idx="1243">
                  <c:v>175.199997</c:v>
                </c:pt>
                <c:pt idx="1244">
                  <c:v>182.5</c:v>
                </c:pt>
                <c:pt idx="1245">
                  <c:v>177.36999499999999</c:v>
                </c:pt>
                <c:pt idx="1246">
                  <c:v>175.050003</c:v>
                </c:pt>
                <c:pt idx="1247">
                  <c:v>161.61999499999999</c:v>
                </c:pt>
                <c:pt idx="1248">
                  <c:v>160.929993</c:v>
                </c:pt>
                <c:pt idx="1249">
                  <c:v>160.990005</c:v>
                </c:pt>
                <c:pt idx="1250">
                  <c:v>155.25</c:v>
                </c:pt>
                <c:pt idx="1251">
                  <c:v>148.470001</c:v>
                </c:pt>
                <c:pt idx="1252">
                  <c:v>141.259995</c:v>
                </c:pt>
                <c:pt idx="1253">
                  <c:v>136.63000500000001</c:v>
                </c:pt>
                <c:pt idx="1254">
                  <c:v>128.61999499999999</c:v>
                </c:pt>
                <c:pt idx="1255">
                  <c:v>119.66999800000001</c:v>
                </c:pt>
                <c:pt idx="1256">
                  <c:v>116.269997</c:v>
                </c:pt>
                <c:pt idx="1257">
                  <c:v>123.57</c:v>
                </c:pt>
                <c:pt idx="1258">
                  <c:v>124.480003</c:v>
                </c:pt>
                <c:pt idx="1259">
                  <c:v>118.800003</c:v>
                </c:pt>
                <c:pt idx="1260">
                  <c:v>114.589996</c:v>
                </c:pt>
                <c:pt idx="1261">
                  <c:v>111.75</c:v>
                </c:pt>
                <c:pt idx="1262">
                  <c:v>114.389999</c:v>
                </c:pt>
                <c:pt idx="1263">
                  <c:v>123.519997</c:v>
                </c:pt>
                <c:pt idx="1264">
                  <c:v>122.760002</c:v>
                </c:pt>
                <c:pt idx="1265">
                  <c:v>125.949997</c:v>
                </c:pt>
                <c:pt idx="1266">
                  <c:v>124.129997</c:v>
                </c:pt>
                <c:pt idx="1267">
                  <c:v>122.629997</c:v>
                </c:pt>
                <c:pt idx="1268">
                  <c:v>131.699997</c:v>
                </c:pt>
                <c:pt idx="1269">
                  <c:v>136.679993</c:v>
                </c:pt>
                <c:pt idx="1270">
                  <c:v>129.990005</c:v>
                </c:pt>
                <c:pt idx="1271">
                  <c:v>133.509995</c:v>
                </c:pt>
                <c:pt idx="1272">
                  <c:v>145.38000500000001</c:v>
                </c:pt>
                <c:pt idx="1273">
                  <c:v>146.5</c:v>
                </c:pt>
                <c:pt idx="1274">
                  <c:v>146.41000399999999</c:v>
                </c:pt>
                <c:pt idx="1275">
                  <c:v>161.41999799999999</c:v>
                </c:pt>
                <c:pt idx="1276">
                  <c:v>180.679993</c:v>
                </c:pt>
                <c:pt idx="1277">
                  <c:v>179.770004</c:v>
                </c:pt>
              </c:numCache>
            </c:numRef>
          </c:val>
          <c:smooth val="0"/>
          <c:extLst>
            <c:ext xmlns:c16="http://schemas.microsoft.com/office/drawing/2014/chart" uri="{C3380CC4-5D6E-409C-BE32-E72D297353CC}">
              <c16:uniqueId val="{00000001-2C61-4AE0-B18B-6815CFE5D71C}"/>
            </c:ext>
          </c:extLst>
        </c:ser>
        <c:ser>
          <c:idx val="2"/>
          <c:order val="2"/>
          <c:tx>
            <c:strRef>
              <c:f>Sheet2!$D$1</c:f>
              <c:strCache>
                <c:ptCount val="1"/>
                <c:pt idx="0">
                  <c:v>Low</c:v>
                </c:pt>
              </c:strCache>
            </c:strRef>
          </c:tx>
          <c:spPr>
            <a:ln w="28575" cap="rnd">
              <a:solidFill>
                <a:schemeClr val="accent3"/>
              </a:solidFill>
              <a:round/>
            </a:ln>
            <a:effectLst/>
          </c:spPr>
          <c:marker>
            <c:symbol val="none"/>
          </c:marker>
          <c:cat>
            <c:numRef>
              <c:f>Sheet2!$A$2:$A$1279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Sheet2!$D$2:$D$1279</c:f>
              <c:numCache>
                <c:formatCode>General</c:formatCode>
                <c:ptCount val="1278"/>
                <c:pt idx="0">
                  <c:v>20.733333999999999</c:v>
                </c:pt>
                <c:pt idx="1">
                  <c:v>21.036667000000001</c:v>
                </c:pt>
                <c:pt idx="2">
                  <c:v>20.378668000000001</c:v>
                </c:pt>
                <c:pt idx="3">
                  <c:v>20.799999</c:v>
                </c:pt>
                <c:pt idx="4">
                  <c:v>21.033332999999999</c:v>
                </c:pt>
                <c:pt idx="5">
                  <c:v>21.826668000000002</c:v>
                </c:pt>
                <c:pt idx="6">
                  <c:v>22</c:v>
                </c:pt>
                <c:pt idx="7">
                  <c:v>22.217333</c:v>
                </c:pt>
                <c:pt idx="8">
                  <c:v>22.244667</c:v>
                </c:pt>
                <c:pt idx="9">
                  <c:v>22.32</c:v>
                </c:pt>
                <c:pt idx="10">
                  <c:v>22.65</c:v>
                </c:pt>
                <c:pt idx="11">
                  <c:v>22.916</c:v>
                </c:pt>
                <c:pt idx="12">
                  <c:v>22.84</c:v>
                </c:pt>
                <c:pt idx="13">
                  <c:v>23.280000999999999</c:v>
                </c:pt>
                <c:pt idx="14">
                  <c:v>23.4</c:v>
                </c:pt>
                <c:pt idx="15">
                  <c:v>22.901333000000001</c:v>
                </c:pt>
                <c:pt idx="16">
                  <c:v>22.426666000000001</c:v>
                </c:pt>
                <c:pt idx="17">
                  <c:v>22.380666999999999</c:v>
                </c:pt>
                <c:pt idx="18">
                  <c:v>22.552</c:v>
                </c:pt>
                <c:pt idx="19">
                  <c:v>22.811333000000001</c:v>
                </c:pt>
                <c:pt idx="20">
                  <c:v>23.012667</c:v>
                </c:pt>
                <c:pt idx="21">
                  <c:v>23.242000999999998</c:v>
                </c:pt>
                <c:pt idx="22">
                  <c:v>22.700665999999998</c:v>
                </c:pt>
                <c:pt idx="23">
                  <c:v>22.200001</c:v>
                </c:pt>
                <c:pt idx="24">
                  <c:v>21.566668</c:v>
                </c:pt>
                <c:pt idx="25">
                  <c:v>22.377333</c:v>
                </c:pt>
                <c:pt idx="26">
                  <c:v>20.973333</c:v>
                </c:pt>
                <c:pt idx="27">
                  <c:v>19.650666999999999</c:v>
                </c:pt>
                <c:pt idx="28">
                  <c:v>20.416668000000001</c:v>
                </c:pt>
                <c:pt idx="29">
                  <c:v>20.834</c:v>
                </c:pt>
                <c:pt idx="30">
                  <c:v>21.234667000000002</c:v>
                </c:pt>
                <c:pt idx="31">
                  <c:v>21.493334000000001</c:v>
                </c:pt>
                <c:pt idx="32">
                  <c:v>22.109332999999999</c:v>
                </c:pt>
                <c:pt idx="33">
                  <c:v>22.1</c:v>
                </c:pt>
                <c:pt idx="34">
                  <c:v>22.211331999999999</c:v>
                </c:pt>
                <c:pt idx="35">
                  <c:v>22.316668</c:v>
                </c:pt>
                <c:pt idx="36">
                  <c:v>23.139999</c:v>
                </c:pt>
                <c:pt idx="37">
                  <c:v>23.490666999999998</c:v>
                </c:pt>
                <c:pt idx="38">
                  <c:v>23.334</c:v>
                </c:pt>
                <c:pt idx="39">
                  <c:v>22.814667</c:v>
                </c:pt>
                <c:pt idx="40">
                  <c:v>22.004667000000001</c:v>
                </c:pt>
                <c:pt idx="41">
                  <c:v>21.531334000000001</c:v>
                </c:pt>
                <c:pt idx="42">
                  <c:v>21.952667000000002</c:v>
                </c:pt>
                <c:pt idx="43">
                  <c:v>21.802</c:v>
                </c:pt>
                <c:pt idx="44">
                  <c:v>21.449332999999999</c:v>
                </c:pt>
                <c:pt idx="45">
                  <c:v>21.751332999999999</c:v>
                </c:pt>
                <c:pt idx="46">
                  <c:v>21.491333000000001</c:v>
                </c:pt>
                <c:pt idx="47">
                  <c:v>21.766666000000001</c:v>
                </c:pt>
                <c:pt idx="48">
                  <c:v>21.766666000000001</c:v>
                </c:pt>
                <c:pt idx="49">
                  <c:v>21.595333</c:v>
                </c:pt>
                <c:pt idx="50">
                  <c:v>21.406668</c:v>
                </c:pt>
                <c:pt idx="51">
                  <c:v>21.271334</c:v>
                </c:pt>
                <c:pt idx="52">
                  <c:v>20.644666999999998</c:v>
                </c:pt>
                <c:pt idx="53">
                  <c:v>20.584</c:v>
                </c:pt>
                <c:pt idx="54">
                  <c:v>20.679333</c:v>
                </c:pt>
                <c:pt idx="55">
                  <c:v>20.545334</c:v>
                </c:pt>
                <c:pt idx="56">
                  <c:v>20.030000999999999</c:v>
                </c:pt>
                <c:pt idx="57">
                  <c:v>19.423999999999999</c:v>
                </c:pt>
                <c:pt idx="58">
                  <c:v>18.478666</c:v>
                </c:pt>
                <c:pt idx="59">
                  <c:v>16.806667000000001</c:v>
                </c:pt>
                <c:pt idx="60">
                  <c:v>16.547332999999998</c:v>
                </c:pt>
                <c:pt idx="61">
                  <c:v>16.306000000000001</c:v>
                </c:pt>
                <c:pt idx="62">
                  <c:v>16.966000000000001</c:v>
                </c:pt>
                <c:pt idx="63">
                  <c:v>16.799999</c:v>
                </c:pt>
                <c:pt idx="64">
                  <c:v>19.213332999999999</c:v>
                </c:pt>
                <c:pt idx="65">
                  <c:v>19.700001</c:v>
                </c:pt>
                <c:pt idx="66">
                  <c:v>19.280666</c:v>
                </c:pt>
                <c:pt idx="67">
                  <c:v>19.578666999999999</c:v>
                </c:pt>
                <c:pt idx="68">
                  <c:v>19.977333000000002</c:v>
                </c:pt>
                <c:pt idx="69">
                  <c:v>19.578666999999999</c:v>
                </c:pt>
                <c:pt idx="70">
                  <c:v>19.731999999999999</c:v>
                </c:pt>
                <c:pt idx="71">
                  <c:v>19.267332</c:v>
                </c:pt>
                <c:pt idx="72">
                  <c:v>18.834</c:v>
                </c:pt>
                <c:pt idx="73">
                  <c:v>19.210667000000001</c:v>
                </c:pt>
                <c:pt idx="74">
                  <c:v>19.236668000000002</c:v>
                </c:pt>
                <c:pt idx="75">
                  <c:v>19.316668</c:v>
                </c:pt>
                <c:pt idx="76">
                  <c:v>18.822001</c:v>
                </c:pt>
                <c:pt idx="77">
                  <c:v>18.563998999999999</c:v>
                </c:pt>
                <c:pt idx="78">
                  <c:v>18.483333999999999</c:v>
                </c:pt>
                <c:pt idx="79">
                  <c:v>18.433332</c:v>
                </c:pt>
                <c:pt idx="80">
                  <c:v>18.922001000000002</c:v>
                </c:pt>
                <c:pt idx="81">
                  <c:v>19.5</c:v>
                </c:pt>
                <c:pt idx="82">
                  <c:v>19.547999999999998</c:v>
                </c:pt>
                <c:pt idx="83">
                  <c:v>19.851998999999999</c:v>
                </c:pt>
                <c:pt idx="84">
                  <c:v>18.348666999999999</c:v>
                </c:pt>
                <c:pt idx="85">
                  <c:v>18.634665999999999</c:v>
                </c:pt>
                <c:pt idx="86">
                  <c:v>19.677999</c:v>
                </c:pt>
                <c:pt idx="87">
                  <c:v>19.933332</c:v>
                </c:pt>
                <c:pt idx="88">
                  <c:v>20.003332</c:v>
                </c:pt>
                <c:pt idx="89">
                  <c:v>20.274000000000001</c:v>
                </c:pt>
                <c:pt idx="90">
                  <c:v>19.938666999999999</c:v>
                </c:pt>
                <c:pt idx="91">
                  <c:v>19.441334000000001</c:v>
                </c:pt>
                <c:pt idx="92">
                  <c:v>18.700001</c:v>
                </c:pt>
                <c:pt idx="93">
                  <c:v>18.770665999999999</c:v>
                </c:pt>
                <c:pt idx="94">
                  <c:v>18.931334</c:v>
                </c:pt>
                <c:pt idx="95">
                  <c:v>18.266666000000001</c:v>
                </c:pt>
                <c:pt idx="96">
                  <c:v>18.753332</c:v>
                </c:pt>
                <c:pt idx="97">
                  <c:v>18.228000999999999</c:v>
                </c:pt>
                <c:pt idx="98">
                  <c:v>18.266666000000001</c:v>
                </c:pt>
                <c:pt idx="99">
                  <c:v>18.326000000000001</c:v>
                </c:pt>
                <c:pt idx="100">
                  <c:v>18.374001</c:v>
                </c:pt>
                <c:pt idx="101">
                  <c:v>18.41</c:v>
                </c:pt>
                <c:pt idx="102">
                  <c:v>18.773333000000001</c:v>
                </c:pt>
                <c:pt idx="103">
                  <c:v>18.861999999999998</c:v>
                </c:pt>
                <c:pt idx="104">
                  <c:v>18.922667000000001</c:v>
                </c:pt>
                <c:pt idx="105">
                  <c:v>19.57</c:v>
                </c:pt>
                <c:pt idx="106">
                  <c:v>19.115998999999999</c:v>
                </c:pt>
                <c:pt idx="107">
                  <c:v>19.832001000000002</c:v>
                </c:pt>
                <c:pt idx="108">
                  <c:v>20.905332999999999</c:v>
                </c:pt>
                <c:pt idx="109">
                  <c:v>21.143332999999998</c:v>
                </c:pt>
                <c:pt idx="110">
                  <c:v>21.5</c:v>
                </c:pt>
                <c:pt idx="111">
                  <c:v>22.533332999999999</c:v>
                </c:pt>
                <c:pt idx="112">
                  <c:v>22.653334000000001</c:v>
                </c:pt>
                <c:pt idx="113">
                  <c:v>23.106667000000002</c:v>
                </c:pt>
                <c:pt idx="114">
                  <c:v>23.416668000000001</c:v>
                </c:pt>
                <c:pt idx="115">
                  <c:v>23.633333</c:v>
                </c:pt>
                <c:pt idx="116">
                  <c:v>23.083331999999999</c:v>
                </c:pt>
                <c:pt idx="117">
                  <c:v>23.466667000000001</c:v>
                </c:pt>
                <c:pt idx="118">
                  <c:v>23.084667</c:v>
                </c:pt>
                <c:pt idx="119">
                  <c:v>22.133333</c:v>
                </c:pt>
                <c:pt idx="120">
                  <c:v>21.833331999999999</c:v>
                </c:pt>
                <c:pt idx="121">
                  <c:v>21.719999000000001</c:v>
                </c:pt>
                <c:pt idx="122">
                  <c:v>22.633333</c:v>
                </c:pt>
                <c:pt idx="123">
                  <c:v>23.073999000000001</c:v>
                </c:pt>
                <c:pt idx="124">
                  <c:v>22.827332999999999</c:v>
                </c:pt>
                <c:pt idx="125">
                  <c:v>21.99</c:v>
                </c:pt>
                <c:pt idx="126">
                  <c:v>20.646000000000001</c:v>
                </c:pt>
                <c:pt idx="127">
                  <c:v>19.747999</c:v>
                </c:pt>
                <c:pt idx="128">
                  <c:v>20.133333</c:v>
                </c:pt>
                <c:pt idx="129">
                  <c:v>20.533332999999999</c:v>
                </c:pt>
                <c:pt idx="130">
                  <c:v>21.280000999999999</c:v>
                </c:pt>
                <c:pt idx="131">
                  <c:v>21.004667000000001</c:v>
                </c:pt>
                <c:pt idx="132">
                  <c:v>20.851334000000001</c:v>
                </c:pt>
                <c:pt idx="133">
                  <c:v>20.616667</c:v>
                </c:pt>
                <c:pt idx="134">
                  <c:v>20.416668000000001</c:v>
                </c:pt>
                <c:pt idx="135">
                  <c:v>20.566668</c:v>
                </c:pt>
                <c:pt idx="136">
                  <c:v>21.083331999999999</c:v>
                </c:pt>
                <c:pt idx="137">
                  <c:v>20.934000000000001</c:v>
                </c:pt>
                <c:pt idx="138">
                  <c:v>20.780666</c:v>
                </c:pt>
                <c:pt idx="139">
                  <c:v>19.524000000000001</c:v>
                </c:pt>
                <c:pt idx="140">
                  <c:v>19.503332</c:v>
                </c:pt>
                <c:pt idx="141">
                  <c:v>19.633333</c:v>
                </c:pt>
                <c:pt idx="142">
                  <c:v>20.242666</c:v>
                </c:pt>
                <c:pt idx="143">
                  <c:v>19.689333000000001</c:v>
                </c:pt>
                <c:pt idx="144">
                  <c:v>19.075333000000001</c:v>
                </c:pt>
                <c:pt idx="145">
                  <c:v>19.271334</c:v>
                </c:pt>
                <c:pt idx="146">
                  <c:v>19.533332999999999</c:v>
                </c:pt>
                <c:pt idx="147">
                  <c:v>21.544001000000002</c:v>
                </c:pt>
                <c:pt idx="148">
                  <c:v>22.835332999999999</c:v>
                </c:pt>
                <c:pt idx="149">
                  <c:v>22.788</c:v>
                </c:pt>
                <c:pt idx="150">
                  <c:v>22.610001</c:v>
                </c:pt>
                <c:pt idx="151">
                  <c:v>24.474667</c:v>
                </c:pt>
                <c:pt idx="152">
                  <c:v>23.048667999999999</c:v>
                </c:pt>
                <c:pt idx="153">
                  <c:v>23.066668</c:v>
                </c:pt>
                <c:pt idx="154">
                  <c:v>23.268000000000001</c:v>
                </c:pt>
                <c:pt idx="155">
                  <c:v>23.139999</c:v>
                </c:pt>
                <c:pt idx="156">
                  <c:v>22.142668</c:v>
                </c:pt>
                <c:pt idx="157">
                  <c:v>22.254667000000001</c:v>
                </c:pt>
                <c:pt idx="158">
                  <c:v>20.235332</c:v>
                </c:pt>
                <c:pt idx="159">
                  <c:v>19.213332999999999</c:v>
                </c:pt>
                <c:pt idx="160">
                  <c:v>20.6</c:v>
                </c:pt>
                <c:pt idx="161">
                  <c:v>20.978000999999999</c:v>
                </c:pt>
                <c:pt idx="162">
                  <c:v>21.206666999999999</c:v>
                </c:pt>
                <c:pt idx="163">
                  <c:v>21.293333000000001</c:v>
                </c:pt>
                <c:pt idx="164">
                  <c:v>20.587333999999998</c:v>
                </c:pt>
                <c:pt idx="165">
                  <c:v>20.745999999999999</c:v>
                </c:pt>
                <c:pt idx="166">
                  <c:v>20.245999999999999</c:v>
                </c:pt>
                <c:pt idx="167">
                  <c:v>19.847999999999999</c:v>
                </c:pt>
                <c:pt idx="168">
                  <c:v>19.906668</c:v>
                </c:pt>
                <c:pt idx="169">
                  <c:v>19.200001</c:v>
                </c:pt>
                <c:pt idx="170">
                  <c:v>18.478666</c:v>
                </c:pt>
                <c:pt idx="171">
                  <c:v>18.591999000000001</c:v>
                </c:pt>
                <c:pt idx="172">
                  <c:v>16.816668</c:v>
                </c:pt>
                <c:pt idx="173">
                  <c:v>18.066668</c:v>
                </c:pt>
                <c:pt idx="174">
                  <c:v>18.236668000000002</c:v>
                </c:pt>
                <c:pt idx="175">
                  <c:v>18.576668000000002</c:v>
                </c:pt>
                <c:pt idx="176">
                  <c:v>19.011998999999999</c:v>
                </c:pt>
                <c:pt idx="177">
                  <c:v>19.101334000000001</c:v>
                </c:pt>
                <c:pt idx="178">
                  <c:v>19.208667999999999</c:v>
                </c:pt>
                <c:pt idx="179">
                  <c:v>18.366667</c:v>
                </c:pt>
                <c:pt idx="180">
                  <c:v>18.700001</c:v>
                </c:pt>
                <c:pt idx="181">
                  <c:v>19.555332</c:v>
                </c:pt>
                <c:pt idx="182">
                  <c:v>19.691334000000001</c:v>
                </c:pt>
                <c:pt idx="183">
                  <c:v>19.572001</c:v>
                </c:pt>
                <c:pt idx="184">
                  <c:v>19.766666000000001</c:v>
                </c:pt>
                <c:pt idx="185">
                  <c:v>20.073999000000001</c:v>
                </c:pt>
                <c:pt idx="186">
                  <c:v>20.460667000000001</c:v>
                </c:pt>
                <c:pt idx="187">
                  <c:v>17.370667000000001</c:v>
                </c:pt>
                <c:pt idx="188">
                  <c:v>20.07</c:v>
                </c:pt>
                <c:pt idx="189">
                  <c:v>19.943332999999999</c:v>
                </c:pt>
                <c:pt idx="190">
                  <c:v>19.437999999999999</c:v>
                </c:pt>
                <c:pt idx="191">
                  <c:v>18.511333</c:v>
                </c:pt>
                <c:pt idx="192">
                  <c:v>17.333331999999999</c:v>
                </c:pt>
                <c:pt idx="193">
                  <c:v>16.600000000000001</c:v>
                </c:pt>
                <c:pt idx="194">
                  <c:v>16.886666999999999</c:v>
                </c:pt>
                <c:pt idx="195">
                  <c:v>16.518000000000001</c:v>
                </c:pt>
                <c:pt idx="196">
                  <c:v>16.601998999999999</c:v>
                </c:pt>
                <c:pt idx="197">
                  <c:v>16.800667000000001</c:v>
                </c:pt>
                <c:pt idx="198">
                  <c:v>16.969334</c:v>
                </c:pt>
                <c:pt idx="199">
                  <c:v>17.482668</c:v>
                </c:pt>
                <c:pt idx="200">
                  <c:v>17.719999000000001</c:v>
                </c:pt>
                <c:pt idx="201">
                  <c:v>17.533332999999999</c:v>
                </c:pt>
                <c:pt idx="202">
                  <c:v>16.899999999999999</c:v>
                </c:pt>
                <c:pt idx="203">
                  <c:v>16.839333</c:v>
                </c:pt>
                <c:pt idx="204">
                  <c:v>17.473333</c:v>
                </c:pt>
                <c:pt idx="205">
                  <c:v>19.048667999999999</c:v>
                </c:pt>
                <c:pt idx="206">
                  <c:v>20.067333000000001</c:v>
                </c:pt>
                <c:pt idx="207">
                  <c:v>20.443332999999999</c:v>
                </c:pt>
                <c:pt idx="208">
                  <c:v>21.766666000000001</c:v>
                </c:pt>
                <c:pt idx="209">
                  <c:v>21.483999000000001</c:v>
                </c:pt>
                <c:pt idx="210">
                  <c:v>21.940000999999999</c:v>
                </c:pt>
                <c:pt idx="211">
                  <c:v>22.315332000000001</c:v>
                </c:pt>
                <c:pt idx="212">
                  <c:v>22.727333000000002</c:v>
                </c:pt>
                <c:pt idx="213">
                  <c:v>22.009333000000002</c:v>
                </c:pt>
                <c:pt idx="214">
                  <c:v>22.405999999999999</c:v>
                </c:pt>
                <c:pt idx="215">
                  <c:v>22.719999000000001</c:v>
                </c:pt>
                <c:pt idx="216">
                  <c:v>23.229334000000001</c:v>
                </c:pt>
                <c:pt idx="217">
                  <c:v>23.015332999999998</c:v>
                </c:pt>
                <c:pt idx="218">
                  <c:v>22.022666999999998</c:v>
                </c:pt>
                <c:pt idx="219">
                  <c:v>22.146667000000001</c:v>
                </c:pt>
                <c:pt idx="220">
                  <c:v>22.476666999999999</c:v>
                </c:pt>
                <c:pt idx="221">
                  <c:v>22.602667</c:v>
                </c:pt>
                <c:pt idx="222">
                  <c:v>23.007999000000002</c:v>
                </c:pt>
                <c:pt idx="223">
                  <c:v>23.525333</c:v>
                </c:pt>
                <c:pt idx="224">
                  <c:v>22.236668000000002</c:v>
                </c:pt>
                <c:pt idx="225">
                  <c:v>22.493334000000001</c:v>
                </c:pt>
                <c:pt idx="226">
                  <c:v>21.703333000000001</c:v>
                </c:pt>
                <c:pt idx="227">
                  <c:v>21.666668000000001</c:v>
                </c:pt>
                <c:pt idx="228">
                  <c:v>22.366667</c:v>
                </c:pt>
                <c:pt idx="229">
                  <c:v>22.813998999999999</c:v>
                </c:pt>
                <c:pt idx="230">
                  <c:v>22.636666999999999</c:v>
                </c:pt>
                <c:pt idx="231">
                  <c:v>22.550667000000001</c:v>
                </c:pt>
                <c:pt idx="232">
                  <c:v>23.466667000000001</c:v>
                </c:pt>
                <c:pt idx="233">
                  <c:v>23.466667000000001</c:v>
                </c:pt>
                <c:pt idx="234">
                  <c:v>23.384001000000001</c:v>
                </c:pt>
                <c:pt idx="235">
                  <c:v>23.843332</c:v>
                </c:pt>
                <c:pt idx="236">
                  <c:v>23.541332000000001</c:v>
                </c:pt>
                <c:pt idx="237">
                  <c:v>24.015332999999998</c:v>
                </c:pt>
                <c:pt idx="238">
                  <c:v>24.344000000000001</c:v>
                </c:pt>
                <c:pt idx="239">
                  <c:v>24.450001</c:v>
                </c:pt>
                <c:pt idx="240">
                  <c:v>24.288668000000001</c:v>
                </c:pt>
                <c:pt idx="241">
                  <c:v>22.925332999999998</c:v>
                </c:pt>
                <c:pt idx="242">
                  <c:v>22.245999999999999</c:v>
                </c:pt>
                <c:pt idx="243">
                  <c:v>21.982668</c:v>
                </c:pt>
                <c:pt idx="244">
                  <c:v>20.791332000000001</c:v>
                </c:pt>
                <c:pt idx="245">
                  <c:v>20.829332000000001</c:v>
                </c:pt>
                <c:pt idx="246">
                  <c:v>19.68</c:v>
                </c:pt>
                <c:pt idx="247">
                  <c:v>19.606000999999999</c:v>
                </c:pt>
                <c:pt idx="248">
                  <c:v>20.100000000000001</c:v>
                </c:pt>
                <c:pt idx="249">
                  <c:v>21.227333000000002</c:v>
                </c:pt>
                <c:pt idx="250">
                  <c:v>21.684000000000001</c:v>
                </c:pt>
                <c:pt idx="251">
                  <c:v>19.920000000000002</c:v>
                </c:pt>
                <c:pt idx="252">
                  <c:v>19.825333000000001</c:v>
                </c:pt>
                <c:pt idx="253">
                  <c:v>20.181999000000001</c:v>
                </c:pt>
                <c:pt idx="254">
                  <c:v>21.183332</c:v>
                </c:pt>
                <c:pt idx="255">
                  <c:v>21.801331999999999</c:v>
                </c:pt>
                <c:pt idx="256">
                  <c:v>22.097999999999999</c:v>
                </c:pt>
                <c:pt idx="257">
                  <c:v>22.119333000000001</c:v>
                </c:pt>
                <c:pt idx="258">
                  <c:v>22.584667</c:v>
                </c:pt>
                <c:pt idx="259">
                  <c:v>22.266666000000001</c:v>
                </c:pt>
                <c:pt idx="260">
                  <c:v>22.299999</c:v>
                </c:pt>
                <c:pt idx="261">
                  <c:v>22.9</c:v>
                </c:pt>
                <c:pt idx="262">
                  <c:v>22.943332999999999</c:v>
                </c:pt>
                <c:pt idx="263">
                  <c:v>19.981999999999999</c:v>
                </c:pt>
                <c:pt idx="264">
                  <c:v>19.700001</c:v>
                </c:pt>
                <c:pt idx="265">
                  <c:v>18.779333000000001</c:v>
                </c:pt>
                <c:pt idx="266">
                  <c:v>18.618668</c:v>
                </c:pt>
                <c:pt idx="267">
                  <c:v>19.303332999999999</c:v>
                </c:pt>
                <c:pt idx="268">
                  <c:v>19.183332</c:v>
                </c:pt>
                <c:pt idx="269">
                  <c:v>19.453333000000001</c:v>
                </c:pt>
                <c:pt idx="270">
                  <c:v>19.899332000000001</c:v>
                </c:pt>
                <c:pt idx="271">
                  <c:v>19.600000000000001</c:v>
                </c:pt>
                <c:pt idx="272">
                  <c:v>20.233333999999999</c:v>
                </c:pt>
                <c:pt idx="273">
                  <c:v>20.125333999999999</c:v>
                </c:pt>
                <c:pt idx="274">
                  <c:v>20.816668</c:v>
                </c:pt>
                <c:pt idx="275">
                  <c:v>21.041332000000001</c:v>
                </c:pt>
                <c:pt idx="276">
                  <c:v>20.200001</c:v>
                </c:pt>
                <c:pt idx="277">
                  <c:v>19.899999999999999</c:v>
                </c:pt>
                <c:pt idx="278">
                  <c:v>20.700001</c:v>
                </c:pt>
                <c:pt idx="279">
                  <c:v>20.641332999999999</c:v>
                </c:pt>
                <c:pt idx="280">
                  <c:v>20.371331999999999</c:v>
                </c:pt>
                <c:pt idx="281">
                  <c:v>20.066668</c:v>
                </c:pt>
                <c:pt idx="282">
                  <c:v>20.260000000000002</c:v>
                </c:pt>
                <c:pt idx="283">
                  <c:v>20.364668000000002</c:v>
                </c:pt>
                <c:pt idx="284">
                  <c:v>19.933332</c:v>
                </c:pt>
                <c:pt idx="285">
                  <c:v>19.366667</c:v>
                </c:pt>
                <c:pt idx="286">
                  <c:v>19.473333</c:v>
                </c:pt>
                <c:pt idx="287">
                  <c:v>19.799999</c:v>
                </c:pt>
                <c:pt idx="288">
                  <c:v>19.251332999999999</c:v>
                </c:pt>
                <c:pt idx="289">
                  <c:v>20.036667000000001</c:v>
                </c:pt>
                <c:pt idx="290">
                  <c:v>20.720666999999999</c:v>
                </c:pt>
                <c:pt idx="291">
                  <c:v>19.459999</c:v>
                </c:pt>
                <c:pt idx="292">
                  <c:v>18.851998999999999</c:v>
                </c:pt>
                <c:pt idx="293">
                  <c:v>18.006665999999999</c:v>
                </c:pt>
                <c:pt idx="294">
                  <c:v>18.292667000000002</c:v>
                </c:pt>
                <c:pt idx="295">
                  <c:v>18.283332999999999</c:v>
                </c:pt>
                <c:pt idx="296">
                  <c:v>18.392668</c:v>
                </c:pt>
                <c:pt idx="297">
                  <c:v>18.700001</c:v>
                </c:pt>
                <c:pt idx="298">
                  <c:v>18.737333</c:v>
                </c:pt>
                <c:pt idx="299">
                  <c:v>18.846665999999999</c:v>
                </c:pt>
                <c:pt idx="300">
                  <c:v>19.219334</c:v>
                </c:pt>
                <c:pt idx="301">
                  <c:v>18.293333000000001</c:v>
                </c:pt>
                <c:pt idx="302">
                  <c:v>17.82</c:v>
                </c:pt>
                <c:pt idx="303">
                  <c:v>17.563998999999999</c:v>
                </c:pt>
                <c:pt idx="304">
                  <c:v>17.753332</c:v>
                </c:pt>
                <c:pt idx="305">
                  <c:v>17.896667000000001</c:v>
                </c:pt>
                <c:pt idx="306">
                  <c:v>17.600000000000001</c:v>
                </c:pt>
                <c:pt idx="307">
                  <c:v>16.964001</c:v>
                </c:pt>
                <c:pt idx="308">
                  <c:v>17.628668000000001</c:v>
                </c:pt>
                <c:pt idx="309">
                  <c:v>17.878668000000001</c:v>
                </c:pt>
                <c:pt idx="310">
                  <c:v>18.34</c:v>
                </c:pt>
                <c:pt idx="311">
                  <c:v>18.299999</c:v>
                </c:pt>
                <c:pt idx="312">
                  <c:v>18.752001</c:v>
                </c:pt>
                <c:pt idx="313">
                  <c:v>18.925332999999998</c:v>
                </c:pt>
                <c:pt idx="314">
                  <c:v>19.144666999999998</c:v>
                </c:pt>
                <c:pt idx="315">
                  <c:v>17.372667</c:v>
                </c:pt>
                <c:pt idx="316">
                  <c:v>17.740666999999998</c:v>
                </c:pt>
                <c:pt idx="317">
                  <c:v>18.029333000000001</c:v>
                </c:pt>
                <c:pt idx="318">
                  <c:v>17.974001000000001</c:v>
                </c:pt>
                <c:pt idx="319">
                  <c:v>18.192667</c:v>
                </c:pt>
                <c:pt idx="320">
                  <c:v>17.706666999999999</c:v>
                </c:pt>
                <c:pt idx="321">
                  <c:v>17.788668000000001</c:v>
                </c:pt>
                <c:pt idx="322">
                  <c:v>17.242000999999998</c:v>
                </c:pt>
                <c:pt idx="323">
                  <c:v>17.648001000000001</c:v>
                </c:pt>
                <c:pt idx="324">
                  <c:v>17.902666</c:v>
                </c:pt>
                <c:pt idx="325">
                  <c:v>17.983333999999999</c:v>
                </c:pt>
                <c:pt idx="326">
                  <c:v>17.498667000000001</c:v>
                </c:pt>
                <c:pt idx="327">
                  <c:v>17.049999</c:v>
                </c:pt>
                <c:pt idx="328">
                  <c:v>17.200001</c:v>
                </c:pt>
                <c:pt idx="329">
                  <c:v>16.404667</c:v>
                </c:pt>
                <c:pt idx="330">
                  <c:v>15.408666999999999</c:v>
                </c:pt>
                <c:pt idx="331">
                  <c:v>15.478</c:v>
                </c:pt>
                <c:pt idx="332">
                  <c:v>15.8</c:v>
                </c:pt>
                <c:pt idx="333">
                  <c:v>15.433332999999999</c:v>
                </c:pt>
                <c:pt idx="334">
                  <c:v>15.848000000000001</c:v>
                </c:pt>
                <c:pt idx="335">
                  <c:v>16.232668</c:v>
                </c:pt>
                <c:pt idx="336">
                  <c:v>16.566668</c:v>
                </c:pt>
                <c:pt idx="337">
                  <c:v>16.34</c:v>
                </c:pt>
                <c:pt idx="338">
                  <c:v>16.280000999999999</c:v>
                </c:pt>
                <c:pt idx="339">
                  <c:v>15.795999999999999</c:v>
                </c:pt>
                <c:pt idx="340">
                  <c:v>15.734667</c:v>
                </c:pt>
                <c:pt idx="341">
                  <c:v>14.966666999999999</c:v>
                </c:pt>
                <c:pt idx="342">
                  <c:v>15.2</c:v>
                </c:pt>
                <c:pt idx="343">
                  <c:v>15.016667</c:v>
                </c:pt>
                <c:pt idx="344">
                  <c:v>15.1</c:v>
                </c:pt>
                <c:pt idx="345">
                  <c:v>13.928000000000001</c:v>
                </c:pt>
                <c:pt idx="346">
                  <c:v>13.016667</c:v>
                </c:pt>
                <c:pt idx="347">
                  <c:v>13.069333</c:v>
                </c:pt>
                <c:pt idx="348">
                  <c:v>12.785333</c:v>
                </c:pt>
                <c:pt idx="349">
                  <c:v>12.414667</c:v>
                </c:pt>
                <c:pt idx="350">
                  <c:v>12.583333</c:v>
                </c:pt>
                <c:pt idx="351">
                  <c:v>12.523332999999999</c:v>
                </c:pt>
                <c:pt idx="352">
                  <c:v>12.336</c:v>
                </c:pt>
                <c:pt idx="353">
                  <c:v>12.468</c:v>
                </c:pt>
                <c:pt idx="354">
                  <c:v>12.273332999999999</c:v>
                </c:pt>
                <c:pt idx="355">
                  <c:v>11.799333000000001</c:v>
                </c:pt>
                <c:pt idx="356">
                  <c:v>11.974</c:v>
                </c:pt>
                <c:pt idx="357">
                  <c:v>12.79</c:v>
                </c:pt>
                <c:pt idx="358">
                  <c:v>13.453333000000001</c:v>
                </c:pt>
                <c:pt idx="359">
                  <c:v>13.566667000000001</c:v>
                </c:pt>
                <c:pt idx="360">
                  <c:v>13.933999999999999</c:v>
                </c:pt>
                <c:pt idx="361">
                  <c:v>14.233333</c:v>
                </c:pt>
                <c:pt idx="362">
                  <c:v>13.933332999999999</c:v>
                </c:pt>
                <c:pt idx="363">
                  <c:v>13.834</c:v>
                </c:pt>
                <c:pt idx="364">
                  <c:v>14.026667</c:v>
                </c:pt>
                <c:pt idx="365">
                  <c:v>14.284667000000001</c:v>
                </c:pt>
                <c:pt idx="366">
                  <c:v>14.837332999999999</c:v>
                </c:pt>
                <c:pt idx="367">
                  <c:v>14.737333</c:v>
                </c:pt>
                <c:pt idx="368">
                  <c:v>14.423333</c:v>
                </c:pt>
                <c:pt idx="369">
                  <c:v>14.366667</c:v>
                </c:pt>
                <c:pt idx="370">
                  <c:v>14.734667</c:v>
                </c:pt>
                <c:pt idx="371">
                  <c:v>14.632667</c:v>
                </c:pt>
                <c:pt idx="372">
                  <c:v>14.54</c:v>
                </c:pt>
                <c:pt idx="373">
                  <c:v>14.49</c:v>
                </c:pt>
                <c:pt idx="374">
                  <c:v>14.72</c:v>
                </c:pt>
                <c:pt idx="375">
                  <c:v>15.085333</c:v>
                </c:pt>
                <c:pt idx="376">
                  <c:v>14.814667</c:v>
                </c:pt>
                <c:pt idx="377">
                  <c:v>15.634</c:v>
                </c:pt>
                <c:pt idx="378">
                  <c:v>15.386666999999999</c:v>
                </c:pt>
                <c:pt idx="379">
                  <c:v>15.244</c:v>
                </c:pt>
                <c:pt idx="380">
                  <c:v>15.151999999999999</c:v>
                </c:pt>
                <c:pt idx="381">
                  <c:v>15.542667</c:v>
                </c:pt>
                <c:pt idx="382">
                  <c:v>15.72</c:v>
                </c:pt>
                <c:pt idx="383">
                  <c:v>15.980667</c:v>
                </c:pt>
                <c:pt idx="384">
                  <c:v>16.323999000000001</c:v>
                </c:pt>
                <c:pt idx="385">
                  <c:v>16.528666999999999</c:v>
                </c:pt>
                <c:pt idx="386">
                  <c:v>16.889999</c:v>
                </c:pt>
                <c:pt idx="387">
                  <c:v>16.792667000000002</c:v>
                </c:pt>
                <c:pt idx="388">
                  <c:v>16.974667</c:v>
                </c:pt>
                <c:pt idx="389">
                  <c:v>16.945999</c:v>
                </c:pt>
                <c:pt idx="390">
                  <c:v>16.966667000000001</c:v>
                </c:pt>
                <c:pt idx="391">
                  <c:v>17.210667000000001</c:v>
                </c:pt>
                <c:pt idx="392">
                  <c:v>15.036667</c:v>
                </c:pt>
                <c:pt idx="393">
                  <c:v>14.816667000000001</c:v>
                </c:pt>
                <c:pt idx="394">
                  <c:v>15.068667</c:v>
                </c:pt>
                <c:pt idx="395">
                  <c:v>15.478667</c:v>
                </c:pt>
                <c:pt idx="396">
                  <c:v>15.776667</c:v>
                </c:pt>
                <c:pt idx="397">
                  <c:v>15.451333</c:v>
                </c:pt>
                <c:pt idx="398">
                  <c:v>15.282</c:v>
                </c:pt>
                <c:pt idx="399">
                  <c:v>15.052</c:v>
                </c:pt>
                <c:pt idx="400">
                  <c:v>15.05</c:v>
                </c:pt>
                <c:pt idx="401">
                  <c:v>15.053333</c:v>
                </c:pt>
                <c:pt idx="402">
                  <c:v>15.51</c:v>
                </c:pt>
                <c:pt idx="403">
                  <c:v>15.587332999999999</c:v>
                </c:pt>
                <c:pt idx="404">
                  <c:v>15.25</c:v>
                </c:pt>
                <c:pt idx="405">
                  <c:v>15.17</c:v>
                </c:pt>
                <c:pt idx="406">
                  <c:v>14.446</c:v>
                </c:pt>
                <c:pt idx="407">
                  <c:v>14.103332999999999</c:v>
                </c:pt>
                <c:pt idx="408">
                  <c:v>14.401332999999999</c:v>
                </c:pt>
                <c:pt idx="409">
                  <c:v>14.78</c:v>
                </c:pt>
                <c:pt idx="410">
                  <c:v>14.969333000000001</c:v>
                </c:pt>
                <c:pt idx="411">
                  <c:v>14.506667</c:v>
                </c:pt>
                <c:pt idx="412">
                  <c:v>14.548</c:v>
                </c:pt>
                <c:pt idx="413">
                  <c:v>14.066667000000001</c:v>
                </c:pt>
                <c:pt idx="414">
                  <c:v>14.102667</c:v>
                </c:pt>
                <c:pt idx="415">
                  <c:v>14.135332999999999</c:v>
                </c:pt>
                <c:pt idx="416">
                  <c:v>14.154</c:v>
                </c:pt>
                <c:pt idx="417">
                  <c:v>14.533333000000001</c:v>
                </c:pt>
                <c:pt idx="418">
                  <c:v>14.947333</c:v>
                </c:pt>
                <c:pt idx="419">
                  <c:v>14.877333</c:v>
                </c:pt>
                <c:pt idx="420">
                  <c:v>14.614000000000001</c:v>
                </c:pt>
                <c:pt idx="421">
                  <c:v>14.723333</c:v>
                </c:pt>
                <c:pt idx="422">
                  <c:v>15.011333</c:v>
                </c:pt>
                <c:pt idx="423">
                  <c:v>15.282</c:v>
                </c:pt>
                <c:pt idx="424">
                  <c:v>15.262667</c:v>
                </c:pt>
                <c:pt idx="425">
                  <c:v>15.733333</c:v>
                </c:pt>
                <c:pt idx="426">
                  <c:v>16.293333000000001</c:v>
                </c:pt>
                <c:pt idx="427">
                  <c:v>16.324667000000002</c:v>
                </c:pt>
                <c:pt idx="428">
                  <c:v>16.077998999999998</c:v>
                </c:pt>
                <c:pt idx="429">
                  <c:v>16.024667999999998</c:v>
                </c:pt>
                <c:pt idx="430">
                  <c:v>16.158000999999999</c:v>
                </c:pt>
                <c:pt idx="431">
                  <c:v>16.322666000000002</c:v>
                </c:pt>
                <c:pt idx="432">
                  <c:v>15.877333</c:v>
                </c:pt>
                <c:pt idx="433">
                  <c:v>15.948</c:v>
                </c:pt>
                <c:pt idx="434">
                  <c:v>14.840667</c:v>
                </c:pt>
                <c:pt idx="435">
                  <c:v>14.557333</c:v>
                </c:pt>
                <c:pt idx="436">
                  <c:v>15.16</c:v>
                </c:pt>
                <c:pt idx="437">
                  <c:v>15.915333</c:v>
                </c:pt>
                <c:pt idx="438">
                  <c:v>15.740667</c:v>
                </c:pt>
                <c:pt idx="439">
                  <c:v>15.942</c:v>
                </c:pt>
                <c:pt idx="440">
                  <c:v>15.962</c:v>
                </c:pt>
                <c:pt idx="441">
                  <c:v>14.952</c:v>
                </c:pt>
                <c:pt idx="442">
                  <c:v>15.204667000000001</c:v>
                </c:pt>
                <c:pt idx="443">
                  <c:v>15.236667000000001</c:v>
                </c:pt>
                <c:pt idx="444">
                  <c:v>15.633333</c:v>
                </c:pt>
                <c:pt idx="445">
                  <c:v>16.043333000000001</c:v>
                </c:pt>
                <c:pt idx="446">
                  <c:v>16.105333000000002</c:v>
                </c:pt>
                <c:pt idx="447">
                  <c:v>16.454000000000001</c:v>
                </c:pt>
                <c:pt idx="448">
                  <c:v>16.475332000000002</c:v>
                </c:pt>
                <c:pt idx="449">
                  <c:v>16.941334000000001</c:v>
                </c:pt>
                <c:pt idx="450">
                  <c:v>17.128</c:v>
                </c:pt>
                <c:pt idx="451">
                  <c:v>17.344667000000001</c:v>
                </c:pt>
                <c:pt idx="452">
                  <c:v>17.006665999999999</c:v>
                </c:pt>
                <c:pt idx="453">
                  <c:v>16.678667000000001</c:v>
                </c:pt>
                <c:pt idx="454">
                  <c:v>16.723333</c:v>
                </c:pt>
                <c:pt idx="455">
                  <c:v>16.756665999999999</c:v>
                </c:pt>
                <c:pt idx="456">
                  <c:v>19.280000999999999</c:v>
                </c:pt>
                <c:pt idx="457">
                  <c:v>19.740666999999998</c:v>
                </c:pt>
                <c:pt idx="458">
                  <c:v>21.506665999999999</c:v>
                </c:pt>
                <c:pt idx="459">
                  <c:v>20.983333999999999</c:v>
                </c:pt>
                <c:pt idx="460">
                  <c:v>20.664667000000001</c:v>
                </c:pt>
                <c:pt idx="461">
                  <c:v>20.866667</c:v>
                </c:pt>
                <c:pt idx="462">
                  <c:v>20.653334000000001</c:v>
                </c:pt>
                <c:pt idx="463">
                  <c:v>20.617332000000001</c:v>
                </c:pt>
                <c:pt idx="464">
                  <c:v>21.074667000000002</c:v>
                </c:pt>
                <c:pt idx="465">
                  <c:v>20.966667000000001</c:v>
                </c:pt>
                <c:pt idx="466">
                  <c:v>21.867999999999999</c:v>
                </c:pt>
                <c:pt idx="467">
                  <c:v>22.166668000000001</c:v>
                </c:pt>
                <c:pt idx="468">
                  <c:v>22.799999</c:v>
                </c:pt>
                <c:pt idx="469">
                  <c:v>22.936001000000001</c:v>
                </c:pt>
                <c:pt idx="470">
                  <c:v>23.011998999999999</c:v>
                </c:pt>
                <c:pt idx="471">
                  <c:v>22.860665999999998</c:v>
                </c:pt>
                <c:pt idx="472">
                  <c:v>23.224001000000001</c:v>
                </c:pt>
                <c:pt idx="473">
                  <c:v>23.073333999999999</c:v>
                </c:pt>
                <c:pt idx="474">
                  <c:v>23.186665999999999</c:v>
                </c:pt>
                <c:pt idx="475">
                  <c:v>23.304666999999998</c:v>
                </c:pt>
                <c:pt idx="476">
                  <c:v>23.6</c:v>
                </c:pt>
                <c:pt idx="477">
                  <c:v>22</c:v>
                </c:pt>
                <c:pt idx="478">
                  <c:v>22.297332999999998</c:v>
                </c:pt>
                <c:pt idx="479">
                  <c:v>21.806667000000001</c:v>
                </c:pt>
                <c:pt idx="480">
                  <c:v>21.904667</c:v>
                </c:pt>
                <c:pt idx="481">
                  <c:v>21.833331999999999</c:v>
                </c:pt>
                <c:pt idx="482">
                  <c:v>21.912666000000002</c:v>
                </c:pt>
                <c:pt idx="483">
                  <c:v>22.146000000000001</c:v>
                </c:pt>
                <c:pt idx="484">
                  <c:v>22.190000999999999</c:v>
                </c:pt>
                <c:pt idx="485">
                  <c:v>21.816668</c:v>
                </c:pt>
                <c:pt idx="486">
                  <c:v>22.318000999999999</c:v>
                </c:pt>
                <c:pt idx="487">
                  <c:v>22.338667000000001</c:v>
                </c:pt>
                <c:pt idx="488">
                  <c:v>22.620667000000001</c:v>
                </c:pt>
                <c:pt idx="489">
                  <c:v>23.405999999999999</c:v>
                </c:pt>
                <c:pt idx="490">
                  <c:v>23.548667999999999</c:v>
                </c:pt>
                <c:pt idx="491">
                  <c:v>23.642668</c:v>
                </c:pt>
                <c:pt idx="492">
                  <c:v>24.166668000000001</c:v>
                </c:pt>
                <c:pt idx="493">
                  <c:v>25.059999000000001</c:v>
                </c:pt>
                <c:pt idx="494">
                  <c:v>25.372</c:v>
                </c:pt>
                <c:pt idx="495">
                  <c:v>26.433332</c:v>
                </c:pt>
                <c:pt idx="496">
                  <c:v>26.679333</c:v>
                </c:pt>
                <c:pt idx="497">
                  <c:v>27.333331999999999</c:v>
                </c:pt>
                <c:pt idx="498">
                  <c:v>27.512667</c:v>
                </c:pt>
                <c:pt idx="499">
                  <c:v>28.423331999999998</c:v>
                </c:pt>
                <c:pt idx="500">
                  <c:v>28.407333000000001</c:v>
                </c:pt>
                <c:pt idx="501">
                  <c:v>27.283999999999999</c:v>
                </c:pt>
                <c:pt idx="502">
                  <c:v>26.805332</c:v>
                </c:pt>
                <c:pt idx="503">
                  <c:v>28.114000000000001</c:v>
                </c:pt>
                <c:pt idx="504">
                  <c:v>29.128</c:v>
                </c:pt>
                <c:pt idx="505">
                  <c:v>29.333331999999999</c:v>
                </c:pt>
                <c:pt idx="506">
                  <c:v>30.224001000000001</c:v>
                </c:pt>
                <c:pt idx="507">
                  <c:v>31.215333999999999</c:v>
                </c:pt>
                <c:pt idx="508">
                  <c:v>31.524667999999998</c:v>
                </c:pt>
                <c:pt idx="509">
                  <c:v>31.58</c:v>
                </c:pt>
                <c:pt idx="510">
                  <c:v>32.799999</c:v>
                </c:pt>
                <c:pt idx="511">
                  <c:v>34.993332000000002</c:v>
                </c:pt>
                <c:pt idx="512">
                  <c:v>34.452666999999998</c:v>
                </c:pt>
                <c:pt idx="513">
                  <c:v>32.811332999999998</c:v>
                </c:pt>
                <c:pt idx="514">
                  <c:v>33.543998999999999</c:v>
                </c:pt>
                <c:pt idx="515">
                  <c:v>35.227333000000002</c:v>
                </c:pt>
                <c:pt idx="516">
                  <c:v>37.273335000000003</c:v>
                </c:pt>
                <c:pt idx="517">
                  <c:v>37.040000999999997</c:v>
                </c:pt>
                <c:pt idx="518">
                  <c:v>36.950668</c:v>
                </c:pt>
                <c:pt idx="519">
                  <c:v>35.951999999999998</c:v>
                </c:pt>
                <c:pt idx="520">
                  <c:v>37.205334000000001</c:v>
                </c:pt>
                <c:pt idx="521">
                  <c:v>37.828667000000003</c:v>
                </c:pt>
                <c:pt idx="522">
                  <c:v>41.200001</c:v>
                </c:pt>
                <c:pt idx="523">
                  <c:v>42.167999000000002</c:v>
                </c:pt>
                <c:pt idx="524">
                  <c:v>44.901333000000001</c:v>
                </c:pt>
                <c:pt idx="525">
                  <c:v>55.591999000000001</c:v>
                </c:pt>
                <c:pt idx="526">
                  <c:v>46.940666</c:v>
                </c:pt>
                <c:pt idx="527">
                  <c:v>45.799999</c:v>
                </c:pt>
                <c:pt idx="528">
                  <c:v>48.666668000000001</c:v>
                </c:pt>
                <c:pt idx="529">
                  <c:v>50.16</c:v>
                </c:pt>
                <c:pt idx="530">
                  <c:v>50.533332999999999</c:v>
                </c:pt>
                <c:pt idx="531">
                  <c:v>50.891334999999998</c:v>
                </c:pt>
                <c:pt idx="532">
                  <c:v>49</c:v>
                </c:pt>
                <c:pt idx="533">
                  <c:v>52.366669000000002</c:v>
                </c:pt>
                <c:pt idx="534">
                  <c:v>55.490665</c:v>
                </c:pt>
                <c:pt idx="535">
                  <c:v>60.068001000000002</c:v>
                </c:pt>
                <c:pt idx="536">
                  <c:v>57.329334000000003</c:v>
                </c:pt>
                <c:pt idx="537">
                  <c:v>58.696666999999998</c:v>
                </c:pt>
                <c:pt idx="538">
                  <c:v>54.813332000000003</c:v>
                </c:pt>
                <c:pt idx="539">
                  <c:v>52.466667000000001</c:v>
                </c:pt>
                <c:pt idx="540">
                  <c:v>51.740665</c:v>
                </c:pt>
                <c:pt idx="541">
                  <c:v>44.599997999999999</c:v>
                </c:pt>
                <c:pt idx="542">
                  <c:v>40.768002000000003</c:v>
                </c:pt>
                <c:pt idx="543">
                  <c:v>45.777999999999999</c:v>
                </c:pt>
                <c:pt idx="544">
                  <c:v>47.740665</c:v>
                </c:pt>
                <c:pt idx="545">
                  <c:v>48.315334</c:v>
                </c:pt>
                <c:pt idx="546">
                  <c:v>47.871333999999997</c:v>
                </c:pt>
                <c:pt idx="547">
                  <c:v>45.618000000000002</c:v>
                </c:pt>
                <c:pt idx="548">
                  <c:v>40.333331999999999</c:v>
                </c:pt>
                <c:pt idx="549">
                  <c:v>40.533332999999999</c:v>
                </c:pt>
                <c:pt idx="550">
                  <c:v>40.866669000000002</c:v>
                </c:pt>
                <c:pt idx="551">
                  <c:v>36.416668000000001</c:v>
                </c:pt>
                <c:pt idx="552">
                  <c:v>33.466667000000001</c:v>
                </c:pt>
                <c:pt idx="553">
                  <c:v>29.478000999999999</c:v>
                </c:pt>
                <c:pt idx="554">
                  <c:v>26.4</c:v>
                </c:pt>
                <c:pt idx="555">
                  <c:v>23.367332000000001</c:v>
                </c:pt>
                <c:pt idx="556">
                  <c:v>23.897333</c:v>
                </c:pt>
                <c:pt idx="557">
                  <c:v>28.385999999999999</c:v>
                </c:pt>
                <c:pt idx="558">
                  <c:v>27.366667</c:v>
                </c:pt>
                <c:pt idx="559">
                  <c:v>31.6</c:v>
                </c:pt>
                <c:pt idx="560">
                  <c:v>34.074001000000003</c:v>
                </c:pt>
                <c:pt idx="561">
                  <c:v>34.150002000000001</c:v>
                </c:pt>
                <c:pt idx="562">
                  <c:v>32.935333</c:v>
                </c:pt>
                <c:pt idx="563">
                  <c:v>32.748669</c:v>
                </c:pt>
                <c:pt idx="564">
                  <c:v>33.133330999999998</c:v>
                </c:pt>
                <c:pt idx="565">
                  <c:v>31.673331999999998</c:v>
                </c:pt>
                <c:pt idx="566">
                  <c:v>29.76</c:v>
                </c:pt>
                <c:pt idx="567">
                  <c:v>31.225999999999999</c:v>
                </c:pt>
                <c:pt idx="568">
                  <c:v>33.197333999999998</c:v>
                </c:pt>
                <c:pt idx="569">
                  <c:v>35.489333999999999</c:v>
                </c:pt>
                <c:pt idx="570">
                  <c:v>35.555332</c:v>
                </c:pt>
                <c:pt idx="571">
                  <c:v>37.140667000000001</c:v>
                </c:pt>
                <c:pt idx="572">
                  <c:v>38.701999999999998</c:v>
                </c:pt>
                <c:pt idx="573">
                  <c:v>46.161999000000002</c:v>
                </c:pt>
                <c:pt idx="574">
                  <c:v>47.333331999999999</c:v>
                </c:pt>
                <c:pt idx="575">
                  <c:v>47.114666</c:v>
                </c:pt>
                <c:pt idx="576">
                  <c:v>49.844002000000003</c:v>
                </c:pt>
                <c:pt idx="577">
                  <c:v>47.480666999999997</c:v>
                </c:pt>
                <c:pt idx="578">
                  <c:v>44.919333999999999</c:v>
                </c:pt>
                <c:pt idx="579">
                  <c:v>45.914000999999999</c:v>
                </c:pt>
                <c:pt idx="580">
                  <c:v>46.875332</c:v>
                </c:pt>
                <c:pt idx="581">
                  <c:v>46.545333999999997</c:v>
                </c:pt>
                <c:pt idx="582">
                  <c:v>49</c:v>
                </c:pt>
                <c:pt idx="583">
                  <c:v>50.445999</c:v>
                </c:pt>
                <c:pt idx="584">
                  <c:v>52.210667000000001</c:v>
                </c:pt>
                <c:pt idx="585">
                  <c:v>50.900002000000001</c:v>
                </c:pt>
                <c:pt idx="586">
                  <c:v>45.535998999999997</c:v>
                </c:pt>
                <c:pt idx="587">
                  <c:v>46.533332999999999</c:v>
                </c:pt>
                <c:pt idx="588">
                  <c:v>50.811999999999998</c:v>
                </c:pt>
                <c:pt idx="589">
                  <c:v>50.740665</c:v>
                </c:pt>
                <c:pt idx="590">
                  <c:v>51.490001999999997</c:v>
                </c:pt>
                <c:pt idx="591">
                  <c:v>52.467334999999999</c:v>
                </c:pt>
                <c:pt idx="592">
                  <c:v>52.333331999999999</c:v>
                </c:pt>
                <c:pt idx="593">
                  <c:v>53.866669000000002</c:v>
                </c:pt>
                <c:pt idx="594">
                  <c:v>50.886665000000001</c:v>
                </c:pt>
                <c:pt idx="595">
                  <c:v>50.933334000000002</c:v>
                </c:pt>
                <c:pt idx="596">
                  <c:v>52.436667999999997</c:v>
                </c:pt>
                <c:pt idx="597">
                  <c:v>53.591999000000001</c:v>
                </c:pt>
                <c:pt idx="598">
                  <c:v>53.738667</c:v>
                </c:pt>
                <c:pt idx="599">
                  <c:v>54.119999</c:v>
                </c:pt>
                <c:pt idx="600">
                  <c:v>53.066665999999998</c:v>
                </c:pt>
                <c:pt idx="601">
                  <c:v>54.133330999999998</c:v>
                </c:pt>
                <c:pt idx="602">
                  <c:v>54.380668999999997</c:v>
                </c:pt>
                <c:pt idx="603">
                  <c:v>52.333331999999999</c:v>
                </c:pt>
                <c:pt idx="604">
                  <c:v>53.445999</c:v>
                </c:pt>
                <c:pt idx="605">
                  <c:v>53.613998000000002</c:v>
                </c:pt>
                <c:pt idx="606">
                  <c:v>56.939999</c:v>
                </c:pt>
                <c:pt idx="607">
                  <c:v>58.066665999999998</c:v>
                </c:pt>
                <c:pt idx="608">
                  <c:v>58.673332000000002</c:v>
                </c:pt>
                <c:pt idx="609">
                  <c:v>57.229331999999999</c:v>
                </c:pt>
                <c:pt idx="610">
                  <c:v>57.746665999999998</c:v>
                </c:pt>
                <c:pt idx="611">
                  <c:v>60.610667999999997</c:v>
                </c:pt>
                <c:pt idx="612">
                  <c:v>61.595332999999997</c:v>
                </c:pt>
                <c:pt idx="613">
                  <c:v>65.5</c:v>
                </c:pt>
                <c:pt idx="614">
                  <c:v>64.800003000000004</c:v>
                </c:pt>
                <c:pt idx="615">
                  <c:v>60.84</c:v>
                </c:pt>
                <c:pt idx="616">
                  <c:v>60.566665999999998</c:v>
                </c:pt>
                <c:pt idx="617">
                  <c:v>64.159332000000006</c:v>
                </c:pt>
                <c:pt idx="618">
                  <c:v>65.504669000000007</c:v>
                </c:pt>
                <c:pt idx="619">
                  <c:v>66.297996999999995</c:v>
                </c:pt>
                <c:pt idx="620">
                  <c:v>66.089332999999996</c:v>
                </c:pt>
                <c:pt idx="621">
                  <c:v>66.001334999999997</c:v>
                </c:pt>
                <c:pt idx="622">
                  <c:v>66.267334000000005</c:v>
                </c:pt>
                <c:pt idx="623">
                  <c:v>63.542667000000002</c:v>
                </c:pt>
                <c:pt idx="624">
                  <c:v>62.476664999999997</c:v>
                </c:pt>
                <c:pt idx="625">
                  <c:v>63.658000999999999</c:v>
                </c:pt>
                <c:pt idx="626">
                  <c:v>63.234668999999997</c:v>
                </c:pt>
                <c:pt idx="627">
                  <c:v>66.915336999999994</c:v>
                </c:pt>
                <c:pt idx="628">
                  <c:v>72.033332999999999</c:v>
                </c:pt>
                <c:pt idx="629">
                  <c:v>79.040001000000004</c:v>
                </c:pt>
                <c:pt idx="630">
                  <c:v>84.402664000000001</c:v>
                </c:pt>
                <c:pt idx="631">
                  <c:v>89.113997999999995</c:v>
                </c:pt>
                <c:pt idx="632">
                  <c:v>87.422668000000002</c:v>
                </c:pt>
                <c:pt idx="633">
                  <c:v>90.085335000000001</c:v>
                </c:pt>
                <c:pt idx="634">
                  <c:v>91.734001000000006</c:v>
                </c:pt>
                <c:pt idx="635">
                  <c:v>98.073997000000006</c:v>
                </c:pt>
                <c:pt idx="636">
                  <c:v>95.400002000000001</c:v>
                </c:pt>
                <c:pt idx="637">
                  <c:v>97.133330999999998</c:v>
                </c:pt>
                <c:pt idx="638">
                  <c:v>97.733329999999995</c:v>
                </c:pt>
                <c:pt idx="639">
                  <c:v>99.333336000000003</c:v>
                </c:pt>
                <c:pt idx="640">
                  <c:v>99.199996999999996</c:v>
                </c:pt>
                <c:pt idx="641">
                  <c:v>103.866669</c:v>
                </c:pt>
                <c:pt idx="642">
                  <c:v>104.133331</c:v>
                </c:pt>
                <c:pt idx="643">
                  <c:v>98.718001999999998</c:v>
                </c:pt>
                <c:pt idx="644">
                  <c:v>91.102669000000006</c:v>
                </c:pt>
                <c:pt idx="645">
                  <c:v>94.199996999999996</c:v>
                </c:pt>
                <c:pt idx="646">
                  <c:v>98.294669999999996</c:v>
                </c:pt>
                <c:pt idx="647">
                  <c:v>99.133330999999998</c:v>
                </c:pt>
                <c:pt idx="648">
                  <c:v>98.066665999999998</c:v>
                </c:pt>
                <c:pt idx="649">
                  <c:v>94.732001999999994</c:v>
                </c:pt>
                <c:pt idx="650">
                  <c:v>96.292000000000002</c:v>
                </c:pt>
                <c:pt idx="651">
                  <c:v>97.466667000000001</c:v>
                </c:pt>
                <c:pt idx="652">
                  <c:v>97.887337000000002</c:v>
                </c:pt>
                <c:pt idx="653">
                  <c:v>98.484001000000006</c:v>
                </c:pt>
                <c:pt idx="654">
                  <c:v>94.334000000000003</c:v>
                </c:pt>
                <c:pt idx="655">
                  <c:v>92.389336</c:v>
                </c:pt>
                <c:pt idx="656">
                  <c:v>91</c:v>
                </c:pt>
                <c:pt idx="657">
                  <c:v>95.666663999999997</c:v>
                </c:pt>
                <c:pt idx="658">
                  <c:v>104.48400100000001</c:v>
                </c:pt>
                <c:pt idx="659">
                  <c:v>108.44266500000001</c:v>
                </c:pt>
                <c:pt idx="660">
                  <c:v>111.522003</c:v>
                </c:pt>
                <c:pt idx="661">
                  <c:v>123.00733200000001</c:v>
                </c:pt>
                <c:pt idx="662">
                  <c:v>122.74733000000001</c:v>
                </c:pt>
                <c:pt idx="663">
                  <c:v>123.804001</c:v>
                </c:pt>
                <c:pt idx="664">
                  <c:v>135.00332599999999</c:v>
                </c:pt>
                <c:pt idx="665">
                  <c:v>128.501328</c:v>
                </c:pt>
                <c:pt idx="666">
                  <c:v>131.199997</c:v>
                </c:pt>
                <c:pt idx="667">
                  <c:v>136.908661</c:v>
                </c:pt>
                <c:pt idx="668">
                  <c:v>142.83332799999999</c:v>
                </c:pt>
                <c:pt idx="669">
                  <c:v>145.76800499999999</c:v>
                </c:pt>
                <c:pt idx="670">
                  <c:v>146.703339</c:v>
                </c:pt>
                <c:pt idx="671">
                  <c:v>156.83667</c:v>
                </c:pt>
                <c:pt idx="672">
                  <c:v>135.03999300000001</c:v>
                </c:pt>
                <c:pt idx="673">
                  <c:v>134</c:v>
                </c:pt>
                <c:pt idx="674">
                  <c:v>124.006668</c:v>
                </c:pt>
                <c:pt idx="675">
                  <c:v>109.959999</c:v>
                </c:pt>
                <c:pt idx="676">
                  <c:v>113.83667</c:v>
                </c:pt>
                <c:pt idx="677">
                  <c:v>120.186668</c:v>
                </c:pt>
                <c:pt idx="678">
                  <c:v>120.166664</c:v>
                </c:pt>
                <c:pt idx="679">
                  <c:v>124.433334</c:v>
                </c:pt>
                <c:pt idx="680">
                  <c:v>143.566666</c:v>
                </c:pt>
                <c:pt idx="681">
                  <c:v>145.10333299999999</c:v>
                </c:pt>
                <c:pt idx="682">
                  <c:v>136</c:v>
                </c:pt>
                <c:pt idx="683">
                  <c:v>142.933334</c:v>
                </c:pt>
                <c:pt idx="684">
                  <c:v>135.69000199999999</c:v>
                </c:pt>
                <c:pt idx="685">
                  <c:v>139.199997</c:v>
                </c:pt>
                <c:pt idx="686">
                  <c:v>125.293335</c:v>
                </c:pt>
                <c:pt idx="687">
                  <c:v>117.099998</c:v>
                </c:pt>
                <c:pt idx="688">
                  <c:v>130.433334</c:v>
                </c:pt>
                <c:pt idx="689">
                  <c:v>138.51666299999999</c:v>
                </c:pt>
                <c:pt idx="690">
                  <c:v>137.199997</c:v>
                </c:pt>
                <c:pt idx="691">
                  <c:v>140.15666200000001</c:v>
                </c:pt>
                <c:pt idx="692">
                  <c:v>144.80667099999999</c:v>
                </c:pt>
                <c:pt idx="693">
                  <c:v>138.33332799999999</c:v>
                </c:pt>
                <c:pt idx="694">
                  <c:v>139.77667199999999</c:v>
                </c:pt>
                <c:pt idx="695">
                  <c:v>135.35000600000001</c:v>
                </c:pt>
                <c:pt idx="696">
                  <c:v>137.949997</c:v>
                </c:pt>
                <c:pt idx="697">
                  <c:v>141.76666299999999</c:v>
                </c:pt>
                <c:pt idx="698">
                  <c:v>142.153336</c:v>
                </c:pt>
                <c:pt idx="699">
                  <c:v>146.19332900000001</c:v>
                </c:pt>
                <c:pt idx="700">
                  <c:v>145.53334000000001</c:v>
                </c:pt>
                <c:pt idx="701">
                  <c:v>149.116669</c:v>
                </c:pt>
                <c:pt idx="702">
                  <c:v>147.5</c:v>
                </c:pt>
                <c:pt idx="703">
                  <c:v>146.28334000000001</c:v>
                </c:pt>
                <c:pt idx="704">
                  <c:v>142.95666499999999</c:v>
                </c:pt>
                <c:pt idx="705">
                  <c:v>139.683334</c:v>
                </c:pt>
                <c:pt idx="706">
                  <c:v>140.41667200000001</c:v>
                </c:pt>
                <c:pt idx="707">
                  <c:v>141.50332599999999</c:v>
                </c:pt>
                <c:pt idx="708">
                  <c:v>135.79333500000001</c:v>
                </c:pt>
                <c:pt idx="709">
                  <c:v>136.66667200000001</c:v>
                </c:pt>
                <c:pt idx="710">
                  <c:v>140.03334000000001</c:v>
                </c:pt>
                <c:pt idx="711">
                  <c:v>135.33332799999999</c:v>
                </c:pt>
                <c:pt idx="712">
                  <c:v>135.48666399999999</c:v>
                </c:pt>
                <c:pt idx="713">
                  <c:v>126.370003</c:v>
                </c:pt>
                <c:pt idx="714">
                  <c:v>130.76666299999999</c:v>
                </c:pt>
                <c:pt idx="715">
                  <c:v>135.56333900000001</c:v>
                </c:pt>
                <c:pt idx="716">
                  <c:v>139.03334000000001</c:v>
                </c:pt>
                <c:pt idx="717">
                  <c:v>141.33332799999999</c:v>
                </c:pt>
                <c:pt idx="718">
                  <c:v>141.42666600000001</c:v>
                </c:pt>
                <c:pt idx="719">
                  <c:v>140.33332799999999</c:v>
                </c:pt>
                <c:pt idx="720">
                  <c:v>132.009995</c:v>
                </c:pt>
                <c:pt idx="721">
                  <c:v>136.86000100000001</c:v>
                </c:pt>
                <c:pt idx="722">
                  <c:v>136.50666799999999</c:v>
                </c:pt>
                <c:pt idx="723">
                  <c:v>133.886673</c:v>
                </c:pt>
                <c:pt idx="724">
                  <c:v>134.69667100000001</c:v>
                </c:pt>
                <c:pt idx="725">
                  <c:v>144.33667</c:v>
                </c:pt>
                <c:pt idx="726">
                  <c:v>147.83332799999999</c:v>
                </c:pt>
                <c:pt idx="727">
                  <c:v>162.52333100000001</c:v>
                </c:pt>
                <c:pt idx="728">
                  <c:v>163.020004</c:v>
                </c:pt>
                <c:pt idx="729">
                  <c:v>167.26333600000001</c:v>
                </c:pt>
                <c:pt idx="730">
                  <c:v>175.39999399999999</c:v>
                </c:pt>
                <c:pt idx="731">
                  <c:v>181.78999300000001</c:v>
                </c:pt>
                <c:pt idx="732">
                  <c:v>192.816666</c:v>
                </c:pt>
                <c:pt idx="733">
                  <c:v>184.83667</c:v>
                </c:pt>
                <c:pt idx="734">
                  <c:v>190.683334</c:v>
                </c:pt>
                <c:pt idx="735">
                  <c:v>180.403336</c:v>
                </c:pt>
                <c:pt idx="736">
                  <c:v>194.143326</c:v>
                </c:pt>
                <c:pt idx="737">
                  <c:v>195.16667200000001</c:v>
                </c:pt>
                <c:pt idx="738">
                  <c:v>201.01666299999999</c:v>
                </c:pt>
                <c:pt idx="739">
                  <c:v>206.16667200000001</c:v>
                </c:pt>
                <c:pt idx="740">
                  <c:v>196</c:v>
                </c:pt>
                <c:pt idx="741">
                  <c:v>188.779999</c:v>
                </c:pt>
                <c:pt idx="742">
                  <c:v>198.933334</c:v>
                </c:pt>
                <c:pt idx="743">
                  <c:v>203.39999399999999</c:v>
                </c:pt>
                <c:pt idx="744">
                  <c:v>207.933334</c:v>
                </c:pt>
                <c:pt idx="745">
                  <c:v>201.66667200000001</c:v>
                </c:pt>
                <c:pt idx="746">
                  <c:v>206.5</c:v>
                </c:pt>
                <c:pt idx="747">
                  <c:v>209.51333600000001</c:v>
                </c:pt>
                <c:pt idx="748">
                  <c:v>215.356674</c:v>
                </c:pt>
                <c:pt idx="749">
                  <c:v>204.74333200000001</c:v>
                </c:pt>
                <c:pt idx="750">
                  <c:v>207.52333100000001</c:v>
                </c:pt>
                <c:pt idx="751">
                  <c:v>213.66667200000001</c:v>
                </c:pt>
                <c:pt idx="752">
                  <c:v>220.26666299999999</c:v>
                </c:pt>
                <c:pt idx="753">
                  <c:v>218.33332799999999</c:v>
                </c:pt>
                <c:pt idx="754">
                  <c:v>222.78666699999999</c:v>
                </c:pt>
                <c:pt idx="755">
                  <c:v>230.37333699999999</c:v>
                </c:pt>
                <c:pt idx="756">
                  <c:v>239.06333900000001</c:v>
                </c:pt>
                <c:pt idx="757">
                  <c:v>239.73333700000001</c:v>
                </c:pt>
                <c:pt idx="758">
                  <c:v>249.699997</c:v>
                </c:pt>
                <c:pt idx="759">
                  <c:v>258.39999399999999</c:v>
                </c:pt>
                <c:pt idx="760">
                  <c:v>279.46331800000002</c:v>
                </c:pt>
                <c:pt idx="761">
                  <c:v>267.87332199999997</c:v>
                </c:pt>
                <c:pt idx="762">
                  <c:v>275.77999899999998</c:v>
                </c:pt>
                <c:pt idx="763">
                  <c:v>277.33334400000001</c:v>
                </c:pt>
                <c:pt idx="764">
                  <c:v>279.58334400000001</c:v>
                </c:pt>
                <c:pt idx="765">
                  <c:v>273.03332499999999</c:v>
                </c:pt>
                <c:pt idx="766">
                  <c:v>277.66665599999999</c:v>
                </c:pt>
                <c:pt idx="767">
                  <c:v>279.093323</c:v>
                </c:pt>
                <c:pt idx="768">
                  <c:v>280.47332799999998</c:v>
                </c:pt>
                <c:pt idx="769">
                  <c:v>276.20666499999999</c:v>
                </c:pt>
                <c:pt idx="770">
                  <c:v>279.60665899999998</c:v>
                </c:pt>
                <c:pt idx="771">
                  <c:v>290.53332499999999</c:v>
                </c:pt>
                <c:pt idx="772">
                  <c:v>286.22000100000002</c:v>
                </c:pt>
                <c:pt idx="773">
                  <c:v>267</c:v>
                </c:pt>
                <c:pt idx="774">
                  <c:v>260.03332499999999</c:v>
                </c:pt>
                <c:pt idx="775">
                  <c:v>265.18667599999998</c:v>
                </c:pt>
                <c:pt idx="776">
                  <c:v>280.73333700000001</c:v>
                </c:pt>
                <c:pt idx="777">
                  <c:v>284.35333300000002</c:v>
                </c:pt>
                <c:pt idx="778">
                  <c:v>277.80667099999999</c:v>
                </c:pt>
                <c:pt idx="779">
                  <c:v>279.656677</c:v>
                </c:pt>
                <c:pt idx="780">
                  <c:v>284.91665599999999</c:v>
                </c:pt>
                <c:pt idx="781">
                  <c:v>280.58334400000001</c:v>
                </c:pt>
                <c:pt idx="782">
                  <c:v>266.67334</c:v>
                </c:pt>
                <c:pt idx="783">
                  <c:v>267.24334700000003</c:v>
                </c:pt>
                <c:pt idx="784">
                  <c:v>261.77667200000002</c:v>
                </c:pt>
                <c:pt idx="785">
                  <c:v>264.14666699999998</c:v>
                </c:pt>
                <c:pt idx="786">
                  <c:v>254.00332599999999</c:v>
                </c:pt>
                <c:pt idx="787">
                  <c:v>258.75665300000003</c:v>
                </c:pt>
                <c:pt idx="788">
                  <c:v>259.12332199999997</c:v>
                </c:pt>
                <c:pt idx="789">
                  <c:v>236.73333700000001</c:v>
                </c:pt>
                <c:pt idx="790">
                  <c:v>206.33332799999999</c:v>
                </c:pt>
                <c:pt idx="791">
                  <c:v>231.38999899999999</c:v>
                </c:pt>
                <c:pt idx="792">
                  <c:v>223.52667199999999</c:v>
                </c:pt>
                <c:pt idx="793">
                  <c:v>219.83667</c:v>
                </c:pt>
                <c:pt idx="794">
                  <c:v>228.35000600000001</c:v>
                </c:pt>
                <c:pt idx="795">
                  <c:v>228.33332799999999</c:v>
                </c:pt>
                <c:pt idx="796">
                  <c:v>217.23666399999999</c:v>
                </c:pt>
                <c:pt idx="797">
                  <c:v>200</c:v>
                </c:pt>
                <c:pt idx="798">
                  <c:v>179.83000200000001</c:v>
                </c:pt>
                <c:pt idx="799">
                  <c:v>186.26333600000001</c:v>
                </c:pt>
                <c:pt idx="800">
                  <c:v>198.403336</c:v>
                </c:pt>
                <c:pt idx="801">
                  <c:v>218.35333299999999</c:v>
                </c:pt>
                <c:pt idx="802">
                  <c:v>225.72666899999999</c:v>
                </c:pt>
                <c:pt idx="803">
                  <c:v>222.046661</c:v>
                </c:pt>
                <c:pt idx="804">
                  <c:v>228.01333600000001</c:v>
                </c:pt>
                <c:pt idx="805">
                  <c:v>223.66667200000001</c:v>
                </c:pt>
                <c:pt idx="806">
                  <c:v>217.00332599999999</c:v>
                </c:pt>
                <c:pt idx="807">
                  <c:v>217.33332799999999</c:v>
                </c:pt>
                <c:pt idx="808">
                  <c:v>208.20666499999999</c:v>
                </c:pt>
                <c:pt idx="809">
                  <c:v>222.91667200000001</c:v>
                </c:pt>
                <c:pt idx="810">
                  <c:v>219.16999799999999</c:v>
                </c:pt>
                <c:pt idx="811">
                  <c:v>210.03666699999999</c:v>
                </c:pt>
                <c:pt idx="812">
                  <c:v>203.16667200000001</c:v>
                </c:pt>
                <c:pt idx="813">
                  <c:v>199.96333300000001</c:v>
                </c:pt>
                <c:pt idx="814">
                  <c:v>198.67334</c:v>
                </c:pt>
                <c:pt idx="815">
                  <c:v>197.00332599999999</c:v>
                </c:pt>
                <c:pt idx="816">
                  <c:v>213.703339</c:v>
                </c:pt>
                <c:pt idx="817">
                  <c:v>219.80667099999999</c:v>
                </c:pt>
                <c:pt idx="818">
                  <c:v>228.23333700000001</c:v>
                </c:pt>
                <c:pt idx="819">
                  <c:v>227.12333699999999</c:v>
                </c:pt>
                <c:pt idx="820">
                  <c:v>222.613327</c:v>
                </c:pt>
                <c:pt idx="821">
                  <c:v>223.883331</c:v>
                </c:pt>
                <c:pt idx="822">
                  <c:v>223.143326</c:v>
                </c:pt>
                <c:pt idx="823">
                  <c:v>227.363327</c:v>
                </c:pt>
                <c:pt idx="824">
                  <c:v>236.886673</c:v>
                </c:pt>
                <c:pt idx="825">
                  <c:v>242.67666600000001</c:v>
                </c:pt>
                <c:pt idx="826">
                  <c:v>240.43666099999999</c:v>
                </c:pt>
                <c:pt idx="827">
                  <c:v>241.53334000000001</c:v>
                </c:pt>
                <c:pt idx="828">
                  <c:v>230.60000600000001</c:v>
                </c:pt>
                <c:pt idx="829">
                  <c:v>236.89666700000001</c:v>
                </c:pt>
                <c:pt idx="830">
                  <c:v>232.66667200000001</c:v>
                </c:pt>
                <c:pt idx="831">
                  <c:v>239.346664</c:v>
                </c:pt>
                <c:pt idx="832">
                  <c:v>238.48666399999999</c:v>
                </c:pt>
                <c:pt idx="833">
                  <c:v>244.203339</c:v>
                </c:pt>
                <c:pt idx="834">
                  <c:v>234.449997</c:v>
                </c:pt>
                <c:pt idx="835">
                  <c:v>231.199997</c:v>
                </c:pt>
                <c:pt idx="836">
                  <c:v>222.83332799999999</c:v>
                </c:pt>
                <c:pt idx="837">
                  <c:v>222.046661</c:v>
                </c:pt>
                <c:pt idx="838">
                  <c:v>226.83332799999999</c:v>
                </c:pt>
                <c:pt idx="839">
                  <c:v>219.23333700000001</c:v>
                </c:pt>
                <c:pt idx="840">
                  <c:v>222.44667100000001</c:v>
                </c:pt>
                <c:pt idx="841">
                  <c:v>216.66667200000001</c:v>
                </c:pt>
                <c:pt idx="842">
                  <c:v>220.07333399999999</c:v>
                </c:pt>
                <c:pt idx="843">
                  <c:v>209.203339</c:v>
                </c:pt>
                <c:pt idx="844">
                  <c:v>198.53334000000001</c:v>
                </c:pt>
                <c:pt idx="845">
                  <c:v>195.58999600000001</c:v>
                </c:pt>
                <c:pt idx="846">
                  <c:v>186.550003</c:v>
                </c:pt>
                <c:pt idx="847">
                  <c:v>190.153336</c:v>
                </c:pt>
                <c:pt idx="848">
                  <c:v>187.066666</c:v>
                </c:pt>
                <c:pt idx="849">
                  <c:v>187.79333500000001</c:v>
                </c:pt>
                <c:pt idx="850">
                  <c:v>182.32666</c:v>
                </c:pt>
                <c:pt idx="851">
                  <c:v>190.356674</c:v>
                </c:pt>
                <c:pt idx="852">
                  <c:v>193.33332799999999</c:v>
                </c:pt>
                <c:pt idx="853">
                  <c:v>191.21665999999999</c:v>
                </c:pt>
                <c:pt idx="854">
                  <c:v>198.570007</c:v>
                </c:pt>
                <c:pt idx="855">
                  <c:v>200.5</c:v>
                </c:pt>
                <c:pt idx="856">
                  <c:v>205.403336</c:v>
                </c:pt>
                <c:pt idx="857">
                  <c:v>207.46000699999999</c:v>
                </c:pt>
                <c:pt idx="858">
                  <c:v>206.85000600000001</c:v>
                </c:pt>
                <c:pt idx="859">
                  <c:v>199.71333300000001</c:v>
                </c:pt>
                <c:pt idx="860">
                  <c:v>190.40666200000001</c:v>
                </c:pt>
                <c:pt idx="861">
                  <c:v>192.39999399999999</c:v>
                </c:pt>
                <c:pt idx="862">
                  <c:v>194.29333500000001</c:v>
                </c:pt>
                <c:pt idx="863">
                  <c:v>198.5</c:v>
                </c:pt>
                <c:pt idx="864">
                  <c:v>199.21000699999999</c:v>
                </c:pt>
                <c:pt idx="865">
                  <c:v>200.16667200000001</c:v>
                </c:pt>
                <c:pt idx="866">
                  <c:v>200.50666799999999</c:v>
                </c:pt>
                <c:pt idx="867">
                  <c:v>203.05999800000001</c:v>
                </c:pt>
                <c:pt idx="868">
                  <c:v>199.41000399999999</c:v>
                </c:pt>
                <c:pt idx="869">
                  <c:v>197.83332799999999</c:v>
                </c:pt>
                <c:pt idx="870">
                  <c:v>200.44667100000001</c:v>
                </c:pt>
                <c:pt idx="871">
                  <c:v>203.933334</c:v>
                </c:pt>
                <c:pt idx="872">
                  <c:v>202.96000699999999</c:v>
                </c:pt>
                <c:pt idx="873">
                  <c:v>205.16667200000001</c:v>
                </c:pt>
                <c:pt idx="874">
                  <c:v>210.01333600000001</c:v>
                </c:pt>
                <c:pt idx="875">
                  <c:v>222.53666699999999</c:v>
                </c:pt>
                <c:pt idx="876">
                  <c:v>222.89999399999999</c:v>
                </c:pt>
                <c:pt idx="877">
                  <c:v>223.44000199999999</c:v>
                </c:pt>
                <c:pt idx="878">
                  <c:v>225.296661</c:v>
                </c:pt>
                <c:pt idx="879">
                  <c:v>226.046661</c:v>
                </c:pt>
                <c:pt idx="880">
                  <c:v>224.26666299999999</c:v>
                </c:pt>
                <c:pt idx="881">
                  <c:v>224.41999799999999</c:v>
                </c:pt>
                <c:pt idx="882">
                  <c:v>217.133331</c:v>
                </c:pt>
                <c:pt idx="883">
                  <c:v>212.77333100000001</c:v>
                </c:pt>
                <c:pt idx="884">
                  <c:v>206.820007</c:v>
                </c:pt>
                <c:pt idx="885">
                  <c:v>214.89666700000001</c:v>
                </c:pt>
                <c:pt idx="886">
                  <c:v>220.720001</c:v>
                </c:pt>
                <c:pt idx="887">
                  <c:v>222.10000600000001</c:v>
                </c:pt>
                <c:pt idx="888">
                  <c:v>217.613327</c:v>
                </c:pt>
                <c:pt idx="889">
                  <c:v>212.62666300000001</c:v>
                </c:pt>
                <c:pt idx="890">
                  <c:v>214.066666</c:v>
                </c:pt>
                <c:pt idx="891">
                  <c:v>207.096664</c:v>
                </c:pt>
                <c:pt idx="892">
                  <c:v>213.5</c:v>
                </c:pt>
                <c:pt idx="893">
                  <c:v>216.76333600000001</c:v>
                </c:pt>
                <c:pt idx="894">
                  <c:v>214.866669</c:v>
                </c:pt>
                <c:pt idx="895">
                  <c:v>212.433334</c:v>
                </c:pt>
                <c:pt idx="896">
                  <c:v>215.703339</c:v>
                </c:pt>
                <c:pt idx="897">
                  <c:v>209.08000200000001</c:v>
                </c:pt>
                <c:pt idx="898">
                  <c:v>213.133331</c:v>
                </c:pt>
                <c:pt idx="899">
                  <c:v>216.26666299999999</c:v>
                </c:pt>
                <c:pt idx="900">
                  <c:v>223</c:v>
                </c:pt>
                <c:pt idx="901">
                  <c:v>232.800003</c:v>
                </c:pt>
                <c:pt idx="902">
                  <c:v>233.66999799999999</c:v>
                </c:pt>
                <c:pt idx="903">
                  <c:v>236.30999800000001</c:v>
                </c:pt>
                <c:pt idx="904">
                  <c:v>237.136673</c:v>
                </c:pt>
                <c:pt idx="905">
                  <c:v>232.54333500000001</c:v>
                </c:pt>
                <c:pt idx="906">
                  <c:v>235.04333500000001</c:v>
                </c:pt>
                <c:pt idx="907">
                  <c:v>233.96000699999999</c:v>
                </c:pt>
                <c:pt idx="908">
                  <c:v>234.73666399999999</c:v>
                </c:pt>
                <c:pt idx="909">
                  <c:v>233.133331</c:v>
                </c:pt>
                <c:pt idx="910">
                  <c:v>238.113327</c:v>
                </c:pt>
                <c:pt idx="911">
                  <c:v>225.46665999999999</c:v>
                </c:pt>
                <c:pt idx="912">
                  <c:v>216.279999</c:v>
                </c:pt>
                <c:pt idx="913">
                  <c:v>223.116669</c:v>
                </c:pt>
                <c:pt idx="914">
                  <c:v>222.529999</c:v>
                </c:pt>
                <c:pt idx="915">
                  <c:v>224.566666</c:v>
                </c:pt>
                <c:pt idx="916">
                  <c:v>226.91667200000001</c:v>
                </c:pt>
                <c:pt idx="917">
                  <c:v>234.21333300000001</c:v>
                </c:pt>
                <c:pt idx="918">
                  <c:v>234.66667200000001</c:v>
                </c:pt>
                <c:pt idx="919">
                  <c:v>232.53999300000001</c:v>
                </c:pt>
                <c:pt idx="920">
                  <c:v>234.03334000000001</c:v>
                </c:pt>
                <c:pt idx="921">
                  <c:v>237.57666</c:v>
                </c:pt>
                <c:pt idx="922">
                  <c:v>242.14666700000001</c:v>
                </c:pt>
                <c:pt idx="923">
                  <c:v>243.75666799999999</c:v>
                </c:pt>
                <c:pt idx="924">
                  <c:v>243.51333600000001</c:v>
                </c:pt>
                <c:pt idx="925">
                  <c:v>241.39999399999999</c:v>
                </c:pt>
                <c:pt idx="926">
                  <c:v>246.41999799999999</c:v>
                </c:pt>
                <c:pt idx="927">
                  <c:v>246.92334</c:v>
                </c:pt>
                <c:pt idx="928">
                  <c:v>250.54333500000001</c:v>
                </c:pt>
                <c:pt idx="929">
                  <c:v>244.83999600000001</c:v>
                </c:pt>
                <c:pt idx="930">
                  <c:v>236.28334000000001</c:v>
                </c:pt>
                <c:pt idx="931">
                  <c:v>245.46665999999999</c:v>
                </c:pt>
                <c:pt idx="932">
                  <c:v>246.11999499999999</c:v>
                </c:pt>
                <c:pt idx="933">
                  <c:v>249.203339</c:v>
                </c:pt>
                <c:pt idx="934">
                  <c:v>250</c:v>
                </c:pt>
                <c:pt idx="935">
                  <c:v>239.53999300000001</c:v>
                </c:pt>
                <c:pt idx="936">
                  <c:v>243.479996</c:v>
                </c:pt>
                <c:pt idx="937">
                  <c:v>246.37333699999999</c:v>
                </c:pt>
                <c:pt idx="938">
                  <c:v>249.30667099999999</c:v>
                </c:pt>
                <c:pt idx="939">
                  <c:v>248.18666099999999</c:v>
                </c:pt>
                <c:pt idx="940">
                  <c:v>256.43667599999998</c:v>
                </c:pt>
                <c:pt idx="941">
                  <c:v>255.393326</c:v>
                </c:pt>
                <c:pt idx="942">
                  <c:v>256.89334100000002</c:v>
                </c:pt>
                <c:pt idx="943">
                  <c:v>258.33334400000001</c:v>
                </c:pt>
                <c:pt idx="944">
                  <c:v>254.529999</c:v>
                </c:pt>
                <c:pt idx="945">
                  <c:v>258.70666499999999</c:v>
                </c:pt>
                <c:pt idx="946">
                  <c:v>258.06668100000002</c:v>
                </c:pt>
                <c:pt idx="947">
                  <c:v>257.73998999999998</c:v>
                </c:pt>
                <c:pt idx="948">
                  <c:v>261.12667800000003</c:v>
                </c:pt>
                <c:pt idx="949">
                  <c:v>260.30334499999998</c:v>
                </c:pt>
                <c:pt idx="950">
                  <c:v>261.83334400000001</c:v>
                </c:pt>
                <c:pt idx="951">
                  <c:v>265.523346</c:v>
                </c:pt>
                <c:pt idx="952">
                  <c:v>268.593323</c:v>
                </c:pt>
                <c:pt idx="953">
                  <c:v>271.116669</c:v>
                </c:pt>
                <c:pt idx="954">
                  <c:v>274.116669</c:v>
                </c:pt>
                <c:pt idx="955">
                  <c:v>283.82333399999999</c:v>
                </c:pt>
                <c:pt idx="956">
                  <c:v>287.50332600000002</c:v>
                </c:pt>
                <c:pt idx="957">
                  <c:v>285.79333500000001</c:v>
                </c:pt>
                <c:pt idx="958">
                  <c:v>285.16665599999999</c:v>
                </c:pt>
                <c:pt idx="959">
                  <c:v>296.98666400000002</c:v>
                </c:pt>
                <c:pt idx="960">
                  <c:v>314.73333700000001</c:v>
                </c:pt>
                <c:pt idx="961">
                  <c:v>333.81332400000002</c:v>
                </c:pt>
                <c:pt idx="962">
                  <c:v>343.593323</c:v>
                </c:pt>
                <c:pt idx="963">
                  <c:v>351.39999399999999</c:v>
                </c:pt>
                <c:pt idx="964">
                  <c:v>357.73666400000002</c:v>
                </c:pt>
                <c:pt idx="965">
                  <c:v>372.88665800000001</c:v>
                </c:pt>
                <c:pt idx="966">
                  <c:v>382</c:v>
                </c:pt>
                <c:pt idx="967">
                  <c:v>384.20666499999999</c:v>
                </c:pt>
                <c:pt idx="968">
                  <c:v>405.66665599999999</c:v>
                </c:pt>
                <c:pt idx="969">
                  <c:v>402.66665599999999</c:v>
                </c:pt>
                <c:pt idx="970">
                  <c:v>377.66665599999999</c:v>
                </c:pt>
                <c:pt idx="971">
                  <c:v>337.17334</c:v>
                </c:pt>
                <c:pt idx="972">
                  <c:v>329.10333300000002</c:v>
                </c:pt>
                <c:pt idx="973">
                  <c:v>351.55999800000001</c:v>
                </c:pt>
                <c:pt idx="974">
                  <c:v>339.73333700000001</c:v>
                </c:pt>
                <c:pt idx="975">
                  <c:v>326.20001200000002</c:v>
                </c:pt>
                <c:pt idx="976">
                  <c:v>334.05999800000001</c:v>
                </c:pt>
                <c:pt idx="977">
                  <c:v>351.83334400000001</c:v>
                </c:pt>
                <c:pt idx="978">
                  <c:v>358.33999599999999</c:v>
                </c:pt>
                <c:pt idx="979">
                  <c:v>364.23333700000001</c:v>
                </c:pt>
                <c:pt idx="980">
                  <c:v>377.476654</c:v>
                </c:pt>
                <c:pt idx="981">
                  <c:v>354.23333700000001</c:v>
                </c:pt>
                <c:pt idx="982">
                  <c:v>354</c:v>
                </c:pt>
                <c:pt idx="983">
                  <c:v>360.33334400000001</c:v>
                </c:pt>
                <c:pt idx="984">
                  <c:v>366.73001099999999</c:v>
                </c:pt>
                <c:pt idx="985">
                  <c:v>372.66665599999999</c:v>
                </c:pt>
                <c:pt idx="986">
                  <c:v>363.58667000000003</c:v>
                </c:pt>
                <c:pt idx="987">
                  <c:v>352.21667500000001</c:v>
                </c:pt>
                <c:pt idx="988">
                  <c:v>333.40332000000001</c:v>
                </c:pt>
                <c:pt idx="989">
                  <c:v>316.83334400000001</c:v>
                </c:pt>
                <c:pt idx="990">
                  <c:v>342.26998900000001</c:v>
                </c:pt>
                <c:pt idx="991">
                  <c:v>344.33334400000001</c:v>
                </c:pt>
                <c:pt idx="992">
                  <c:v>334.11999500000002</c:v>
                </c:pt>
                <c:pt idx="993">
                  <c:v>327.51001000000002</c:v>
                </c:pt>
                <c:pt idx="994">
                  <c:v>317.14001500000001</c:v>
                </c:pt>
                <c:pt idx="995">
                  <c:v>310</c:v>
                </c:pt>
                <c:pt idx="996">
                  <c:v>309.41665599999999</c:v>
                </c:pt>
                <c:pt idx="997">
                  <c:v>307.28332499999999</c:v>
                </c:pt>
                <c:pt idx="998">
                  <c:v>303.01333599999998</c:v>
                </c:pt>
                <c:pt idx="999">
                  <c:v>297.79666099999997</c:v>
                </c:pt>
                <c:pt idx="1000">
                  <c:v>295.37332199999997</c:v>
                </c:pt>
                <c:pt idx="1001">
                  <c:v>319.01666299999999</c:v>
                </c:pt>
                <c:pt idx="1002">
                  <c:v>332.51998900000001</c:v>
                </c:pt>
                <c:pt idx="1003">
                  <c:v>356.906677</c:v>
                </c:pt>
                <c:pt idx="1004">
                  <c:v>359.47332799999998</c:v>
                </c:pt>
                <c:pt idx="1005">
                  <c:v>354.71331800000002</c:v>
                </c:pt>
                <c:pt idx="1006">
                  <c:v>351.04998799999998</c:v>
                </c:pt>
                <c:pt idx="1007">
                  <c:v>351.52999899999998</c:v>
                </c:pt>
                <c:pt idx="1008">
                  <c:v>378.67999300000002</c:v>
                </c:pt>
                <c:pt idx="1009">
                  <c:v>374.35000600000001</c:v>
                </c:pt>
                <c:pt idx="1010">
                  <c:v>360.33667000000003</c:v>
                </c:pt>
                <c:pt idx="1011">
                  <c:v>340.16665599999999</c:v>
                </c:pt>
                <c:pt idx="1012">
                  <c:v>336.66665599999999</c:v>
                </c:pt>
                <c:pt idx="1013">
                  <c:v>326.66665599999999</c:v>
                </c:pt>
                <c:pt idx="1014">
                  <c:v>346.273346</c:v>
                </c:pt>
                <c:pt idx="1015">
                  <c:v>357.52999899999998</c:v>
                </c:pt>
                <c:pt idx="1016">
                  <c:v>342.17999300000002</c:v>
                </c:pt>
                <c:pt idx="1017">
                  <c:v>337.79333500000001</c:v>
                </c:pt>
                <c:pt idx="1018">
                  <c:v>338.68667599999998</c:v>
                </c:pt>
                <c:pt idx="1019">
                  <c:v>331.66665599999999</c:v>
                </c:pt>
                <c:pt idx="1020">
                  <c:v>331.33334400000001</c:v>
                </c:pt>
                <c:pt idx="1021">
                  <c:v>313.5</c:v>
                </c:pt>
                <c:pt idx="1022">
                  <c:v>283.82333399999999</c:v>
                </c:pt>
                <c:pt idx="1023">
                  <c:v>301.07000699999998</c:v>
                </c:pt>
                <c:pt idx="1024">
                  <c:v>302</c:v>
                </c:pt>
                <c:pt idx="1025">
                  <c:v>276.33334400000001</c:v>
                </c:pt>
                <c:pt idx="1026">
                  <c:v>264.00332600000002</c:v>
                </c:pt>
                <c:pt idx="1027">
                  <c:v>287.35000600000001</c:v>
                </c:pt>
                <c:pt idx="1028">
                  <c:v>301.66665599999999</c:v>
                </c:pt>
                <c:pt idx="1029">
                  <c:v>296.47000100000002</c:v>
                </c:pt>
                <c:pt idx="1030">
                  <c:v>293.50665300000003</c:v>
                </c:pt>
                <c:pt idx="1031">
                  <c:v>293.72332799999998</c:v>
                </c:pt>
                <c:pt idx="1032">
                  <c:v>300.90332000000001</c:v>
                </c:pt>
                <c:pt idx="1033">
                  <c:v>298.26666299999999</c:v>
                </c:pt>
                <c:pt idx="1034">
                  <c:v>306.66665599999999</c:v>
                </c:pt>
                <c:pt idx="1035">
                  <c:v>298.89999399999999</c:v>
                </c:pt>
                <c:pt idx="1036">
                  <c:v>283.56668100000002</c:v>
                </c:pt>
                <c:pt idx="1037">
                  <c:v>284.383331</c:v>
                </c:pt>
                <c:pt idx="1038">
                  <c:v>297.79333500000001</c:v>
                </c:pt>
                <c:pt idx="1039">
                  <c:v>300.40332000000001</c:v>
                </c:pt>
                <c:pt idx="1040">
                  <c:v>291.366669</c:v>
                </c:pt>
                <c:pt idx="1041">
                  <c:v>279.20333900000003</c:v>
                </c:pt>
                <c:pt idx="1042">
                  <c:v>267.03332499999999</c:v>
                </c:pt>
                <c:pt idx="1043">
                  <c:v>253.520004</c:v>
                </c:pt>
                <c:pt idx="1044">
                  <c:v>233.33332799999999</c:v>
                </c:pt>
                <c:pt idx="1045">
                  <c:v>260.79998799999998</c:v>
                </c:pt>
                <c:pt idx="1046">
                  <c:v>271.57000699999998</c:v>
                </c:pt>
                <c:pt idx="1047">
                  <c:v>284.593323</c:v>
                </c:pt>
                <c:pt idx="1048">
                  <c:v>281.42334</c:v>
                </c:pt>
                <c:pt idx="1049">
                  <c:v>277.53332499999999</c:v>
                </c:pt>
                <c:pt idx="1050">
                  <c:v>275.05334499999998</c:v>
                </c:pt>
                <c:pt idx="1051">
                  <c:v>268.19000199999999</c:v>
                </c:pt>
                <c:pt idx="1052">
                  <c:v>260.72332799999998</c:v>
                </c:pt>
                <c:pt idx="1053">
                  <c:v>277.33667000000003</c:v>
                </c:pt>
                <c:pt idx="1054">
                  <c:v>270.11999500000002</c:v>
                </c:pt>
                <c:pt idx="1055">
                  <c:v>264.58999599999999</c:v>
                </c:pt>
                <c:pt idx="1056">
                  <c:v>252.01333600000001</c:v>
                </c:pt>
                <c:pt idx="1057">
                  <c:v>252.19000199999999</c:v>
                </c:pt>
                <c:pt idx="1058">
                  <c:v>267.42001299999998</c:v>
                </c:pt>
                <c:pt idx="1059">
                  <c:v>275.23998999999998</c:v>
                </c:pt>
                <c:pt idx="1060">
                  <c:v>289.13000499999998</c:v>
                </c:pt>
                <c:pt idx="1061">
                  <c:v>302.36334199999999</c:v>
                </c:pt>
                <c:pt idx="1062">
                  <c:v>307.25</c:v>
                </c:pt>
                <c:pt idx="1063">
                  <c:v>325.46667500000001</c:v>
                </c:pt>
                <c:pt idx="1064">
                  <c:v>329.60000600000001</c:v>
                </c:pt>
                <c:pt idx="1065">
                  <c:v>332.44000199999999</c:v>
                </c:pt>
                <c:pt idx="1066">
                  <c:v>351.20001200000002</c:v>
                </c:pt>
                <c:pt idx="1067">
                  <c:v>357.70333900000003</c:v>
                </c:pt>
                <c:pt idx="1068">
                  <c:v>361.33334400000001</c:v>
                </c:pt>
                <c:pt idx="1069">
                  <c:v>358.88000499999998</c:v>
                </c:pt>
                <c:pt idx="1070">
                  <c:v>355.54666099999997</c:v>
                </c:pt>
                <c:pt idx="1071">
                  <c:v>357.51001000000002</c:v>
                </c:pt>
                <c:pt idx="1072">
                  <c:v>362.43331899999998</c:v>
                </c:pt>
                <c:pt idx="1073">
                  <c:v>342.56668100000002</c:v>
                </c:pt>
                <c:pt idx="1074">
                  <c:v>340.51333599999998</c:v>
                </c:pt>
                <c:pt idx="1075">
                  <c:v>340.81332400000002</c:v>
                </c:pt>
                <c:pt idx="1076">
                  <c:v>324.88000499999998</c:v>
                </c:pt>
                <c:pt idx="1077">
                  <c:v>325.53332499999999</c:v>
                </c:pt>
                <c:pt idx="1078">
                  <c:v>324.366669</c:v>
                </c:pt>
                <c:pt idx="1079">
                  <c:v>327.39666699999998</c:v>
                </c:pt>
                <c:pt idx="1080">
                  <c:v>324.47000100000002</c:v>
                </c:pt>
                <c:pt idx="1081">
                  <c:v>331.77667200000002</c:v>
                </c:pt>
                <c:pt idx="1082">
                  <c:v>325.08334400000001</c:v>
                </c:pt>
                <c:pt idx="1083">
                  <c:v>332.14001500000001</c:v>
                </c:pt>
                <c:pt idx="1084">
                  <c:v>331.33334400000001</c:v>
                </c:pt>
                <c:pt idx="1085">
                  <c:v>325.10000600000001</c:v>
                </c:pt>
                <c:pt idx="1086">
                  <c:v>291.66665599999999</c:v>
                </c:pt>
                <c:pt idx="1087">
                  <c:v>292.45333900000003</c:v>
                </c:pt>
                <c:pt idx="1088">
                  <c:v>273.89999399999999</c:v>
                </c:pt>
                <c:pt idx="1089">
                  <c:v>290</c:v>
                </c:pt>
                <c:pt idx="1090">
                  <c:v>282.67666600000001</c:v>
                </c:pt>
                <c:pt idx="1091">
                  <c:v>296.19665500000002</c:v>
                </c:pt>
                <c:pt idx="1092">
                  <c:v>295.093323</c:v>
                </c:pt>
                <c:pt idx="1093">
                  <c:v>285.89999399999999</c:v>
                </c:pt>
                <c:pt idx="1094">
                  <c:v>281.03668199999998</c:v>
                </c:pt>
                <c:pt idx="1095">
                  <c:v>260.383331</c:v>
                </c:pt>
                <c:pt idx="1096">
                  <c:v>258.08334400000001</c:v>
                </c:pt>
                <c:pt idx="1097">
                  <c:v>242.39999399999999</c:v>
                </c:pt>
                <c:pt idx="1098">
                  <c:v>226.66667200000001</c:v>
                </c:pt>
                <c:pt idx="1099">
                  <c:v>250.52333100000001</c:v>
                </c:pt>
                <c:pt idx="1100">
                  <c:v>239.69667100000001</c:v>
                </c:pt>
                <c:pt idx="1101">
                  <c:v>242.949997</c:v>
                </c:pt>
                <c:pt idx="1102">
                  <c:v>233.60333299999999</c:v>
                </c:pt>
                <c:pt idx="1103">
                  <c:v>231.36999499999999</c:v>
                </c:pt>
                <c:pt idx="1104">
                  <c:v>211</c:v>
                </c:pt>
                <c:pt idx="1105">
                  <c:v>212.68666099999999</c:v>
                </c:pt>
                <c:pt idx="1106">
                  <c:v>206.856674</c:v>
                </c:pt>
                <c:pt idx="1107">
                  <c:v>207.66999799999999</c:v>
                </c:pt>
                <c:pt idx="1108">
                  <c:v>217.886673</c:v>
                </c:pt>
                <c:pt idx="1109">
                  <c:v>240.17666600000001</c:v>
                </c:pt>
                <c:pt idx="1110">
                  <c:v>244.74333200000001</c:v>
                </c:pt>
                <c:pt idx="1111">
                  <c:v>243.63999899999999</c:v>
                </c:pt>
                <c:pt idx="1112">
                  <c:v>242.066666</c:v>
                </c:pt>
                <c:pt idx="1113">
                  <c:v>233.41667200000001</c:v>
                </c:pt>
                <c:pt idx="1114">
                  <c:v>234.35000600000001</c:v>
                </c:pt>
                <c:pt idx="1115">
                  <c:v>230.09333799999999</c:v>
                </c:pt>
                <c:pt idx="1116">
                  <c:v>239.17666600000001</c:v>
                </c:pt>
                <c:pt idx="1117">
                  <c:v>239.32666</c:v>
                </c:pt>
                <c:pt idx="1118">
                  <c:v>227.91333</c:v>
                </c:pt>
                <c:pt idx="1119">
                  <c:v>214.683334</c:v>
                </c:pt>
                <c:pt idx="1120">
                  <c:v>211.73666399999999</c:v>
                </c:pt>
                <c:pt idx="1121">
                  <c:v>218.14999399999999</c:v>
                </c:pt>
                <c:pt idx="1122">
                  <c:v>208.69332900000001</c:v>
                </c:pt>
                <c:pt idx="1123">
                  <c:v>213.19667100000001</c:v>
                </c:pt>
                <c:pt idx="1124">
                  <c:v>224.33332799999999</c:v>
                </c:pt>
                <c:pt idx="1125">
                  <c:v>233.82666</c:v>
                </c:pt>
                <c:pt idx="1126">
                  <c:v>228.636673</c:v>
                </c:pt>
                <c:pt idx="1127">
                  <c:v>236.08667</c:v>
                </c:pt>
                <c:pt idx="1128">
                  <c:v>242.566666</c:v>
                </c:pt>
                <c:pt idx="1129">
                  <c:v>232.34333799999999</c:v>
                </c:pt>
                <c:pt idx="1130">
                  <c:v>222.27333100000001</c:v>
                </c:pt>
                <c:pt idx="1131">
                  <c:v>218.863327</c:v>
                </c:pt>
                <c:pt idx="1132">
                  <c:v>222.11999499999999</c:v>
                </c:pt>
                <c:pt idx="1133">
                  <c:v>216.16667200000001</c:v>
                </c:pt>
                <c:pt idx="1134">
                  <c:v>227.18666099999999</c:v>
                </c:pt>
                <c:pt idx="1135">
                  <c:v>232.21000699999999</c:v>
                </c:pt>
                <c:pt idx="1136">
                  <c:v>241.16000399999999</c:v>
                </c:pt>
                <c:pt idx="1137">
                  <c:v>233.62666300000001</c:v>
                </c:pt>
                <c:pt idx="1138">
                  <c:v>228.36999499999999</c:v>
                </c:pt>
                <c:pt idx="1139">
                  <c:v>225.03334000000001</c:v>
                </c:pt>
                <c:pt idx="1140">
                  <c:v>229.33332799999999</c:v>
                </c:pt>
                <c:pt idx="1141">
                  <c:v>236.88999899999999</c:v>
                </c:pt>
                <c:pt idx="1142">
                  <c:v>239.60333299999999</c:v>
                </c:pt>
                <c:pt idx="1143">
                  <c:v>236.97666899999999</c:v>
                </c:pt>
                <c:pt idx="1144">
                  <c:v>243.48333700000001</c:v>
                </c:pt>
                <c:pt idx="1145">
                  <c:v>254.866669</c:v>
                </c:pt>
                <c:pt idx="1146">
                  <c:v>270.71331800000002</c:v>
                </c:pt>
                <c:pt idx="1147">
                  <c:v>267.39999399999999</c:v>
                </c:pt>
                <c:pt idx="1148">
                  <c:v>256.26333599999998</c:v>
                </c:pt>
                <c:pt idx="1149">
                  <c:v>261.790009</c:v>
                </c:pt>
                <c:pt idx="1150">
                  <c:v>272.79998799999998</c:v>
                </c:pt>
                <c:pt idx="1151">
                  <c:v>279.10000600000001</c:v>
                </c:pt>
                <c:pt idx="1152">
                  <c:v>295</c:v>
                </c:pt>
                <c:pt idx="1153">
                  <c:v>292.66665599999999</c:v>
                </c:pt>
                <c:pt idx="1154">
                  <c:v>301.14999399999999</c:v>
                </c:pt>
                <c:pt idx="1155">
                  <c:v>305</c:v>
                </c:pt>
                <c:pt idx="1156">
                  <c:v>285.54333500000001</c:v>
                </c:pt>
                <c:pt idx="1157">
                  <c:v>289.08667000000003</c:v>
                </c:pt>
                <c:pt idx="1158">
                  <c:v>279.35333300000002</c:v>
                </c:pt>
                <c:pt idx="1159">
                  <c:v>283.36999500000002</c:v>
                </c:pt>
                <c:pt idx="1160">
                  <c:v>285.83334400000001</c:v>
                </c:pt>
                <c:pt idx="1161">
                  <c:v>285.03332499999999</c:v>
                </c:pt>
                <c:pt idx="1162">
                  <c:v>301.23001099999999</c:v>
                </c:pt>
                <c:pt idx="1163">
                  <c:v>302.883331</c:v>
                </c:pt>
                <c:pt idx="1164">
                  <c:v>300.03332499999999</c:v>
                </c:pt>
                <c:pt idx="1165">
                  <c:v>301.85333300000002</c:v>
                </c:pt>
                <c:pt idx="1166">
                  <c:v>292.5</c:v>
                </c:pt>
                <c:pt idx="1167">
                  <c:v>286.29666099999997</c:v>
                </c:pt>
                <c:pt idx="1168">
                  <c:v>287.92334</c:v>
                </c:pt>
                <c:pt idx="1169">
                  <c:v>296.5</c:v>
                </c:pt>
                <c:pt idx="1170">
                  <c:v>291.60000600000001</c:v>
                </c:pt>
                <c:pt idx="1171">
                  <c:v>287.47000100000002</c:v>
                </c:pt>
                <c:pt idx="1172">
                  <c:v>280.70001200000002</c:v>
                </c:pt>
                <c:pt idx="1173">
                  <c:v>272.64999399999999</c:v>
                </c:pt>
                <c:pt idx="1174">
                  <c:v>271.80999800000001</c:v>
                </c:pt>
                <c:pt idx="1175">
                  <c:v>266.14999399999999</c:v>
                </c:pt>
                <c:pt idx="1176">
                  <c:v>269.07998700000002</c:v>
                </c:pt>
                <c:pt idx="1177">
                  <c:v>265.73998999999998</c:v>
                </c:pt>
                <c:pt idx="1178">
                  <c:v>272.26998900000001</c:v>
                </c:pt>
                <c:pt idx="1179">
                  <c:v>279.76001000000002</c:v>
                </c:pt>
                <c:pt idx="1180">
                  <c:v>291.25</c:v>
                </c:pt>
                <c:pt idx="1181">
                  <c:v>300.39999399999999</c:v>
                </c:pt>
                <c:pt idx="1182">
                  <c:v>290.39999399999999</c:v>
                </c:pt>
                <c:pt idx="1183">
                  <c:v>291.64001500000001</c:v>
                </c:pt>
                <c:pt idx="1184">
                  <c:v>300.72000100000002</c:v>
                </c:pt>
                <c:pt idx="1185">
                  <c:v>295.60000600000001</c:v>
                </c:pt>
                <c:pt idx="1186">
                  <c:v>297.79998799999998</c:v>
                </c:pt>
                <c:pt idx="1187">
                  <c:v>305.57998700000002</c:v>
                </c:pt>
                <c:pt idx="1188">
                  <c:v>300.63000499999998</c:v>
                </c:pt>
                <c:pt idx="1189">
                  <c:v>285.82000699999998</c:v>
                </c:pt>
                <c:pt idx="1190">
                  <c:v>272.82000699999998</c:v>
                </c:pt>
                <c:pt idx="1191">
                  <c:v>270.30999800000001</c:v>
                </c:pt>
                <c:pt idx="1192">
                  <c:v>277.51001000000002</c:v>
                </c:pt>
                <c:pt idx="1193">
                  <c:v>277.57000699999998</c:v>
                </c:pt>
                <c:pt idx="1194">
                  <c:v>265.77999899999998</c:v>
                </c:pt>
                <c:pt idx="1195">
                  <c:v>262.47000100000002</c:v>
                </c:pt>
                <c:pt idx="1196">
                  <c:v>241.009995</c:v>
                </c:pt>
                <c:pt idx="1197">
                  <c:v>242.009995</c:v>
                </c:pt>
                <c:pt idx="1198">
                  <c:v>233.270004</c:v>
                </c:pt>
                <c:pt idx="1199">
                  <c:v>235.35000600000001</c:v>
                </c:pt>
                <c:pt idx="1200">
                  <c:v>222.020004</c:v>
                </c:pt>
                <c:pt idx="1201">
                  <c:v>218.36000100000001</c:v>
                </c:pt>
                <c:pt idx="1202">
                  <c:v>215</c:v>
                </c:pt>
                <c:pt idx="1203">
                  <c:v>211.509995</c:v>
                </c:pt>
                <c:pt idx="1204">
                  <c:v>206.220001</c:v>
                </c:pt>
                <c:pt idx="1205">
                  <c:v>204.16000399999999</c:v>
                </c:pt>
                <c:pt idx="1206">
                  <c:v>209.449997</c:v>
                </c:pt>
                <c:pt idx="1207">
                  <c:v>217.25</c:v>
                </c:pt>
                <c:pt idx="1208">
                  <c:v>217.779999</c:v>
                </c:pt>
                <c:pt idx="1209">
                  <c:v>202</c:v>
                </c:pt>
                <c:pt idx="1210">
                  <c:v>203.800003</c:v>
                </c:pt>
                <c:pt idx="1211">
                  <c:v>198.58999600000001</c:v>
                </c:pt>
                <c:pt idx="1212">
                  <c:v>210</c:v>
                </c:pt>
                <c:pt idx="1213">
                  <c:v>218.199997</c:v>
                </c:pt>
                <c:pt idx="1214">
                  <c:v>222.85000600000001</c:v>
                </c:pt>
                <c:pt idx="1215">
                  <c:v>216.35000600000001</c:v>
                </c:pt>
                <c:pt idx="1216">
                  <c:v>221.94000199999999</c:v>
                </c:pt>
                <c:pt idx="1217">
                  <c:v>227.279999</c:v>
                </c:pt>
                <c:pt idx="1218">
                  <c:v>214.820007</c:v>
                </c:pt>
                <c:pt idx="1219">
                  <c:v>210.13999899999999</c:v>
                </c:pt>
                <c:pt idx="1220">
                  <c:v>203.08000200000001</c:v>
                </c:pt>
                <c:pt idx="1221">
                  <c:v>196.66000399999999</c:v>
                </c:pt>
                <c:pt idx="1222">
                  <c:v>186.75</c:v>
                </c:pt>
                <c:pt idx="1223">
                  <c:v>177.11999499999999</c:v>
                </c:pt>
                <c:pt idx="1224">
                  <c:v>180.029999</c:v>
                </c:pt>
                <c:pt idx="1225">
                  <c:v>182.58999600000001</c:v>
                </c:pt>
                <c:pt idx="1226">
                  <c:v>186.33999600000001</c:v>
                </c:pt>
                <c:pt idx="1227">
                  <c:v>192.05999800000001</c:v>
                </c:pt>
                <c:pt idx="1228">
                  <c:v>185.66000399999999</c:v>
                </c:pt>
                <c:pt idx="1229">
                  <c:v>180.89999399999999</c:v>
                </c:pt>
                <c:pt idx="1230">
                  <c:v>176.550003</c:v>
                </c:pt>
                <c:pt idx="1231">
                  <c:v>167.53999300000001</c:v>
                </c:pt>
                <c:pt idx="1232">
                  <c:v>166.19000199999999</c:v>
                </c:pt>
                <c:pt idx="1233">
                  <c:v>172.5</c:v>
                </c:pt>
                <c:pt idx="1234">
                  <c:v>180.63000500000001</c:v>
                </c:pt>
                <c:pt idx="1235">
                  <c:v>179</c:v>
                </c:pt>
                <c:pt idx="1236">
                  <c:v>178.75</c:v>
                </c:pt>
                <c:pt idx="1237">
                  <c:v>180.63000500000001</c:v>
                </c:pt>
                <c:pt idx="1238">
                  <c:v>191.800003</c:v>
                </c:pt>
                <c:pt idx="1239">
                  <c:v>191.11000100000001</c:v>
                </c:pt>
                <c:pt idx="1240">
                  <c:v>180.550003</c:v>
                </c:pt>
                <c:pt idx="1241">
                  <c:v>175.33000200000001</c:v>
                </c:pt>
                <c:pt idx="1242">
                  <c:v>172.220001</c:v>
                </c:pt>
                <c:pt idx="1243">
                  <c:v>169.05999800000001</c:v>
                </c:pt>
                <c:pt idx="1244">
                  <c:v>173.36000100000001</c:v>
                </c:pt>
                <c:pt idx="1245">
                  <c:v>167.520004</c:v>
                </c:pt>
                <c:pt idx="1246">
                  <c:v>156.91000399999999</c:v>
                </c:pt>
                <c:pt idx="1247">
                  <c:v>155.30999800000001</c:v>
                </c:pt>
                <c:pt idx="1248">
                  <c:v>153.279999</c:v>
                </c:pt>
                <c:pt idx="1249">
                  <c:v>150.03999300000001</c:v>
                </c:pt>
                <c:pt idx="1250">
                  <c:v>145.820007</c:v>
                </c:pt>
                <c:pt idx="1251">
                  <c:v>137.66000399999999</c:v>
                </c:pt>
                <c:pt idx="1252">
                  <c:v>135.88999899999999</c:v>
                </c:pt>
                <c:pt idx="1253">
                  <c:v>122.260002</c:v>
                </c:pt>
                <c:pt idx="1254">
                  <c:v>121.019997</c:v>
                </c:pt>
                <c:pt idx="1255">
                  <c:v>108.760002</c:v>
                </c:pt>
                <c:pt idx="1256">
                  <c:v>108.239998</c:v>
                </c:pt>
                <c:pt idx="1257">
                  <c:v>117.5</c:v>
                </c:pt>
                <c:pt idx="1258">
                  <c:v>119.75</c:v>
                </c:pt>
                <c:pt idx="1259">
                  <c:v>104.639999</c:v>
                </c:pt>
                <c:pt idx="1260">
                  <c:v>107.519997</c:v>
                </c:pt>
                <c:pt idx="1261">
                  <c:v>107.160004</c:v>
                </c:pt>
                <c:pt idx="1262">
                  <c:v>101.80999799999999</c:v>
                </c:pt>
                <c:pt idx="1263">
                  <c:v>117.110001</c:v>
                </c:pt>
                <c:pt idx="1264">
                  <c:v>114.91999800000001</c:v>
                </c:pt>
                <c:pt idx="1265">
                  <c:v>120.510002</c:v>
                </c:pt>
                <c:pt idx="1266">
                  <c:v>117</c:v>
                </c:pt>
                <c:pt idx="1267">
                  <c:v>115.599998</c:v>
                </c:pt>
                <c:pt idx="1268">
                  <c:v>125.019997</c:v>
                </c:pt>
                <c:pt idx="1269">
                  <c:v>127.010002</c:v>
                </c:pt>
                <c:pt idx="1270">
                  <c:v>124.30999799999999</c:v>
                </c:pt>
                <c:pt idx="1271">
                  <c:v>127.349998</c:v>
                </c:pt>
                <c:pt idx="1272">
                  <c:v>134.270004</c:v>
                </c:pt>
                <c:pt idx="1273">
                  <c:v>141.10000600000001</c:v>
                </c:pt>
                <c:pt idx="1274">
                  <c:v>138.070007</c:v>
                </c:pt>
                <c:pt idx="1275">
                  <c:v>154.759995</c:v>
                </c:pt>
                <c:pt idx="1276">
                  <c:v>161.16999799999999</c:v>
                </c:pt>
                <c:pt idx="1277">
                  <c:v>166.5</c:v>
                </c:pt>
              </c:numCache>
            </c:numRef>
          </c:val>
          <c:smooth val="0"/>
          <c:extLst>
            <c:ext xmlns:c16="http://schemas.microsoft.com/office/drawing/2014/chart" uri="{C3380CC4-5D6E-409C-BE32-E72D297353CC}">
              <c16:uniqueId val="{00000002-2C61-4AE0-B18B-6815CFE5D71C}"/>
            </c:ext>
          </c:extLst>
        </c:ser>
        <c:ser>
          <c:idx val="3"/>
          <c:order val="3"/>
          <c:tx>
            <c:strRef>
              <c:f>Sheet2!$E$1</c:f>
              <c:strCache>
                <c:ptCount val="1"/>
                <c:pt idx="0">
                  <c:v>Close</c:v>
                </c:pt>
              </c:strCache>
            </c:strRef>
          </c:tx>
          <c:spPr>
            <a:ln w="28575" cap="rnd">
              <a:solidFill>
                <a:schemeClr val="accent4"/>
              </a:solidFill>
              <a:round/>
            </a:ln>
            <a:effectLst/>
          </c:spPr>
          <c:marker>
            <c:symbol val="none"/>
          </c:marker>
          <c:cat>
            <c:numRef>
              <c:f>Sheet2!$A$2:$A$1279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Sheet2!$E$2:$E$1279</c:f>
              <c:numCache>
                <c:formatCode>General</c:formatCode>
                <c:ptCount val="1278"/>
                <c:pt idx="0">
                  <c:v>21.368668</c:v>
                </c:pt>
                <c:pt idx="1">
                  <c:v>21.15</c:v>
                </c:pt>
                <c:pt idx="2">
                  <c:v>20.974667</c:v>
                </c:pt>
                <c:pt idx="3">
                  <c:v>21.105333000000002</c:v>
                </c:pt>
                <c:pt idx="4">
                  <c:v>22.427333999999998</c:v>
                </c:pt>
                <c:pt idx="5">
                  <c:v>22.245999999999999</c:v>
                </c:pt>
                <c:pt idx="6">
                  <c:v>22.32</c:v>
                </c:pt>
                <c:pt idx="7">
                  <c:v>22.530000999999999</c:v>
                </c:pt>
                <c:pt idx="8">
                  <c:v>22.414667000000001</c:v>
                </c:pt>
                <c:pt idx="9">
                  <c:v>22.670667999999999</c:v>
                </c:pt>
                <c:pt idx="10">
                  <c:v>23.143999000000001</c:v>
                </c:pt>
                <c:pt idx="11">
                  <c:v>22.971333000000001</c:v>
                </c:pt>
                <c:pt idx="12">
                  <c:v>23.334667</c:v>
                </c:pt>
                <c:pt idx="13">
                  <c:v>23.437332000000001</c:v>
                </c:pt>
                <c:pt idx="14">
                  <c:v>23.519333</c:v>
                </c:pt>
                <c:pt idx="15">
                  <c:v>23.059334</c:v>
                </c:pt>
                <c:pt idx="16">
                  <c:v>22.509333000000002</c:v>
                </c:pt>
                <c:pt idx="17">
                  <c:v>22.856667000000002</c:v>
                </c:pt>
                <c:pt idx="18">
                  <c:v>23.302</c:v>
                </c:pt>
                <c:pt idx="19">
                  <c:v>23.054666999999998</c:v>
                </c:pt>
                <c:pt idx="20">
                  <c:v>23.620667000000001</c:v>
                </c:pt>
                <c:pt idx="21">
                  <c:v>23.283332999999999</c:v>
                </c:pt>
                <c:pt idx="22">
                  <c:v>22.916668000000001</c:v>
                </c:pt>
                <c:pt idx="23">
                  <c:v>22.208667999999999</c:v>
                </c:pt>
                <c:pt idx="24">
                  <c:v>22.264668</c:v>
                </c:pt>
                <c:pt idx="25">
                  <c:v>23</c:v>
                </c:pt>
                <c:pt idx="26">
                  <c:v>21.015332999999998</c:v>
                </c:pt>
                <c:pt idx="27">
                  <c:v>20.694668</c:v>
                </c:pt>
                <c:pt idx="28">
                  <c:v>21.048667999999999</c:v>
                </c:pt>
                <c:pt idx="29">
                  <c:v>21.577332999999999</c:v>
                </c:pt>
                <c:pt idx="30">
                  <c:v>21.487333</c:v>
                </c:pt>
                <c:pt idx="31">
                  <c:v>22.271334</c:v>
                </c:pt>
                <c:pt idx="32">
                  <c:v>22.365998999999999</c:v>
                </c:pt>
                <c:pt idx="33">
                  <c:v>22.318000999999999</c:v>
                </c:pt>
                <c:pt idx="34">
                  <c:v>22.219999000000001</c:v>
                </c:pt>
                <c:pt idx="35">
                  <c:v>23.077998999999998</c:v>
                </c:pt>
                <c:pt idx="36">
                  <c:v>23.469999000000001</c:v>
                </c:pt>
                <c:pt idx="37">
                  <c:v>23.827998999999998</c:v>
                </c:pt>
                <c:pt idx="38">
                  <c:v>23.399332000000001</c:v>
                </c:pt>
                <c:pt idx="39">
                  <c:v>22.870667000000001</c:v>
                </c:pt>
                <c:pt idx="40">
                  <c:v>22.062000000000001</c:v>
                </c:pt>
                <c:pt idx="41">
                  <c:v>22.341332999999999</c:v>
                </c:pt>
                <c:pt idx="42">
                  <c:v>22.223333</c:v>
                </c:pt>
                <c:pt idx="43">
                  <c:v>21.879999000000002</c:v>
                </c:pt>
                <c:pt idx="44">
                  <c:v>22.153334000000001</c:v>
                </c:pt>
                <c:pt idx="45">
                  <c:v>21.940000999999999</c:v>
                </c:pt>
                <c:pt idx="46">
                  <c:v>21.811333000000001</c:v>
                </c:pt>
                <c:pt idx="47">
                  <c:v>23.033999999999999</c:v>
                </c:pt>
                <c:pt idx="48">
                  <c:v>22.789332999999999</c:v>
                </c:pt>
                <c:pt idx="49">
                  <c:v>21.775333</c:v>
                </c:pt>
                <c:pt idx="50">
                  <c:v>21.706666999999999</c:v>
                </c:pt>
                <c:pt idx="51">
                  <c:v>21.423331999999998</c:v>
                </c:pt>
                <c:pt idx="52">
                  <c:v>20.903998999999999</c:v>
                </c:pt>
                <c:pt idx="53">
                  <c:v>20.703333000000001</c:v>
                </c:pt>
                <c:pt idx="54">
                  <c:v>21.101998999999999</c:v>
                </c:pt>
                <c:pt idx="55">
                  <c:v>20.606667000000002</c:v>
                </c:pt>
                <c:pt idx="56">
                  <c:v>20.102667</c:v>
                </c:pt>
                <c:pt idx="57">
                  <c:v>20.278666999999999</c:v>
                </c:pt>
                <c:pt idx="58">
                  <c:v>18.611999999999998</c:v>
                </c:pt>
                <c:pt idx="59">
                  <c:v>17.185333</c:v>
                </c:pt>
                <c:pt idx="60">
                  <c:v>17.742000999999998</c:v>
                </c:pt>
                <c:pt idx="61">
                  <c:v>16.832001000000002</c:v>
                </c:pt>
                <c:pt idx="62">
                  <c:v>17.835332999999999</c:v>
                </c:pt>
                <c:pt idx="63">
                  <c:v>19.129332999999999</c:v>
                </c:pt>
                <c:pt idx="64">
                  <c:v>20.381332</c:v>
                </c:pt>
                <c:pt idx="65">
                  <c:v>19.953333000000001</c:v>
                </c:pt>
                <c:pt idx="66">
                  <c:v>19.310666999999999</c:v>
                </c:pt>
                <c:pt idx="67">
                  <c:v>20.313334000000001</c:v>
                </c:pt>
                <c:pt idx="68">
                  <c:v>20.062000000000001</c:v>
                </c:pt>
                <c:pt idx="69">
                  <c:v>19.605333000000002</c:v>
                </c:pt>
                <c:pt idx="70">
                  <c:v>20.022666999999998</c:v>
                </c:pt>
                <c:pt idx="71">
                  <c:v>19.414000000000001</c:v>
                </c:pt>
                <c:pt idx="72">
                  <c:v>19.179333</c:v>
                </c:pt>
                <c:pt idx="73">
                  <c:v>19.556667000000001</c:v>
                </c:pt>
                <c:pt idx="74">
                  <c:v>20.005333</c:v>
                </c:pt>
                <c:pt idx="75">
                  <c:v>19.349333000000001</c:v>
                </c:pt>
                <c:pt idx="76">
                  <c:v>18.891332999999999</c:v>
                </c:pt>
                <c:pt idx="77">
                  <c:v>18.897333</c:v>
                </c:pt>
                <c:pt idx="78">
                  <c:v>18.712667</c:v>
                </c:pt>
                <c:pt idx="79">
                  <c:v>19.032</c:v>
                </c:pt>
                <c:pt idx="80">
                  <c:v>19.605333000000002</c:v>
                </c:pt>
                <c:pt idx="81">
                  <c:v>19.593332</c:v>
                </c:pt>
                <c:pt idx="82">
                  <c:v>19.994667</c:v>
                </c:pt>
                <c:pt idx="83">
                  <c:v>20.076668000000002</c:v>
                </c:pt>
                <c:pt idx="84">
                  <c:v>18.963332999999999</c:v>
                </c:pt>
                <c:pt idx="85">
                  <c:v>19.606000999999999</c:v>
                </c:pt>
                <c:pt idx="86">
                  <c:v>20.184667999999999</c:v>
                </c:pt>
                <c:pt idx="87">
                  <c:v>20.131332</c:v>
                </c:pt>
                <c:pt idx="88">
                  <c:v>20.456666999999999</c:v>
                </c:pt>
                <c:pt idx="89">
                  <c:v>20.334667</c:v>
                </c:pt>
                <c:pt idx="90">
                  <c:v>20.070667</c:v>
                </c:pt>
                <c:pt idx="91">
                  <c:v>19.464666000000001</c:v>
                </c:pt>
                <c:pt idx="92">
                  <c:v>18.945333000000002</c:v>
                </c:pt>
                <c:pt idx="93">
                  <c:v>19.098666999999999</c:v>
                </c:pt>
                <c:pt idx="94">
                  <c:v>18.969334</c:v>
                </c:pt>
                <c:pt idx="95">
                  <c:v>18.454666</c:v>
                </c:pt>
                <c:pt idx="96">
                  <c:v>18.966000000000001</c:v>
                </c:pt>
                <c:pt idx="97">
                  <c:v>18.334</c:v>
                </c:pt>
                <c:pt idx="98">
                  <c:v>18.604668</c:v>
                </c:pt>
                <c:pt idx="99">
                  <c:v>18.523333000000001</c:v>
                </c:pt>
                <c:pt idx="100">
                  <c:v>18.59</c:v>
                </c:pt>
                <c:pt idx="101">
                  <c:v>18.917334</c:v>
                </c:pt>
                <c:pt idx="102">
                  <c:v>19.448</c:v>
                </c:pt>
                <c:pt idx="103">
                  <c:v>18.981999999999999</c:v>
                </c:pt>
                <c:pt idx="104">
                  <c:v>19.454666</c:v>
                </c:pt>
                <c:pt idx="105">
                  <c:v>19.782667</c:v>
                </c:pt>
                <c:pt idx="106">
                  <c:v>19.408667000000001</c:v>
                </c:pt>
                <c:pt idx="107">
                  <c:v>21.299999</c:v>
                </c:pt>
                <c:pt idx="108">
                  <c:v>21.072666000000002</c:v>
                </c:pt>
                <c:pt idx="109">
                  <c:v>21.177333999999998</c:v>
                </c:pt>
                <c:pt idx="110">
                  <c:v>22.139999</c:v>
                </c:pt>
                <c:pt idx="111">
                  <c:v>22.851334000000001</c:v>
                </c:pt>
                <c:pt idx="112">
                  <c:v>22.985332</c:v>
                </c:pt>
                <c:pt idx="113">
                  <c:v>23.847999999999999</c:v>
                </c:pt>
                <c:pt idx="114">
                  <c:v>23.878</c:v>
                </c:pt>
                <c:pt idx="115">
                  <c:v>24.722000000000001</c:v>
                </c:pt>
                <c:pt idx="116">
                  <c:v>23.503332</c:v>
                </c:pt>
                <c:pt idx="117">
                  <c:v>24.148001000000001</c:v>
                </c:pt>
                <c:pt idx="118">
                  <c:v>23.167334</c:v>
                </c:pt>
                <c:pt idx="119">
                  <c:v>22.242000999999998</c:v>
                </c:pt>
                <c:pt idx="120">
                  <c:v>22.200665999999998</c:v>
                </c:pt>
                <c:pt idx="121">
                  <c:v>22.799999</c:v>
                </c:pt>
                <c:pt idx="122">
                  <c:v>22.966667000000001</c:v>
                </c:pt>
                <c:pt idx="123">
                  <c:v>23.328666999999999</c:v>
                </c:pt>
                <c:pt idx="124">
                  <c:v>22.863333000000001</c:v>
                </c:pt>
                <c:pt idx="125">
                  <c:v>22.337999</c:v>
                </c:pt>
                <c:pt idx="126">
                  <c:v>20.724001000000001</c:v>
                </c:pt>
                <c:pt idx="127">
                  <c:v>20.610665999999998</c:v>
                </c:pt>
                <c:pt idx="128">
                  <c:v>20.593332</c:v>
                </c:pt>
                <c:pt idx="129">
                  <c:v>21.233999000000001</c:v>
                </c:pt>
                <c:pt idx="130">
                  <c:v>21.497999</c:v>
                </c:pt>
                <c:pt idx="131">
                  <c:v>21.263999999999999</c:v>
                </c:pt>
                <c:pt idx="132">
                  <c:v>21.114000000000001</c:v>
                </c:pt>
                <c:pt idx="133">
                  <c:v>21.257999000000002</c:v>
                </c:pt>
                <c:pt idx="134">
                  <c:v>20.673331999999998</c:v>
                </c:pt>
                <c:pt idx="135">
                  <c:v>21.512667</c:v>
                </c:pt>
                <c:pt idx="136">
                  <c:v>21.59</c:v>
                </c:pt>
                <c:pt idx="137">
                  <c:v>21.348666999999999</c:v>
                </c:pt>
                <c:pt idx="138">
                  <c:v>20.905332999999999</c:v>
                </c:pt>
                <c:pt idx="139">
                  <c:v>20.213332999999999</c:v>
                </c:pt>
                <c:pt idx="140">
                  <c:v>19.828666999999999</c:v>
                </c:pt>
                <c:pt idx="141">
                  <c:v>20.582666</c:v>
                </c:pt>
                <c:pt idx="142">
                  <c:v>20.443332999999999</c:v>
                </c:pt>
                <c:pt idx="143">
                  <c:v>19.812000000000001</c:v>
                </c:pt>
                <c:pt idx="144">
                  <c:v>19.344667000000001</c:v>
                </c:pt>
                <c:pt idx="145">
                  <c:v>19.875999</c:v>
                </c:pt>
                <c:pt idx="146">
                  <c:v>20.056000000000001</c:v>
                </c:pt>
                <c:pt idx="147">
                  <c:v>23.302668000000001</c:v>
                </c:pt>
                <c:pt idx="148">
                  <c:v>23.211331999999999</c:v>
                </c:pt>
                <c:pt idx="149">
                  <c:v>22.799334000000002</c:v>
                </c:pt>
                <c:pt idx="150">
                  <c:v>25.304666999999998</c:v>
                </c:pt>
                <c:pt idx="151">
                  <c:v>24.689333000000001</c:v>
                </c:pt>
                <c:pt idx="152">
                  <c:v>23.496668</c:v>
                </c:pt>
                <c:pt idx="153">
                  <c:v>23.699332999999999</c:v>
                </c:pt>
                <c:pt idx="154">
                  <c:v>23.760667999999999</c:v>
                </c:pt>
                <c:pt idx="155">
                  <c:v>23.176000999999999</c:v>
                </c:pt>
                <c:pt idx="156">
                  <c:v>22.579332000000001</c:v>
                </c:pt>
                <c:pt idx="157">
                  <c:v>22.363333000000001</c:v>
                </c:pt>
                <c:pt idx="158">
                  <c:v>20.366667</c:v>
                </c:pt>
                <c:pt idx="159">
                  <c:v>20.562667999999999</c:v>
                </c:pt>
                <c:pt idx="160">
                  <c:v>21.459999</c:v>
                </c:pt>
                <c:pt idx="161">
                  <c:v>21.442667</c:v>
                </c:pt>
                <c:pt idx="162">
                  <c:v>21.34</c:v>
                </c:pt>
                <c:pt idx="163">
                  <c:v>21.521334</c:v>
                </c:pt>
                <c:pt idx="164">
                  <c:v>21.284666000000001</c:v>
                </c:pt>
                <c:pt idx="165">
                  <c:v>20.790666999999999</c:v>
                </c:pt>
                <c:pt idx="166">
                  <c:v>20.334</c:v>
                </c:pt>
                <c:pt idx="167">
                  <c:v>20.209999</c:v>
                </c:pt>
                <c:pt idx="168">
                  <c:v>20.110665999999998</c:v>
                </c:pt>
                <c:pt idx="169">
                  <c:v>19.263331999999998</c:v>
                </c:pt>
                <c:pt idx="170">
                  <c:v>18.716000000000001</c:v>
                </c:pt>
                <c:pt idx="171">
                  <c:v>18.73</c:v>
                </c:pt>
                <c:pt idx="172">
                  <c:v>17.549334000000002</c:v>
                </c:pt>
                <c:pt idx="173">
                  <c:v>19.033332999999999</c:v>
                </c:pt>
                <c:pt idx="174">
                  <c:v>18.629332999999999</c:v>
                </c:pt>
                <c:pt idx="175">
                  <c:v>19.369333000000001</c:v>
                </c:pt>
                <c:pt idx="176">
                  <c:v>19.297332999999998</c:v>
                </c:pt>
                <c:pt idx="177">
                  <c:v>19.68</c:v>
                </c:pt>
                <c:pt idx="178">
                  <c:v>19.655999999999999</c:v>
                </c:pt>
                <c:pt idx="179">
                  <c:v>18.997333999999999</c:v>
                </c:pt>
                <c:pt idx="180">
                  <c:v>19.934667999999999</c:v>
                </c:pt>
                <c:pt idx="181">
                  <c:v>19.888666000000001</c:v>
                </c:pt>
                <c:pt idx="182">
                  <c:v>19.940000999999999</c:v>
                </c:pt>
                <c:pt idx="183">
                  <c:v>19.978666</c:v>
                </c:pt>
                <c:pt idx="184">
                  <c:v>20.065999999999999</c:v>
                </c:pt>
                <c:pt idx="185">
                  <c:v>20.638666000000001</c:v>
                </c:pt>
                <c:pt idx="186">
                  <c:v>20.501332999999999</c:v>
                </c:pt>
                <c:pt idx="187">
                  <c:v>17.651333000000001</c:v>
                </c:pt>
                <c:pt idx="188">
                  <c:v>20.713332999999999</c:v>
                </c:pt>
                <c:pt idx="189">
                  <c:v>20.068000999999999</c:v>
                </c:pt>
                <c:pt idx="190">
                  <c:v>19.653334000000001</c:v>
                </c:pt>
                <c:pt idx="191">
                  <c:v>18.788668000000001</c:v>
                </c:pt>
                <c:pt idx="192">
                  <c:v>17.463332999999999</c:v>
                </c:pt>
                <c:pt idx="193">
                  <c:v>16.704000000000001</c:v>
                </c:pt>
                <c:pt idx="194">
                  <c:v>17.52</c:v>
                </c:pt>
                <c:pt idx="195">
                  <c:v>17.125333999999999</c:v>
                </c:pt>
                <c:pt idx="196">
                  <c:v>16.815332000000001</c:v>
                </c:pt>
                <c:pt idx="197">
                  <c:v>17.252001</c:v>
                </c:pt>
                <c:pt idx="198">
                  <c:v>17.306000000000001</c:v>
                </c:pt>
                <c:pt idx="199">
                  <c:v>18.439333000000001</c:v>
                </c:pt>
                <c:pt idx="200">
                  <c:v>18.118668</c:v>
                </c:pt>
                <c:pt idx="201">
                  <c:v>17.594000000000001</c:v>
                </c:pt>
                <c:pt idx="202">
                  <c:v>17.333331999999999</c:v>
                </c:pt>
                <c:pt idx="203">
                  <c:v>17.396667000000001</c:v>
                </c:pt>
                <c:pt idx="204">
                  <c:v>19.609332999999999</c:v>
                </c:pt>
                <c:pt idx="205">
                  <c:v>19.233333999999999</c:v>
                </c:pt>
                <c:pt idx="206">
                  <c:v>20.990666999999998</c:v>
                </c:pt>
                <c:pt idx="207">
                  <c:v>22.059999000000001</c:v>
                </c:pt>
                <c:pt idx="208">
                  <c:v>22.323333999999999</c:v>
                </c:pt>
                <c:pt idx="209">
                  <c:v>21.993334000000001</c:v>
                </c:pt>
                <c:pt idx="210">
                  <c:v>22.488001000000001</c:v>
                </c:pt>
                <c:pt idx="211">
                  <c:v>22.952000000000002</c:v>
                </c:pt>
                <c:pt idx="212">
                  <c:v>23.094000000000001</c:v>
                </c:pt>
                <c:pt idx="213">
                  <c:v>22.76</c:v>
                </c:pt>
                <c:pt idx="214">
                  <c:v>22.737333</c:v>
                </c:pt>
                <c:pt idx="215">
                  <c:v>23.210667000000001</c:v>
                </c:pt>
                <c:pt idx="216">
                  <c:v>23.426666000000001</c:v>
                </c:pt>
                <c:pt idx="217">
                  <c:v>23.367332000000001</c:v>
                </c:pt>
                <c:pt idx="218">
                  <c:v>22.085332999999999</c:v>
                </c:pt>
                <c:pt idx="219">
                  <c:v>22.582001000000002</c:v>
                </c:pt>
                <c:pt idx="220">
                  <c:v>22.933332</c:v>
                </c:pt>
                <c:pt idx="221">
                  <c:v>23.229334000000001</c:v>
                </c:pt>
                <c:pt idx="222">
                  <c:v>23.620667000000001</c:v>
                </c:pt>
                <c:pt idx="223">
                  <c:v>23.564667</c:v>
                </c:pt>
                <c:pt idx="224">
                  <c:v>23.166</c:v>
                </c:pt>
                <c:pt idx="225">
                  <c:v>22.545999999999999</c:v>
                </c:pt>
                <c:pt idx="226">
                  <c:v>21.722000000000001</c:v>
                </c:pt>
                <c:pt idx="227">
                  <c:v>23.066668</c:v>
                </c:pt>
                <c:pt idx="228">
                  <c:v>22.927999</c:v>
                </c:pt>
                <c:pt idx="229">
                  <c:v>23.191334000000001</c:v>
                </c:pt>
                <c:pt idx="230">
                  <c:v>22.744667</c:v>
                </c:pt>
                <c:pt idx="231">
                  <c:v>23.365334000000001</c:v>
                </c:pt>
                <c:pt idx="232">
                  <c:v>23.899332000000001</c:v>
                </c:pt>
                <c:pt idx="233">
                  <c:v>23.98</c:v>
                </c:pt>
                <c:pt idx="234">
                  <c:v>24.204000000000001</c:v>
                </c:pt>
                <c:pt idx="235">
                  <c:v>23.864668000000002</c:v>
                </c:pt>
                <c:pt idx="236">
                  <c:v>24.343332</c:v>
                </c:pt>
                <c:pt idx="237">
                  <c:v>24.450665999999998</c:v>
                </c:pt>
                <c:pt idx="238">
                  <c:v>24.440000999999999</c:v>
                </c:pt>
                <c:pt idx="239">
                  <c:v>25.119333000000001</c:v>
                </c:pt>
                <c:pt idx="240">
                  <c:v>24.380666999999999</c:v>
                </c:pt>
                <c:pt idx="241">
                  <c:v>23.228000999999999</c:v>
                </c:pt>
                <c:pt idx="242">
                  <c:v>22.468665999999999</c:v>
                </c:pt>
                <c:pt idx="243">
                  <c:v>22.198</c:v>
                </c:pt>
                <c:pt idx="244">
                  <c:v>21.025333</c:v>
                </c:pt>
                <c:pt idx="245">
                  <c:v>21.318000999999999</c:v>
                </c:pt>
                <c:pt idx="246">
                  <c:v>19.692667</c:v>
                </c:pt>
                <c:pt idx="247">
                  <c:v>21.739332000000001</c:v>
                </c:pt>
                <c:pt idx="248">
                  <c:v>21.075333000000001</c:v>
                </c:pt>
                <c:pt idx="249">
                  <c:v>22.257999000000002</c:v>
                </c:pt>
                <c:pt idx="250">
                  <c:v>22.186665999999999</c:v>
                </c:pt>
                <c:pt idx="251">
                  <c:v>20.674666999999999</c:v>
                </c:pt>
                <c:pt idx="252">
                  <c:v>20.024000000000001</c:v>
                </c:pt>
                <c:pt idx="253">
                  <c:v>21.179333</c:v>
                </c:pt>
                <c:pt idx="254">
                  <c:v>22.330666999999998</c:v>
                </c:pt>
                <c:pt idx="255">
                  <c:v>22.356667000000002</c:v>
                </c:pt>
                <c:pt idx="256">
                  <c:v>22.568666</c:v>
                </c:pt>
                <c:pt idx="257">
                  <c:v>22.997999</c:v>
                </c:pt>
                <c:pt idx="258">
                  <c:v>23.150666999999999</c:v>
                </c:pt>
                <c:pt idx="259">
                  <c:v>22.293333000000001</c:v>
                </c:pt>
                <c:pt idx="260">
                  <c:v>22.962</c:v>
                </c:pt>
                <c:pt idx="261">
                  <c:v>23.07</c:v>
                </c:pt>
                <c:pt idx="262">
                  <c:v>23.153998999999999</c:v>
                </c:pt>
                <c:pt idx="263">
                  <c:v>20.150666999999999</c:v>
                </c:pt>
                <c:pt idx="264">
                  <c:v>19.927999</c:v>
                </c:pt>
                <c:pt idx="265">
                  <c:v>19.172667000000001</c:v>
                </c:pt>
                <c:pt idx="266">
                  <c:v>19.434000000000001</c:v>
                </c:pt>
                <c:pt idx="267">
                  <c:v>19.802668000000001</c:v>
                </c:pt>
                <c:pt idx="268">
                  <c:v>19.758666999999999</c:v>
                </c:pt>
                <c:pt idx="269">
                  <c:v>19.830666999999998</c:v>
                </c:pt>
                <c:pt idx="270">
                  <c:v>20.584667</c:v>
                </c:pt>
                <c:pt idx="271">
                  <c:v>20.468</c:v>
                </c:pt>
                <c:pt idx="272">
                  <c:v>20.813998999999999</c:v>
                </c:pt>
                <c:pt idx="273">
                  <c:v>20.859332999999999</c:v>
                </c:pt>
                <c:pt idx="274">
                  <c:v>21.423331999999998</c:v>
                </c:pt>
                <c:pt idx="275">
                  <c:v>21.148001000000001</c:v>
                </c:pt>
                <c:pt idx="276">
                  <c:v>20.500668000000001</c:v>
                </c:pt>
                <c:pt idx="277">
                  <c:v>20.386666999999999</c:v>
                </c:pt>
                <c:pt idx="278">
                  <c:v>20.856000999999999</c:v>
                </c:pt>
                <c:pt idx="279">
                  <c:v>20.787333</c:v>
                </c:pt>
                <c:pt idx="280">
                  <c:v>20.544665999999999</c:v>
                </c:pt>
                <c:pt idx="281">
                  <c:v>20.251332999999999</c:v>
                </c:pt>
                <c:pt idx="282">
                  <c:v>20.525333</c:v>
                </c:pt>
                <c:pt idx="283">
                  <c:v>20.375999</c:v>
                </c:pt>
                <c:pt idx="284">
                  <c:v>20.170667999999999</c:v>
                </c:pt>
                <c:pt idx="285">
                  <c:v>19.415333</c:v>
                </c:pt>
                <c:pt idx="286">
                  <c:v>19.647333</c:v>
                </c:pt>
                <c:pt idx="287">
                  <c:v>19.917998999999998</c:v>
                </c:pt>
                <c:pt idx="288">
                  <c:v>19.857332</c:v>
                </c:pt>
                <c:pt idx="289">
                  <c:v>20.982668</c:v>
                </c:pt>
                <c:pt idx="290">
                  <c:v>21.325333000000001</c:v>
                </c:pt>
                <c:pt idx="291">
                  <c:v>19.652666</c:v>
                </c:pt>
                <c:pt idx="292">
                  <c:v>19.024000000000001</c:v>
                </c:pt>
                <c:pt idx="293">
                  <c:v>18.436001000000001</c:v>
                </c:pt>
                <c:pt idx="294">
                  <c:v>18.416</c:v>
                </c:pt>
                <c:pt idx="295">
                  <c:v>18.439333000000001</c:v>
                </c:pt>
                <c:pt idx="296">
                  <c:v>18.942667</c:v>
                </c:pt>
                <c:pt idx="297">
                  <c:v>19.394666999999998</c:v>
                </c:pt>
                <c:pt idx="298">
                  <c:v>18.890667000000001</c:v>
                </c:pt>
                <c:pt idx="299">
                  <c:v>19.263999999999999</c:v>
                </c:pt>
                <c:pt idx="300">
                  <c:v>19.330666999999998</c:v>
                </c:pt>
                <c:pt idx="301">
                  <c:v>18.361999999999998</c:v>
                </c:pt>
                <c:pt idx="302">
                  <c:v>17.966000000000001</c:v>
                </c:pt>
                <c:pt idx="303">
                  <c:v>17.831333000000001</c:v>
                </c:pt>
                <c:pt idx="304">
                  <c:v>18.239999999999998</c:v>
                </c:pt>
                <c:pt idx="305">
                  <c:v>18.268000000000001</c:v>
                </c:pt>
                <c:pt idx="306">
                  <c:v>17.635331999999998</c:v>
                </c:pt>
                <c:pt idx="307">
                  <c:v>17.361333999999999</c:v>
                </c:pt>
                <c:pt idx="308">
                  <c:v>17.851334000000001</c:v>
                </c:pt>
                <c:pt idx="309">
                  <c:v>18.322001</c:v>
                </c:pt>
                <c:pt idx="310">
                  <c:v>18.574667000000002</c:v>
                </c:pt>
                <c:pt idx="311">
                  <c:v>18.657333000000001</c:v>
                </c:pt>
                <c:pt idx="312">
                  <c:v>19.278666999999999</c:v>
                </c:pt>
                <c:pt idx="313">
                  <c:v>19.058665999999999</c:v>
                </c:pt>
                <c:pt idx="314">
                  <c:v>19.454000000000001</c:v>
                </c:pt>
                <c:pt idx="315">
                  <c:v>17.851998999999999</c:v>
                </c:pt>
                <c:pt idx="316">
                  <c:v>18.330666999999998</c:v>
                </c:pt>
                <c:pt idx="317">
                  <c:v>18.213332999999999</c:v>
                </c:pt>
                <c:pt idx="318">
                  <c:v>18.153998999999999</c:v>
                </c:pt>
                <c:pt idx="319">
                  <c:v>18.403998999999999</c:v>
                </c:pt>
                <c:pt idx="320">
                  <c:v>17.894666999999998</c:v>
                </c:pt>
                <c:pt idx="321">
                  <c:v>17.846665999999999</c:v>
                </c:pt>
                <c:pt idx="322">
                  <c:v>17.758666999999999</c:v>
                </c:pt>
                <c:pt idx="323">
                  <c:v>18.224001000000001</c:v>
                </c:pt>
                <c:pt idx="324">
                  <c:v>18.082001000000002</c:v>
                </c:pt>
                <c:pt idx="325">
                  <c:v>18.217333</c:v>
                </c:pt>
                <c:pt idx="326">
                  <c:v>17.516666000000001</c:v>
                </c:pt>
                <c:pt idx="327">
                  <c:v>17.593332</c:v>
                </c:pt>
                <c:pt idx="328">
                  <c:v>17.243998999999999</c:v>
                </c:pt>
                <c:pt idx="329">
                  <c:v>16.508666999999999</c:v>
                </c:pt>
                <c:pt idx="330">
                  <c:v>15.676</c:v>
                </c:pt>
                <c:pt idx="331">
                  <c:v>16.097999999999999</c:v>
                </c:pt>
                <c:pt idx="332">
                  <c:v>15.912667000000001</c:v>
                </c:pt>
                <c:pt idx="333">
                  <c:v>15.600667</c:v>
                </c:pt>
                <c:pt idx="334">
                  <c:v>16.273333000000001</c:v>
                </c:pt>
                <c:pt idx="335">
                  <c:v>17.002001</c:v>
                </c:pt>
                <c:pt idx="336">
                  <c:v>17.022666999999998</c:v>
                </c:pt>
                <c:pt idx="337">
                  <c:v>16.470666999999999</c:v>
                </c:pt>
                <c:pt idx="338">
                  <c:v>16.322666000000002</c:v>
                </c:pt>
                <c:pt idx="339">
                  <c:v>16.132000000000001</c:v>
                </c:pt>
                <c:pt idx="340">
                  <c:v>15.968</c:v>
                </c:pt>
                <c:pt idx="341">
                  <c:v>15.134</c:v>
                </c:pt>
                <c:pt idx="342">
                  <c:v>15.487333</c:v>
                </c:pt>
                <c:pt idx="343">
                  <c:v>15.463333</c:v>
                </c:pt>
                <c:pt idx="344">
                  <c:v>15.222</c:v>
                </c:pt>
                <c:pt idx="345">
                  <c:v>14.068667</c:v>
                </c:pt>
                <c:pt idx="346">
                  <c:v>13.690666999999999</c:v>
                </c:pt>
                <c:pt idx="347">
                  <c:v>13.672000000000001</c:v>
                </c:pt>
                <c:pt idx="348">
                  <c:v>12.848667000000001</c:v>
                </c:pt>
                <c:pt idx="349">
                  <c:v>13.032667</c:v>
                </c:pt>
                <c:pt idx="350">
                  <c:v>12.708667</c:v>
                </c:pt>
                <c:pt idx="351">
                  <c:v>12.58</c:v>
                </c:pt>
                <c:pt idx="352">
                  <c:v>12.657333</c:v>
                </c:pt>
                <c:pt idx="353">
                  <c:v>12.548</c:v>
                </c:pt>
                <c:pt idx="354">
                  <c:v>12.343999999999999</c:v>
                </c:pt>
                <c:pt idx="355">
                  <c:v>11.931333</c:v>
                </c:pt>
                <c:pt idx="356">
                  <c:v>12.906667000000001</c:v>
                </c:pt>
                <c:pt idx="357">
                  <c:v>13.106</c:v>
                </c:pt>
                <c:pt idx="358">
                  <c:v>13.73</c:v>
                </c:pt>
                <c:pt idx="359">
                  <c:v>13.633333</c:v>
                </c:pt>
                <c:pt idx="360">
                  <c:v>14.192</c:v>
                </c:pt>
                <c:pt idx="361">
                  <c:v>14.473333</c:v>
                </c:pt>
                <c:pt idx="362">
                  <c:v>13.950666999999999</c:v>
                </c:pt>
                <c:pt idx="363">
                  <c:v>14.260667</c:v>
                </c:pt>
                <c:pt idx="364">
                  <c:v>14.327999999999999</c:v>
                </c:pt>
                <c:pt idx="365">
                  <c:v>15.002000000000001</c:v>
                </c:pt>
                <c:pt idx="366">
                  <c:v>14.982666999999999</c:v>
                </c:pt>
                <c:pt idx="367">
                  <c:v>15.095333</c:v>
                </c:pt>
                <c:pt idx="368">
                  <c:v>14.641332999999999</c:v>
                </c:pt>
                <c:pt idx="369">
                  <c:v>14.790666999999999</c:v>
                </c:pt>
                <c:pt idx="370">
                  <c:v>14.909333</c:v>
                </c:pt>
                <c:pt idx="371">
                  <c:v>14.650667</c:v>
                </c:pt>
                <c:pt idx="372">
                  <c:v>14.618</c:v>
                </c:pt>
                <c:pt idx="373">
                  <c:v>14.856</c:v>
                </c:pt>
                <c:pt idx="374">
                  <c:v>14.897333</c:v>
                </c:pt>
                <c:pt idx="375">
                  <c:v>15.144667</c:v>
                </c:pt>
                <c:pt idx="376">
                  <c:v>14.97</c:v>
                </c:pt>
                <c:pt idx="377">
                  <c:v>15.66</c:v>
                </c:pt>
                <c:pt idx="378">
                  <c:v>15.54</c:v>
                </c:pt>
                <c:pt idx="379">
                  <c:v>15.356</c:v>
                </c:pt>
                <c:pt idx="380">
                  <c:v>15.337332999999999</c:v>
                </c:pt>
                <c:pt idx="381">
                  <c:v>15.928000000000001</c:v>
                </c:pt>
                <c:pt idx="382">
                  <c:v>15.906667000000001</c:v>
                </c:pt>
                <c:pt idx="383">
                  <c:v>16.338667000000001</c:v>
                </c:pt>
                <c:pt idx="384">
                  <c:v>16.899999999999999</c:v>
                </c:pt>
                <c:pt idx="385">
                  <c:v>16.825333000000001</c:v>
                </c:pt>
                <c:pt idx="386">
                  <c:v>16.990666999999998</c:v>
                </c:pt>
                <c:pt idx="387">
                  <c:v>16.902666</c:v>
                </c:pt>
                <c:pt idx="388">
                  <c:v>17.212</c:v>
                </c:pt>
                <c:pt idx="389">
                  <c:v>17.045334</c:v>
                </c:pt>
                <c:pt idx="390">
                  <c:v>17.344667000000001</c:v>
                </c:pt>
                <c:pt idx="391">
                  <c:v>17.658667000000001</c:v>
                </c:pt>
                <c:pt idx="392">
                  <c:v>15.254667</c:v>
                </c:pt>
                <c:pt idx="393">
                  <c:v>15.202667</c:v>
                </c:pt>
                <c:pt idx="394">
                  <c:v>15.718</c:v>
                </c:pt>
                <c:pt idx="395">
                  <c:v>16.150666999999999</c:v>
                </c:pt>
                <c:pt idx="396">
                  <c:v>16.107332</c:v>
                </c:pt>
                <c:pt idx="397">
                  <c:v>15.59</c:v>
                </c:pt>
                <c:pt idx="398">
                  <c:v>15.622667</c:v>
                </c:pt>
                <c:pt idx="399">
                  <c:v>15.221333</c:v>
                </c:pt>
                <c:pt idx="400">
                  <c:v>15.383333</c:v>
                </c:pt>
                <c:pt idx="401">
                  <c:v>15.561332999999999</c:v>
                </c:pt>
                <c:pt idx="402">
                  <c:v>15.886666999999999</c:v>
                </c:pt>
                <c:pt idx="403">
                  <c:v>15.667332999999999</c:v>
                </c:pt>
                <c:pt idx="404">
                  <c:v>15.267333000000001</c:v>
                </c:pt>
                <c:pt idx="405">
                  <c:v>15.666667</c:v>
                </c:pt>
                <c:pt idx="406">
                  <c:v>14.641332999999999</c:v>
                </c:pt>
                <c:pt idx="407">
                  <c:v>14.375999999999999</c:v>
                </c:pt>
                <c:pt idx="408">
                  <c:v>14.662667000000001</c:v>
                </c:pt>
                <c:pt idx="409">
                  <c:v>15.122</c:v>
                </c:pt>
                <c:pt idx="410">
                  <c:v>15.057333</c:v>
                </c:pt>
                <c:pt idx="411">
                  <c:v>14.722</c:v>
                </c:pt>
                <c:pt idx="412">
                  <c:v>14.81</c:v>
                </c:pt>
                <c:pt idx="413">
                  <c:v>14.093332999999999</c:v>
                </c:pt>
                <c:pt idx="414">
                  <c:v>14.333333</c:v>
                </c:pt>
                <c:pt idx="415">
                  <c:v>14.272</c:v>
                </c:pt>
                <c:pt idx="416">
                  <c:v>14.372667</c:v>
                </c:pt>
                <c:pt idx="417">
                  <c:v>14.780666999999999</c:v>
                </c:pt>
                <c:pt idx="418">
                  <c:v>15.040666999999999</c:v>
                </c:pt>
                <c:pt idx="419">
                  <c:v>15.000667</c:v>
                </c:pt>
                <c:pt idx="420">
                  <c:v>14.712</c:v>
                </c:pt>
                <c:pt idx="421">
                  <c:v>15.305332999999999</c:v>
                </c:pt>
                <c:pt idx="422">
                  <c:v>15.163333</c:v>
                </c:pt>
                <c:pt idx="423">
                  <c:v>15.452667</c:v>
                </c:pt>
                <c:pt idx="424">
                  <c:v>15.702667</c:v>
                </c:pt>
                <c:pt idx="425">
                  <c:v>16.473333</c:v>
                </c:pt>
                <c:pt idx="426">
                  <c:v>16.391332999999999</c:v>
                </c:pt>
                <c:pt idx="427">
                  <c:v>16.346665999999999</c:v>
                </c:pt>
                <c:pt idx="428">
                  <c:v>16.187332000000001</c:v>
                </c:pt>
                <c:pt idx="429">
                  <c:v>16.319331999999999</c:v>
                </c:pt>
                <c:pt idx="430">
                  <c:v>16.232668</c:v>
                </c:pt>
                <c:pt idx="431">
                  <c:v>16.440000999999999</c:v>
                </c:pt>
                <c:pt idx="432">
                  <c:v>16.041332000000001</c:v>
                </c:pt>
                <c:pt idx="433">
                  <c:v>16.082001000000002</c:v>
                </c:pt>
                <c:pt idx="434">
                  <c:v>14.880667000000001</c:v>
                </c:pt>
                <c:pt idx="435">
                  <c:v>15.246667</c:v>
                </c:pt>
                <c:pt idx="436">
                  <c:v>16.170667999999999</c:v>
                </c:pt>
                <c:pt idx="437">
                  <c:v>16.141999999999999</c:v>
                </c:pt>
                <c:pt idx="438">
                  <c:v>16.058001000000001</c:v>
                </c:pt>
                <c:pt idx="439">
                  <c:v>16.312667999999999</c:v>
                </c:pt>
                <c:pt idx="440">
                  <c:v>16.208667999999999</c:v>
                </c:pt>
                <c:pt idx="441">
                  <c:v>15.535333</c:v>
                </c:pt>
                <c:pt idx="442">
                  <c:v>15.428667000000001</c:v>
                </c:pt>
                <c:pt idx="443">
                  <c:v>15.848000000000001</c:v>
                </c:pt>
                <c:pt idx="444">
                  <c:v>16.003332</c:v>
                </c:pt>
                <c:pt idx="445">
                  <c:v>16.302</c:v>
                </c:pt>
                <c:pt idx="446">
                  <c:v>16.315999999999999</c:v>
                </c:pt>
                <c:pt idx="447">
                  <c:v>16.525998999999999</c:v>
                </c:pt>
                <c:pt idx="448">
                  <c:v>17.130666999999999</c:v>
                </c:pt>
                <c:pt idx="449">
                  <c:v>17.192667</c:v>
                </c:pt>
                <c:pt idx="450">
                  <c:v>17.316668</c:v>
                </c:pt>
                <c:pt idx="451">
                  <c:v>17.464666000000001</c:v>
                </c:pt>
                <c:pt idx="452">
                  <c:v>17.129999000000002</c:v>
                </c:pt>
                <c:pt idx="453">
                  <c:v>16.899999999999999</c:v>
                </c:pt>
                <c:pt idx="454">
                  <c:v>17.038668000000001</c:v>
                </c:pt>
                <c:pt idx="455">
                  <c:v>16.978666</c:v>
                </c:pt>
                <c:pt idx="456">
                  <c:v>19.978666</c:v>
                </c:pt>
                <c:pt idx="457">
                  <c:v>21.875333999999999</c:v>
                </c:pt>
                <c:pt idx="458">
                  <c:v>21.847334</c:v>
                </c:pt>
                <c:pt idx="459">
                  <c:v>21.081333000000001</c:v>
                </c:pt>
                <c:pt idx="460">
                  <c:v>21.000668000000001</c:v>
                </c:pt>
                <c:pt idx="461">
                  <c:v>20.994667</c:v>
                </c:pt>
                <c:pt idx="462">
                  <c:v>20.887333000000002</c:v>
                </c:pt>
                <c:pt idx="463">
                  <c:v>21.164667000000001</c:v>
                </c:pt>
                <c:pt idx="464">
                  <c:v>21.148001000000001</c:v>
                </c:pt>
                <c:pt idx="465">
                  <c:v>21.771999000000001</c:v>
                </c:pt>
                <c:pt idx="466">
                  <c:v>22.369333000000001</c:v>
                </c:pt>
                <c:pt idx="467">
                  <c:v>22.475999999999999</c:v>
                </c:pt>
                <c:pt idx="468">
                  <c:v>23.006001000000001</c:v>
                </c:pt>
                <c:pt idx="469">
                  <c:v>23.328666999999999</c:v>
                </c:pt>
                <c:pt idx="470">
                  <c:v>23.073999000000001</c:v>
                </c:pt>
                <c:pt idx="471">
                  <c:v>23.290001</c:v>
                </c:pt>
                <c:pt idx="472">
                  <c:v>23.478000999999999</c:v>
                </c:pt>
                <c:pt idx="473">
                  <c:v>23.332666</c:v>
                </c:pt>
                <c:pt idx="474">
                  <c:v>23.968</c:v>
                </c:pt>
                <c:pt idx="475">
                  <c:v>23.481332999999999</c:v>
                </c:pt>
                <c:pt idx="476">
                  <c:v>23.655332999999999</c:v>
                </c:pt>
                <c:pt idx="477">
                  <c:v>22.202667000000002</c:v>
                </c:pt>
                <c:pt idx="478">
                  <c:v>22.422667000000001</c:v>
                </c:pt>
                <c:pt idx="479">
                  <c:v>21.927999</c:v>
                </c:pt>
                <c:pt idx="480">
                  <c:v>22.085999999999999</c:v>
                </c:pt>
                <c:pt idx="481">
                  <c:v>21.995999999999999</c:v>
                </c:pt>
                <c:pt idx="482">
                  <c:v>22.324667000000002</c:v>
                </c:pt>
                <c:pt idx="483">
                  <c:v>22.413333999999999</c:v>
                </c:pt>
                <c:pt idx="484">
                  <c:v>22.202000000000002</c:v>
                </c:pt>
                <c:pt idx="485">
                  <c:v>22.024667999999998</c:v>
                </c:pt>
                <c:pt idx="486">
                  <c:v>22.392668</c:v>
                </c:pt>
                <c:pt idx="487">
                  <c:v>22.635331999999998</c:v>
                </c:pt>
                <c:pt idx="488">
                  <c:v>23.256001000000001</c:v>
                </c:pt>
                <c:pt idx="489">
                  <c:v>23.513331999999998</c:v>
                </c:pt>
                <c:pt idx="490">
                  <c:v>23.978666</c:v>
                </c:pt>
                <c:pt idx="491">
                  <c:v>23.892668</c:v>
                </c:pt>
                <c:pt idx="492">
                  <c:v>25.433332</c:v>
                </c:pt>
                <c:pt idx="493">
                  <c:v>25.266000999999999</c:v>
                </c:pt>
                <c:pt idx="494">
                  <c:v>26.209999</c:v>
                </c:pt>
                <c:pt idx="495">
                  <c:v>26.936001000000001</c:v>
                </c:pt>
                <c:pt idx="496">
                  <c:v>27.039332999999999</c:v>
                </c:pt>
                <c:pt idx="497">
                  <c:v>27.948</c:v>
                </c:pt>
                <c:pt idx="498">
                  <c:v>28.35</c:v>
                </c:pt>
                <c:pt idx="499">
                  <c:v>28.729334000000001</c:v>
                </c:pt>
                <c:pt idx="500">
                  <c:v>28.691998999999999</c:v>
                </c:pt>
                <c:pt idx="501">
                  <c:v>27.646667000000001</c:v>
                </c:pt>
                <c:pt idx="502">
                  <c:v>27.888666000000001</c:v>
                </c:pt>
                <c:pt idx="503">
                  <c:v>28.684000000000001</c:v>
                </c:pt>
                <c:pt idx="504">
                  <c:v>29.533999999999999</c:v>
                </c:pt>
                <c:pt idx="505">
                  <c:v>30.102667</c:v>
                </c:pt>
                <c:pt idx="506">
                  <c:v>31.270665999999999</c:v>
                </c:pt>
                <c:pt idx="507">
                  <c:v>32.809334</c:v>
                </c:pt>
                <c:pt idx="508">
                  <c:v>32.089333000000003</c:v>
                </c:pt>
                <c:pt idx="509">
                  <c:v>31.876667000000001</c:v>
                </c:pt>
                <c:pt idx="510">
                  <c:v>34.990665</c:v>
                </c:pt>
                <c:pt idx="511">
                  <c:v>35.861331999999997</c:v>
                </c:pt>
                <c:pt idx="512">
                  <c:v>34.566665999999998</c:v>
                </c:pt>
                <c:pt idx="513">
                  <c:v>34.232666000000002</c:v>
                </c:pt>
                <c:pt idx="514">
                  <c:v>34.033332999999999</c:v>
                </c:pt>
                <c:pt idx="515">
                  <c:v>36.479999999999997</c:v>
                </c:pt>
                <c:pt idx="516">
                  <c:v>37.970669000000001</c:v>
                </c:pt>
                <c:pt idx="517">
                  <c:v>38.146667000000001</c:v>
                </c:pt>
                <c:pt idx="518">
                  <c:v>37.654667000000003</c:v>
                </c:pt>
                <c:pt idx="519">
                  <c:v>37.201332000000001</c:v>
                </c:pt>
                <c:pt idx="520">
                  <c:v>37.793331000000002</c:v>
                </c:pt>
                <c:pt idx="521">
                  <c:v>38.732666000000002</c:v>
                </c:pt>
                <c:pt idx="522">
                  <c:v>42.720669000000001</c:v>
                </c:pt>
                <c:pt idx="523">
                  <c:v>43.371333999999997</c:v>
                </c:pt>
                <c:pt idx="524">
                  <c:v>52</c:v>
                </c:pt>
                <c:pt idx="525">
                  <c:v>59.137332999999998</c:v>
                </c:pt>
                <c:pt idx="526">
                  <c:v>48.98</c:v>
                </c:pt>
                <c:pt idx="527">
                  <c:v>49.930667999999997</c:v>
                </c:pt>
                <c:pt idx="528">
                  <c:v>49.871333999999997</c:v>
                </c:pt>
                <c:pt idx="529">
                  <c:v>51.418666999999999</c:v>
                </c:pt>
                <c:pt idx="530">
                  <c:v>51.625332</c:v>
                </c:pt>
                <c:pt idx="531">
                  <c:v>51.152667999999998</c:v>
                </c:pt>
                <c:pt idx="532">
                  <c:v>53.599997999999999</c:v>
                </c:pt>
                <c:pt idx="533">
                  <c:v>53.335335000000001</c:v>
                </c:pt>
                <c:pt idx="534">
                  <c:v>57.226664999999997</c:v>
                </c:pt>
                <c:pt idx="535">
                  <c:v>61.161330999999997</c:v>
                </c:pt>
                <c:pt idx="536">
                  <c:v>59.960667000000001</c:v>
                </c:pt>
                <c:pt idx="537">
                  <c:v>60.066665999999998</c:v>
                </c:pt>
                <c:pt idx="538">
                  <c:v>55.585999000000001</c:v>
                </c:pt>
                <c:pt idx="539">
                  <c:v>53.327331999999998</c:v>
                </c:pt>
                <c:pt idx="540">
                  <c:v>51.919998</c:v>
                </c:pt>
                <c:pt idx="541">
                  <c:v>45.266666000000001</c:v>
                </c:pt>
                <c:pt idx="542">
                  <c:v>44.532665000000001</c:v>
                </c:pt>
                <c:pt idx="543">
                  <c:v>49.574669</c:v>
                </c:pt>
                <c:pt idx="544">
                  <c:v>49.700668</c:v>
                </c:pt>
                <c:pt idx="545">
                  <c:v>49.966667000000001</c:v>
                </c:pt>
                <c:pt idx="546">
                  <c:v>48.302666000000002</c:v>
                </c:pt>
                <c:pt idx="547">
                  <c:v>46.898665999999999</c:v>
                </c:pt>
                <c:pt idx="548">
                  <c:v>40.533332999999999</c:v>
                </c:pt>
                <c:pt idx="549">
                  <c:v>43.021999000000001</c:v>
                </c:pt>
                <c:pt idx="550">
                  <c:v>42.282001000000001</c:v>
                </c:pt>
                <c:pt idx="551">
                  <c:v>37.369999</c:v>
                </c:pt>
                <c:pt idx="552">
                  <c:v>36.441333999999998</c:v>
                </c:pt>
                <c:pt idx="553">
                  <c:v>29.671333000000001</c:v>
                </c:pt>
                <c:pt idx="554">
                  <c:v>28.68</c:v>
                </c:pt>
                <c:pt idx="555">
                  <c:v>24.081333000000001</c:v>
                </c:pt>
                <c:pt idx="556">
                  <c:v>28.509333000000002</c:v>
                </c:pt>
                <c:pt idx="557">
                  <c:v>28.502001</c:v>
                </c:pt>
                <c:pt idx="558">
                  <c:v>28.952667000000002</c:v>
                </c:pt>
                <c:pt idx="559">
                  <c:v>33.666668000000001</c:v>
                </c:pt>
                <c:pt idx="560">
                  <c:v>35.950001</c:v>
                </c:pt>
                <c:pt idx="561">
                  <c:v>35.210667000000001</c:v>
                </c:pt>
                <c:pt idx="562">
                  <c:v>34.290667999999997</c:v>
                </c:pt>
                <c:pt idx="563">
                  <c:v>33.475333999999997</c:v>
                </c:pt>
                <c:pt idx="564">
                  <c:v>34.933334000000002</c:v>
                </c:pt>
                <c:pt idx="565">
                  <c:v>32.103999999999999</c:v>
                </c:pt>
                <c:pt idx="566">
                  <c:v>30.297999999999998</c:v>
                </c:pt>
                <c:pt idx="567">
                  <c:v>32.000667999999997</c:v>
                </c:pt>
                <c:pt idx="568">
                  <c:v>34.415999999999997</c:v>
                </c:pt>
                <c:pt idx="569">
                  <c:v>36.363334999999999</c:v>
                </c:pt>
                <c:pt idx="570">
                  <c:v>36.589333000000003</c:v>
                </c:pt>
                <c:pt idx="571">
                  <c:v>38.200001</c:v>
                </c:pt>
                <c:pt idx="572">
                  <c:v>43.396667000000001</c:v>
                </c:pt>
                <c:pt idx="573">
                  <c:v>47.326000000000001</c:v>
                </c:pt>
                <c:pt idx="574">
                  <c:v>48.655334000000003</c:v>
                </c:pt>
                <c:pt idx="575">
                  <c:v>49.680667999999997</c:v>
                </c:pt>
                <c:pt idx="576">
                  <c:v>50.259335</c:v>
                </c:pt>
                <c:pt idx="577">
                  <c:v>49.757331999999998</c:v>
                </c:pt>
                <c:pt idx="578">
                  <c:v>45.781334000000001</c:v>
                </c:pt>
                <c:pt idx="579">
                  <c:v>48.807335000000002</c:v>
                </c:pt>
                <c:pt idx="580">
                  <c:v>47.042000000000002</c:v>
                </c:pt>
                <c:pt idx="581">
                  <c:v>48.343333999999999</c:v>
                </c:pt>
                <c:pt idx="582">
                  <c:v>53.25</c:v>
                </c:pt>
                <c:pt idx="583">
                  <c:v>51.274666000000003</c:v>
                </c:pt>
                <c:pt idx="584">
                  <c:v>53.367331999999998</c:v>
                </c:pt>
                <c:pt idx="585">
                  <c:v>52.125332</c:v>
                </c:pt>
                <c:pt idx="586">
                  <c:v>46.754665000000003</c:v>
                </c:pt>
                <c:pt idx="587">
                  <c:v>50.745998</c:v>
                </c:pt>
                <c:pt idx="588">
                  <c:v>51.214001000000003</c:v>
                </c:pt>
                <c:pt idx="589">
                  <c:v>52.172001000000002</c:v>
                </c:pt>
                <c:pt idx="590">
                  <c:v>52.002665999999998</c:v>
                </c:pt>
                <c:pt idx="591">
                  <c:v>54.627997999999998</c:v>
                </c:pt>
                <c:pt idx="592">
                  <c:v>54.085999000000001</c:v>
                </c:pt>
                <c:pt idx="593">
                  <c:v>53.960667000000001</c:v>
                </c:pt>
                <c:pt idx="594">
                  <c:v>52.730666999999997</c:v>
                </c:pt>
                <c:pt idx="595">
                  <c:v>53.555332</c:v>
                </c:pt>
                <c:pt idx="596">
                  <c:v>53.277999999999999</c:v>
                </c:pt>
                <c:pt idx="597">
                  <c:v>54.242001000000002</c:v>
                </c:pt>
                <c:pt idx="598">
                  <c:v>53.867331999999998</c:v>
                </c:pt>
                <c:pt idx="599">
                  <c:v>54.370666999999997</c:v>
                </c:pt>
                <c:pt idx="600">
                  <c:v>55.173332000000002</c:v>
                </c:pt>
                <c:pt idx="601">
                  <c:v>54.458668000000003</c:v>
                </c:pt>
                <c:pt idx="602">
                  <c:v>54.591330999999997</c:v>
                </c:pt>
                <c:pt idx="603">
                  <c:v>54.681998999999998</c:v>
                </c:pt>
                <c:pt idx="604">
                  <c:v>53.720669000000001</c:v>
                </c:pt>
                <c:pt idx="605">
                  <c:v>55.666668000000001</c:v>
                </c:pt>
                <c:pt idx="606">
                  <c:v>59.873333000000002</c:v>
                </c:pt>
                <c:pt idx="607">
                  <c:v>58.770668000000001</c:v>
                </c:pt>
                <c:pt idx="608">
                  <c:v>58.863998000000002</c:v>
                </c:pt>
                <c:pt idx="609">
                  <c:v>57.625332</c:v>
                </c:pt>
                <c:pt idx="610">
                  <c:v>59.043998999999999</c:v>
                </c:pt>
                <c:pt idx="611">
                  <c:v>63.327998999999998</c:v>
                </c:pt>
                <c:pt idx="612">
                  <c:v>62.711334000000001</c:v>
                </c:pt>
                <c:pt idx="613">
                  <c:v>68.336669999999998</c:v>
                </c:pt>
                <c:pt idx="614">
                  <c:v>64.856003000000001</c:v>
                </c:pt>
                <c:pt idx="615">
                  <c:v>62.352001000000001</c:v>
                </c:pt>
                <c:pt idx="616">
                  <c:v>66.059997999999993</c:v>
                </c:pt>
                <c:pt idx="617">
                  <c:v>65.475334000000004</c:v>
                </c:pt>
                <c:pt idx="618">
                  <c:v>66.119331000000003</c:v>
                </c:pt>
                <c:pt idx="619">
                  <c:v>66.930663999999993</c:v>
                </c:pt>
                <c:pt idx="620">
                  <c:v>66.726669000000001</c:v>
                </c:pt>
                <c:pt idx="621">
                  <c:v>66.288002000000006</c:v>
                </c:pt>
                <c:pt idx="622">
                  <c:v>66.785331999999997</c:v>
                </c:pt>
                <c:pt idx="623">
                  <c:v>64.056663999999998</c:v>
                </c:pt>
                <c:pt idx="624">
                  <c:v>65.732001999999994</c:v>
                </c:pt>
                <c:pt idx="625">
                  <c:v>63.982666000000002</c:v>
                </c:pt>
                <c:pt idx="626">
                  <c:v>67.290001000000004</c:v>
                </c:pt>
                <c:pt idx="627">
                  <c:v>71.987335000000002</c:v>
                </c:pt>
                <c:pt idx="628">
                  <c:v>74.641998000000001</c:v>
                </c:pt>
                <c:pt idx="629">
                  <c:v>80.577331999999998</c:v>
                </c:pt>
                <c:pt idx="630">
                  <c:v>91.438666999999995</c:v>
                </c:pt>
                <c:pt idx="631">
                  <c:v>92.657332999999994</c:v>
                </c:pt>
                <c:pt idx="632">
                  <c:v>91.058670000000006</c:v>
                </c:pt>
                <c:pt idx="633">
                  <c:v>92.952003000000005</c:v>
                </c:pt>
                <c:pt idx="634">
                  <c:v>102.976669</c:v>
                </c:pt>
                <c:pt idx="635">
                  <c:v>99.804001</c:v>
                </c:pt>
                <c:pt idx="636">
                  <c:v>101.120003</c:v>
                </c:pt>
                <c:pt idx="637">
                  <c:v>103.067329</c:v>
                </c:pt>
                <c:pt idx="638">
                  <c:v>100.042664</c:v>
                </c:pt>
                <c:pt idx="639">
                  <c:v>100.056</c:v>
                </c:pt>
                <c:pt idx="640">
                  <c:v>109.533333</c:v>
                </c:pt>
                <c:pt idx="641">
                  <c:v>104.55733499999999</c:v>
                </c:pt>
                <c:pt idx="642">
                  <c:v>106.155334</c:v>
                </c:pt>
                <c:pt idx="643">
                  <c:v>100.87133</c:v>
                </c:pt>
                <c:pt idx="644">
                  <c:v>94.466667000000001</c:v>
                </c:pt>
                <c:pt idx="645">
                  <c:v>102.639999</c:v>
                </c:pt>
                <c:pt idx="646">
                  <c:v>98.432670999999999</c:v>
                </c:pt>
                <c:pt idx="647">
                  <c:v>99.940665999999993</c:v>
                </c:pt>
                <c:pt idx="648">
                  <c:v>99.165999999999997</c:v>
                </c:pt>
                <c:pt idx="649">
                  <c:v>95.384003000000007</c:v>
                </c:pt>
                <c:pt idx="650">
                  <c:v>99</c:v>
                </c:pt>
                <c:pt idx="651">
                  <c:v>99.133330999999998</c:v>
                </c:pt>
                <c:pt idx="652">
                  <c:v>99.001334999999997</c:v>
                </c:pt>
                <c:pt idx="653">
                  <c:v>99.305335999999997</c:v>
                </c:pt>
                <c:pt idx="654">
                  <c:v>96.847335999999999</c:v>
                </c:pt>
                <c:pt idx="655">
                  <c:v>94.571335000000005</c:v>
                </c:pt>
                <c:pt idx="656">
                  <c:v>91.625998999999993</c:v>
                </c:pt>
                <c:pt idx="657">
                  <c:v>103.650665</c:v>
                </c:pt>
                <c:pt idx="658">
                  <c:v>108.066666</c:v>
                </c:pt>
                <c:pt idx="659">
                  <c:v>110.04733299999999</c:v>
                </c:pt>
                <c:pt idx="660">
                  <c:v>122.37599899999999</c:v>
                </c:pt>
                <c:pt idx="661">
                  <c:v>125.806</c:v>
                </c:pt>
                <c:pt idx="662">
                  <c:v>125.235336</c:v>
                </c:pt>
                <c:pt idx="663">
                  <c:v>133.45533800000001</c:v>
                </c:pt>
                <c:pt idx="664">
                  <c:v>136.66532900000001</c:v>
                </c:pt>
                <c:pt idx="665">
                  <c:v>134.279999</c:v>
                </c:pt>
                <c:pt idx="666">
                  <c:v>134.88932800000001</c:v>
                </c:pt>
                <c:pt idx="667">
                  <c:v>143.54466199999999</c:v>
                </c:pt>
                <c:pt idx="668">
                  <c:v>149.25</c:v>
                </c:pt>
                <c:pt idx="669">
                  <c:v>147.55999800000001</c:v>
                </c:pt>
                <c:pt idx="670">
                  <c:v>166.106674</c:v>
                </c:pt>
                <c:pt idx="671">
                  <c:v>158.35000600000001</c:v>
                </c:pt>
                <c:pt idx="672">
                  <c:v>149.12333699999999</c:v>
                </c:pt>
                <c:pt idx="673">
                  <c:v>135.66667200000001</c:v>
                </c:pt>
                <c:pt idx="674">
                  <c:v>139.44000199999999</c:v>
                </c:pt>
                <c:pt idx="675">
                  <c:v>110.07</c:v>
                </c:pt>
                <c:pt idx="676">
                  <c:v>122.09332999999999</c:v>
                </c:pt>
                <c:pt idx="677">
                  <c:v>123.779999</c:v>
                </c:pt>
                <c:pt idx="678">
                  <c:v>124.239998</c:v>
                </c:pt>
                <c:pt idx="679">
                  <c:v>139.87333699999999</c:v>
                </c:pt>
                <c:pt idx="680">
                  <c:v>149.91999799999999</c:v>
                </c:pt>
                <c:pt idx="681">
                  <c:v>147.25332599999999</c:v>
                </c:pt>
                <c:pt idx="682">
                  <c:v>141.143326</c:v>
                </c:pt>
                <c:pt idx="683">
                  <c:v>147.383331</c:v>
                </c:pt>
                <c:pt idx="684">
                  <c:v>149.796661</c:v>
                </c:pt>
                <c:pt idx="685">
                  <c:v>141.41000399999999</c:v>
                </c:pt>
                <c:pt idx="686">
                  <c:v>126.78666699999999</c:v>
                </c:pt>
                <c:pt idx="687">
                  <c:v>129.26333600000001</c:v>
                </c:pt>
                <c:pt idx="688">
                  <c:v>135.779999</c:v>
                </c:pt>
                <c:pt idx="689">
                  <c:v>140.39999399999999</c:v>
                </c:pt>
                <c:pt idx="690">
                  <c:v>139.69000199999999</c:v>
                </c:pt>
                <c:pt idx="691">
                  <c:v>143.00332599999999</c:v>
                </c:pt>
                <c:pt idx="692">
                  <c:v>149.386673</c:v>
                </c:pt>
                <c:pt idx="693">
                  <c:v>138.363327</c:v>
                </c:pt>
                <c:pt idx="694">
                  <c:v>141.893326</c:v>
                </c:pt>
                <c:pt idx="695">
                  <c:v>137.99333200000001</c:v>
                </c:pt>
                <c:pt idx="696">
                  <c:v>141.76666299999999</c:v>
                </c:pt>
                <c:pt idx="697">
                  <c:v>141.97332800000001</c:v>
                </c:pt>
                <c:pt idx="698">
                  <c:v>144.66667200000001</c:v>
                </c:pt>
                <c:pt idx="699">
                  <c:v>147.433334</c:v>
                </c:pt>
                <c:pt idx="700">
                  <c:v>148.883331</c:v>
                </c:pt>
                <c:pt idx="701">
                  <c:v>153.76666299999999</c:v>
                </c:pt>
                <c:pt idx="702">
                  <c:v>149.62666300000001</c:v>
                </c:pt>
                <c:pt idx="703">
                  <c:v>146.55667099999999</c:v>
                </c:pt>
                <c:pt idx="704">
                  <c:v>143.61000100000001</c:v>
                </c:pt>
                <c:pt idx="705">
                  <c:v>140.64666700000001</c:v>
                </c:pt>
                <c:pt idx="706">
                  <c:v>140.88000500000001</c:v>
                </c:pt>
                <c:pt idx="707">
                  <c:v>141.929993</c:v>
                </c:pt>
                <c:pt idx="708">
                  <c:v>140.21000699999999</c:v>
                </c:pt>
                <c:pt idx="709">
                  <c:v>140.09333799999999</c:v>
                </c:pt>
                <c:pt idx="710">
                  <c:v>141.55999800000001</c:v>
                </c:pt>
                <c:pt idx="711">
                  <c:v>135.33999600000001</c:v>
                </c:pt>
                <c:pt idx="712">
                  <c:v>136.94332900000001</c:v>
                </c:pt>
                <c:pt idx="713">
                  <c:v>129.346664</c:v>
                </c:pt>
                <c:pt idx="714">
                  <c:v>133.50332599999999</c:v>
                </c:pt>
                <c:pt idx="715">
                  <c:v>141.300003</c:v>
                </c:pt>
                <c:pt idx="716">
                  <c:v>140.32666</c:v>
                </c:pt>
                <c:pt idx="717">
                  <c:v>146.029999</c:v>
                </c:pt>
                <c:pt idx="718">
                  <c:v>143.316666</c:v>
                </c:pt>
                <c:pt idx="719">
                  <c:v>140.41999799999999</c:v>
                </c:pt>
                <c:pt idx="720">
                  <c:v>136.78666699999999</c:v>
                </c:pt>
                <c:pt idx="721">
                  <c:v>139.04333500000001</c:v>
                </c:pt>
                <c:pt idx="722">
                  <c:v>137.25332599999999</c:v>
                </c:pt>
                <c:pt idx="723">
                  <c:v>136.16667200000001</c:v>
                </c:pt>
                <c:pt idx="724">
                  <c:v>136.029999</c:v>
                </c:pt>
                <c:pt idx="725">
                  <c:v>147.203339</c:v>
                </c:pt>
                <c:pt idx="726">
                  <c:v>162.21333300000001</c:v>
                </c:pt>
                <c:pt idx="727">
                  <c:v>166.42334</c:v>
                </c:pt>
                <c:pt idx="728">
                  <c:v>163.203339</c:v>
                </c:pt>
                <c:pt idx="729">
                  <c:v>173.949997</c:v>
                </c:pt>
                <c:pt idx="730">
                  <c:v>185.12666300000001</c:v>
                </c:pt>
                <c:pt idx="731">
                  <c:v>191.33332799999999</c:v>
                </c:pt>
                <c:pt idx="732">
                  <c:v>195.25332599999999</c:v>
                </c:pt>
                <c:pt idx="733">
                  <c:v>189.199997</c:v>
                </c:pt>
                <c:pt idx="734">
                  <c:v>194.91999799999999</c:v>
                </c:pt>
                <c:pt idx="735">
                  <c:v>189.606674</c:v>
                </c:pt>
                <c:pt idx="736">
                  <c:v>197.79333500000001</c:v>
                </c:pt>
                <c:pt idx="737">
                  <c:v>199.679993</c:v>
                </c:pt>
                <c:pt idx="738">
                  <c:v>213.91999799999999</c:v>
                </c:pt>
                <c:pt idx="739">
                  <c:v>216.62666300000001</c:v>
                </c:pt>
                <c:pt idx="740">
                  <c:v>201.49333200000001</c:v>
                </c:pt>
                <c:pt idx="741">
                  <c:v>209.02333100000001</c:v>
                </c:pt>
                <c:pt idx="742">
                  <c:v>203.33000200000001</c:v>
                </c:pt>
                <c:pt idx="743">
                  <c:v>213.27667199999999</c:v>
                </c:pt>
                <c:pt idx="744">
                  <c:v>211.08332799999999</c:v>
                </c:pt>
                <c:pt idx="745">
                  <c:v>207.58999600000001</c:v>
                </c:pt>
                <c:pt idx="746">
                  <c:v>218.633331</c:v>
                </c:pt>
                <c:pt idx="747">
                  <c:v>231.66667200000001</c:v>
                </c:pt>
                <c:pt idx="748">
                  <c:v>216.61999499999999</c:v>
                </c:pt>
                <c:pt idx="749">
                  <c:v>213.44667100000001</c:v>
                </c:pt>
                <c:pt idx="750">
                  <c:v>215.32666</c:v>
                </c:pt>
                <c:pt idx="751">
                  <c:v>220.58999600000001</c:v>
                </c:pt>
                <c:pt idx="752">
                  <c:v>221.229996</c:v>
                </c:pt>
                <c:pt idx="753">
                  <c:v>221.99667400000001</c:v>
                </c:pt>
                <c:pt idx="754">
                  <c:v>231.59333799999999</c:v>
                </c:pt>
                <c:pt idx="755">
                  <c:v>235.22332800000001</c:v>
                </c:pt>
                <c:pt idx="756">
                  <c:v>243.25666799999999</c:v>
                </c:pt>
                <c:pt idx="757">
                  <c:v>245.03666699999999</c:v>
                </c:pt>
                <c:pt idx="758">
                  <c:v>251.99333200000001</c:v>
                </c:pt>
                <c:pt idx="759">
                  <c:v>272.01333599999998</c:v>
                </c:pt>
                <c:pt idx="760">
                  <c:v>293.33999599999999</c:v>
                </c:pt>
                <c:pt idx="761">
                  <c:v>270.39666699999998</c:v>
                </c:pt>
                <c:pt idx="762">
                  <c:v>283.14666699999998</c:v>
                </c:pt>
                <c:pt idx="763">
                  <c:v>284.80334499999998</c:v>
                </c:pt>
                <c:pt idx="764">
                  <c:v>281.66665599999999</c:v>
                </c:pt>
                <c:pt idx="765">
                  <c:v>275.38665800000001</c:v>
                </c:pt>
                <c:pt idx="766">
                  <c:v>281.51666299999999</c:v>
                </c:pt>
                <c:pt idx="767">
                  <c:v>283.48333700000001</c:v>
                </c:pt>
                <c:pt idx="768">
                  <c:v>281.66332999999997</c:v>
                </c:pt>
                <c:pt idx="769">
                  <c:v>282.21331800000002</c:v>
                </c:pt>
                <c:pt idx="770">
                  <c:v>293.60000600000001</c:v>
                </c:pt>
                <c:pt idx="771">
                  <c:v>294.36334199999999</c:v>
                </c:pt>
                <c:pt idx="772">
                  <c:v>288.05334499999998</c:v>
                </c:pt>
                <c:pt idx="773">
                  <c:v>278.476654</c:v>
                </c:pt>
                <c:pt idx="774">
                  <c:v>264.51001000000002</c:v>
                </c:pt>
                <c:pt idx="775">
                  <c:v>279.93667599999998</c:v>
                </c:pt>
                <c:pt idx="776">
                  <c:v>290.92999300000002</c:v>
                </c:pt>
                <c:pt idx="777">
                  <c:v>284.89666699999998</c:v>
                </c:pt>
                <c:pt idx="778">
                  <c:v>283.32998700000002</c:v>
                </c:pt>
                <c:pt idx="779">
                  <c:v>284.07666</c:v>
                </c:pt>
                <c:pt idx="780">
                  <c:v>287.80667099999999</c:v>
                </c:pt>
                <c:pt idx="781">
                  <c:v>283.15332000000001</c:v>
                </c:pt>
                <c:pt idx="782">
                  <c:v>268.273346</c:v>
                </c:pt>
                <c:pt idx="783">
                  <c:v>270.55334499999998</c:v>
                </c:pt>
                <c:pt idx="784">
                  <c:v>272.040009</c:v>
                </c:pt>
                <c:pt idx="785">
                  <c:v>265.406677</c:v>
                </c:pt>
                <c:pt idx="786">
                  <c:v>266.04998799999998</c:v>
                </c:pt>
                <c:pt idx="787">
                  <c:v>262.459991</c:v>
                </c:pt>
                <c:pt idx="788">
                  <c:v>260.43331899999998</c:v>
                </c:pt>
                <c:pt idx="789">
                  <c:v>238.16667200000001</c:v>
                </c:pt>
                <c:pt idx="790">
                  <c:v>232.94667100000001</c:v>
                </c:pt>
                <c:pt idx="791">
                  <c:v>247.33999600000001</c:v>
                </c:pt>
                <c:pt idx="792">
                  <c:v>227.40666200000001</c:v>
                </c:pt>
                <c:pt idx="793">
                  <c:v>225.16667200000001</c:v>
                </c:pt>
                <c:pt idx="794">
                  <c:v>239.47666899999999</c:v>
                </c:pt>
                <c:pt idx="795">
                  <c:v>228.81333900000001</c:v>
                </c:pt>
                <c:pt idx="796">
                  <c:v>217.73333700000001</c:v>
                </c:pt>
                <c:pt idx="797">
                  <c:v>207.14666700000001</c:v>
                </c:pt>
                <c:pt idx="798">
                  <c:v>199.316666</c:v>
                </c:pt>
                <c:pt idx="799">
                  <c:v>187.66667200000001</c:v>
                </c:pt>
                <c:pt idx="800">
                  <c:v>224.52667199999999</c:v>
                </c:pt>
                <c:pt idx="801">
                  <c:v>222.68666099999999</c:v>
                </c:pt>
                <c:pt idx="802">
                  <c:v>233.199997</c:v>
                </c:pt>
                <c:pt idx="803">
                  <c:v>231.24333200000001</c:v>
                </c:pt>
                <c:pt idx="804">
                  <c:v>235.979996</c:v>
                </c:pt>
                <c:pt idx="805">
                  <c:v>225.62666300000001</c:v>
                </c:pt>
                <c:pt idx="806">
                  <c:v>233.93666099999999</c:v>
                </c:pt>
                <c:pt idx="807">
                  <c:v>217.720001</c:v>
                </c:pt>
                <c:pt idx="808">
                  <c:v>218.28999300000001</c:v>
                </c:pt>
                <c:pt idx="809">
                  <c:v>223.33332799999999</c:v>
                </c:pt>
                <c:pt idx="810">
                  <c:v>220.720001</c:v>
                </c:pt>
                <c:pt idx="811">
                  <c:v>210.08999600000001</c:v>
                </c:pt>
                <c:pt idx="812">
                  <c:v>213.46333300000001</c:v>
                </c:pt>
                <c:pt idx="813">
                  <c:v>206.23666399999999</c:v>
                </c:pt>
                <c:pt idx="814">
                  <c:v>203.76333600000001</c:v>
                </c:pt>
                <c:pt idx="815">
                  <c:v>211.87333699999999</c:v>
                </c:pt>
                <c:pt idx="816">
                  <c:v>222.643326</c:v>
                </c:pt>
                <c:pt idx="817">
                  <c:v>220.58332799999999</c:v>
                </c:pt>
                <c:pt idx="818">
                  <c:v>230.35000600000001</c:v>
                </c:pt>
                <c:pt idx="819">
                  <c:v>230.53999300000001</c:v>
                </c:pt>
                <c:pt idx="820">
                  <c:v>223.65666200000001</c:v>
                </c:pt>
                <c:pt idx="821">
                  <c:v>227.933334</c:v>
                </c:pt>
                <c:pt idx="822">
                  <c:v>225.67334</c:v>
                </c:pt>
                <c:pt idx="823">
                  <c:v>233.99333200000001</c:v>
                </c:pt>
                <c:pt idx="824">
                  <c:v>254.106674</c:v>
                </c:pt>
                <c:pt idx="825">
                  <c:v>244.07666</c:v>
                </c:pt>
                <c:pt idx="826">
                  <c:v>246.28334000000001</c:v>
                </c:pt>
                <c:pt idx="827">
                  <c:v>246.59333799999999</c:v>
                </c:pt>
                <c:pt idx="828">
                  <c:v>238.21000699999999</c:v>
                </c:pt>
                <c:pt idx="829">
                  <c:v>239.66333</c:v>
                </c:pt>
                <c:pt idx="830">
                  <c:v>248.03999300000001</c:v>
                </c:pt>
                <c:pt idx="831">
                  <c:v>239.89666700000001</c:v>
                </c:pt>
                <c:pt idx="832">
                  <c:v>243.133331</c:v>
                </c:pt>
                <c:pt idx="833">
                  <c:v>246.066666</c:v>
                </c:pt>
                <c:pt idx="834">
                  <c:v>234.91333</c:v>
                </c:pt>
                <c:pt idx="835">
                  <c:v>231.46665999999999</c:v>
                </c:pt>
                <c:pt idx="836">
                  <c:v>225.66667200000001</c:v>
                </c:pt>
                <c:pt idx="837">
                  <c:v>236.479996</c:v>
                </c:pt>
                <c:pt idx="838">
                  <c:v>228.300003</c:v>
                </c:pt>
                <c:pt idx="839">
                  <c:v>224.53334000000001</c:v>
                </c:pt>
                <c:pt idx="840">
                  <c:v>223.64666700000001</c:v>
                </c:pt>
                <c:pt idx="841">
                  <c:v>221.179993</c:v>
                </c:pt>
                <c:pt idx="842">
                  <c:v>224.12333699999999</c:v>
                </c:pt>
                <c:pt idx="843">
                  <c:v>209.679993</c:v>
                </c:pt>
                <c:pt idx="844">
                  <c:v>205.73333700000001</c:v>
                </c:pt>
                <c:pt idx="845">
                  <c:v>196.63000500000001</c:v>
                </c:pt>
                <c:pt idx="846">
                  <c:v>190.56333900000001</c:v>
                </c:pt>
                <c:pt idx="847">
                  <c:v>196.58000200000001</c:v>
                </c:pt>
                <c:pt idx="848">
                  <c:v>192.27667199999999</c:v>
                </c:pt>
                <c:pt idx="849">
                  <c:v>192.62333699999999</c:v>
                </c:pt>
                <c:pt idx="850">
                  <c:v>187.820007</c:v>
                </c:pt>
                <c:pt idx="851">
                  <c:v>195.59333799999999</c:v>
                </c:pt>
                <c:pt idx="852">
                  <c:v>193.62666300000001</c:v>
                </c:pt>
                <c:pt idx="853">
                  <c:v>202.14666700000001</c:v>
                </c:pt>
                <c:pt idx="854">
                  <c:v>201.56333900000001</c:v>
                </c:pt>
                <c:pt idx="855">
                  <c:v>206.37666300000001</c:v>
                </c:pt>
                <c:pt idx="856">
                  <c:v>210.28334000000001</c:v>
                </c:pt>
                <c:pt idx="857">
                  <c:v>208.40666200000001</c:v>
                </c:pt>
                <c:pt idx="858">
                  <c:v>207.96665999999999</c:v>
                </c:pt>
                <c:pt idx="859">
                  <c:v>201.70666499999999</c:v>
                </c:pt>
                <c:pt idx="860">
                  <c:v>190.94667100000001</c:v>
                </c:pt>
                <c:pt idx="861">
                  <c:v>199.683334</c:v>
                </c:pt>
                <c:pt idx="862">
                  <c:v>201.71000699999999</c:v>
                </c:pt>
                <c:pt idx="863">
                  <c:v>201.19667100000001</c:v>
                </c:pt>
                <c:pt idx="864">
                  <c:v>199.59333799999999</c:v>
                </c:pt>
                <c:pt idx="865">
                  <c:v>203.37333699999999</c:v>
                </c:pt>
                <c:pt idx="866">
                  <c:v>203.296661</c:v>
                </c:pt>
                <c:pt idx="867">
                  <c:v>205.89666700000001</c:v>
                </c:pt>
                <c:pt idx="868">
                  <c:v>199.78666699999999</c:v>
                </c:pt>
                <c:pt idx="869">
                  <c:v>201.62333699999999</c:v>
                </c:pt>
                <c:pt idx="870">
                  <c:v>205.53334000000001</c:v>
                </c:pt>
                <c:pt idx="871">
                  <c:v>207.770004</c:v>
                </c:pt>
                <c:pt idx="872">
                  <c:v>206.94332900000001</c:v>
                </c:pt>
                <c:pt idx="873">
                  <c:v>207.903336</c:v>
                </c:pt>
                <c:pt idx="874">
                  <c:v>218.856674</c:v>
                </c:pt>
                <c:pt idx="875">
                  <c:v>226.606674</c:v>
                </c:pt>
                <c:pt idx="876">
                  <c:v>223.95666499999999</c:v>
                </c:pt>
                <c:pt idx="877">
                  <c:v>229.57333399999999</c:v>
                </c:pt>
                <c:pt idx="878">
                  <c:v>226.91999799999999</c:v>
                </c:pt>
                <c:pt idx="879">
                  <c:v>226.566666</c:v>
                </c:pt>
                <c:pt idx="880">
                  <c:v>225.97332800000001</c:v>
                </c:pt>
                <c:pt idx="881">
                  <c:v>226.300003</c:v>
                </c:pt>
                <c:pt idx="882">
                  <c:v>219.86000100000001</c:v>
                </c:pt>
                <c:pt idx="883">
                  <c:v>214.883331</c:v>
                </c:pt>
                <c:pt idx="884">
                  <c:v>217.60333299999999</c:v>
                </c:pt>
                <c:pt idx="885">
                  <c:v>218.98333700000001</c:v>
                </c:pt>
                <c:pt idx="886">
                  <c:v>228.566666</c:v>
                </c:pt>
                <c:pt idx="887">
                  <c:v>222.846664</c:v>
                </c:pt>
                <c:pt idx="888">
                  <c:v>217.79333500000001</c:v>
                </c:pt>
                <c:pt idx="889">
                  <c:v>216.866669</c:v>
                </c:pt>
                <c:pt idx="890">
                  <c:v>214.740005</c:v>
                </c:pt>
                <c:pt idx="891">
                  <c:v>215.40666200000001</c:v>
                </c:pt>
                <c:pt idx="892">
                  <c:v>220.16667200000001</c:v>
                </c:pt>
                <c:pt idx="893">
                  <c:v>218.429993</c:v>
                </c:pt>
                <c:pt idx="894">
                  <c:v>216.41999799999999</c:v>
                </c:pt>
                <c:pt idx="895">
                  <c:v>214.46000699999999</c:v>
                </c:pt>
                <c:pt idx="896">
                  <c:v>219.20666499999999</c:v>
                </c:pt>
                <c:pt idx="897">
                  <c:v>214.92666600000001</c:v>
                </c:pt>
                <c:pt idx="898">
                  <c:v>215.66000399999999</c:v>
                </c:pt>
                <c:pt idx="899">
                  <c:v>225.78334000000001</c:v>
                </c:pt>
                <c:pt idx="900">
                  <c:v>229.066666</c:v>
                </c:pt>
                <c:pt idx="901">
                  <c:v>236.55667099999999</c:v>
                </c:pt>
                <c:pt idx="902">
                  <c:v>236.58000200000001</c:v>
                </c:pt>
                <c:pt idx="903">
                  <c:v>236.97332800000001</c:v>
                </c:pt>
                <c:pt idx="904">
                  <c:v>238.21000699999999</c:v>
                </c:pt>
                <c:pt idx="905">
                  <c:v>233.03334000000001</c:v>
                </c:pt>
                <c:pt idx="906">
                  <c:v>237.91999799999999</c:v>
                </c:pt>
                <c:pt idx="907">
                  <c:v>236.66333</c:v>
                </c:pt>
                <c:pt idx="908">
                  <c:v>235.94000199999999</c:v>
                </c:pt>
                <c:pt idx="909">
                  <c:v>240.75</c:v>
                </c:pt>
                <c:pt idx="910">
                  <c:v>239.05667099999999</c:v>
                </c:pt>
                <c:pt idx="911">
                  <c:v>228.72332800000001</c:v>
                </c:pt>
                <c:pt idx="912">
                  <c:v>221.903336</c:v>
                </c:pt>
                <c:pt idx="913">
                  <c:v>229.66333</c:v>
                </c:pt>
                <c:pt idx="914">
                  <c:v>224.490005</c:v>
                </c:pt>
                <c:pt idx="915">
                  <c:v>226.75332599999999</c:v>
                </c:pt>
                <c:pt idx="916">
                  <c:v>235.433334</c:v>
                </c:pt>
                <c:pt idx="917">
                  <c:v>236.16333</c:v>
                </c:pt>
                <c:pt idx="918">
                  <c:v>237.066666</c:v>
                </c:pt>
                <c:pt idx="919">
                  <c:v>233.720001</c:v>
                </c:pt>
                <c:pt idx="920">
                  <c:v>237.30667099999999</c:v>
                </c:pt>
                <c:pt idx="921">
                  <c:v>243.636673</c:v>
                </c:pt>
                <c:pt idx="922">
                  <c:v>245.240005</c:v>
                </c:pt>
                <c:pt idx="923">
                  <c:v>244.69667100000001</c:v>
                </c:pt>
                <c:pt idx="924">
                  <c:v>244.13000500000001</c:v>
                </c:pt>
                <c:pt idx="925">
                  <c:v>244.52333100000001</c:v>
                </c:pt>
                <c:pt idx="926">
                  <c:v>250.97332800000001</c:v>
                </c:pt>
                <c:pt idx="927">
                  <c:v>251.28999300000001</c:v>
                </c:pt>
                <c:pt idx="928">
                  <c:v>251.61999499999999</c:v>
                </c:pt>
                <c:pt idx="929">
                  <c:v>245.42334</c:v>
                </c:pt>
                <c:pt idx="930">
                  <c:v>247.66667200000001</c:v>
                </c:pt>
                <c:pt idx="931">
                  <c:v>248.16333</c:v>
                </c:pt>
                <c:pt idx="932">
                  <c:v>251.94332900000001</c:v>
                </c:pt>
                <c:pt idx="933">
                  <c:v>252.33000200000001</c:v>
                </c:pt>
                <c:pt idx="934">
                  <c:v>253.16333</c:v>
                </c:pt>
                <c:pt idx="935">
                  <c:v>243.38999899999999</c:v>
                </c:pt>
                <c:pt idx="936">
                  <c:v>246.46000699999999</c:v>
                </c:pt>
                <c:pt idx="937">
                  <c:v>250.64666700000001</c:v>
                </c:pt>
                <c:pt idx="938">
                  <c:v>251.21333300000001</c:v>
                </c:pt>
                <c:pt idx="939">
                  <c:v>258.13000499999998</c:v>
                </c:pt>
                <c:pt idx="940">
                  <c:v>263.78668199999998</c:v>
                </c:pt>
                <c:pt idx="941">
                  <c:v>259.18667599999998</c:v>
                </c:pt>
                <c:pt idx="942">
                  <c:v>260.43667599999998</c:v>
                </c:pt>
                <c:pt idx="943">
                  <c:v>258.49334700000003</c:v>
                </c:pt>
                <c:pt idx="944">
                  <c:v>258.406677</c:v>
                </c:pt>
                <c:pt idx="945">
                  <c:v>260.51001000000002</c:v>
                </c:pt>
                <c:pt idx="946">
                  <c:v>260.19665500000002</c:v>
                </c:pt>
                <c:pt idx="947">
                  <c:v>260.91665599999999</c:v>
                </c:pt>
                <c:pt idx="948">
                  <c:v>264.53668199999998</c:v>
                </c:pt>
                <c:pt idx="949">
                  <c:v>261.82998700000002</c:v>
                </c:pt>
                <c:pt idx="950">
                  <c:v>263.98001099999999</c:v>
                </c:pt>
                <c:pt idx="951">
                  <c:v>268.57333399999999</c:v>
                </c:pt>
                <c:pt idx="952">
                  <c:v>270.35998499999999</c:v>
                </c:pt>
                <c:pt idx="953">
                  <c:v>272.773346</c:v>
                </c:pt>
                <c:pt idx="954">
                  <c:v>281.01001000000002</c:v>
                </c:pt>
                <c:pt idx="955">
                  <c:v>290.03668199999998</c:v>
                </c:pt>
                <c:pt idx="956">
                  <c:v>288.08999599999999</c:v>
                </c:pt>
                <c:pt idx="957">
                  <c:v>288.60000600000001</c:v>
                </c:pt>
                <c:pt idx="958">
                  <c:v>298</c:v>
                </c:pt>
                <c:pt idx="959">
                  <c:v>303.226654</c:v>
                </c:pt>
                <c:pt idx="960">
                  <c:v>341.61999500000002</c:v>
                </c:pt>
                <c:pt idx="961">
                  <c:v>339.476654</c:v>
                </c:pt>
                <c:pt idx="962">
                  <c:v>345.95333900000003</c:v>
                </c:pt>
                <c:pt idx="963">
                  <c:v>359.01333599999998</c:v>
                </c:pt>
                <c:pt idx="964">
                  <c:v>371.33334400000001</c:v>
                </c:pt>
                <c:pt idx="965">
                  <c:v>402.86334199999999</c:v>
                </c:pt>
                <c:pt idx="966">
                  <c:v>390.66665599999999</c:v>
                </c:pt>
                <c:pt idx="967">
                  <c:v>404.61999500000002</c:v>
                </c:pt>
                <c:pt idx="968">
                  <c:v>409.97000100000002</c:v>
                </c:pt>
                <c:pt idx="969">
                  <c:v>407.36334199999999</c:v>
                </c:pt>
                <c:pt idx="970">
                  <c:v>387.64666699999998</c:v>
                </c:pt>
                <c:pt idx="971">
                  <c:v>341.16665599999999</c:v>
                </c:pt>
                <c:pt idx="972">
                  <c:v>355.98333700000001</c:v>
                </c:pt>
                <c:pt idx="973">
                  <c:v>354.50332600000002</c:v>
                </c:pt>
                <c:pt idx="974">
                  <c:v>344.47332799999998</c:v>
                </c:pt>
                <c:pt idx="975">
                  <c:v>337.79666099999997</c:v>
                </c:pt>
                <c:pt idx="976">
                  <c:v>351.57666</c:v>
                </c:pt>
                <c:pt idx="977">
                  <c:v>363.00332600000002</c:v>
                </c:pt>
                <c:pt idx="978">
                  <c:v>365.459991</c:v>
                </c:pt>
                <c:pt idx="979">
                  <c:v>379.01998900000001</c:v>
                </c:pt>
                <c:pt idx="980">
                  <c:v>385.62332199999997</c:v>
                </c:pt>
                <c:pt idx="981">
                  <c:v>369.67666600000001</c:v>
                </c:pt>
                <c:pt idx="982">
                  <c:v>372</c:v>
                </c:pt>
                <c:pt idx="983">
                  <c:v>360.64001500000001</c:v>
                </c:pt>
                <c:pt idx="984">
                  <c:v>378.99667399999998</c:v>
                </c:pt>
                <c:pt idx="985">
                  <c:v>381.58667000000003</c:v>
                </c:pt>
                <c:pt idx="986">
                  <c:v>365</c:v>
                </c:pt>
                <c:pt idx="987">
                  <c:v>361.53332499999999</c:v>
                </c:pt>
                <c:pt idx="988">
                  <c:v>338.32333399999999</c:v>
                </c:pt>
                <c:pt idx="989">
                  <c:v>336.33667000000003</c:v>
                </c:pt>
                <c:pt idx="990">
                  <c:v>350.58334400000001</c:v>
                </c:pt>
                <c:pt idx="991">
                  <c:v>356.32000699999998</c:v>
                </c:pt>
                <c:pt idx="992">
                  <c:v>334.60000600000001</c:v>
                </c:pt>
                <c:pt idx="993">
                  <c:v>339.01001000000002</c:v>
                </c:pt>
                <c:pt idx="994">
                  <c:v>322.13665800000001</c:v>
                </c:pt>
                <c:pt idx="995">
                  <c:v>319.50332600000002</c:v>
                </c:pt>
                <c:pt idx="996">
                  <c:v>325.32998700000002</c:v>
                </c:pt>
                <c:pt idx="997">
                  <c:v>308.97332799999998</c:v>
                </c:pt>
                <c:pt idx="998">
                  <c:v>310.85665899999998</c:v>
                </c:pt>
                <c:pt idx="999">
                  <c:v>299.98001099999999</c:v>
                </c:pt>
                <c:pt idx="1000">
                  <c:v>312.843323</c:v>
                </c:pt>
                <c:pt idx="1001">
                  <c:v>336.290009</c:v>
                </c:pt>
                <c:pt idx="1002">
                  <c:v>355.66665599999999</c:v>
                </c:pt>
                <c:pt idx="1003">
                  <c:v>364.64666699999998</c:v>
                </c:pt>
                <c:pt idx="1004">
                  <c:v>362.82333399999999</c:v>
                </c:pt>
                <c:pt idx="1005">
                  <c:v>362.06332400000002</c:v>
                </c:pt>
                <c:pt idx="1006">
                  <c:v>356.77999899999998</c:v>
                </c:pt>
                <c:pt idx="1007">
                  <c:v>352.26001000000002</c:v>
                </c:pt>
                <c:pt idx="1008">
                  <c:v>399.92666600000001</c:v>
                </c:pt>
                <c:pt idx="1009">
                  <c:v>383.19665500000002</c:v>
                </c:pt>
                <c:pt idx="1010">
                  <c:v>362.70666499999999</c:v>
                </c:pt>
                <c:pt idx="1011">
                  <c:v>354.89999399999999</c:v>
                </c:pt>
                <c:pt idx="1012">
                  <c:v>342.32000699999998</c:v>
                </c:pt>
                <c:pt idx="1013">
                  <c:v>352.70666499999999</c:v>
                </c:pt>
                <c:pt idx="1014">
                  <c:v>354.79998799999998</c:v>
                </c:pt>
                <c:pt idx="1015">
                  <c:v>368.73998999999998</c:v>
                </c:pt>
                <c:pt idx="1016">
                  <c:v>343.85333300000002</c:v>
                </c:pt>
                <c:pt idx="1017">
                  <c:v>349.86999500000002</c:v>
                </c:pt>
                <c:pt idx="1018">
                  <c:v>343.50332600000002</c:v>
                </c:pt>
                <c:pt idx="1019">
                  <c:v>331.883331</c:v>
                </c:pt>
                <c:pt idx="1020">
                  <c:v>332.08999599999999</c:v>
                </c:pt>
                <c:pt idx="1021">
                  <c:v>314.633331</c:v>
                </c:pt>
                <c:pt idx="1022">
                  <c:v>310</c:v>
                </c:pt>
                <c:pt idx="1023">
                  <c:v>306.133331</c:v>
                </c:pt>
                <c:pt idx="1024">
                  <c:v>312.47000100000002</c:v>
                </c:pt>
                <c:pt idx="1025">
                  <c:v>276.366669</c:v>
                </c:pt>
                <c:pt idx="1026">
                  <c:v>282.116669</c:v>
                </c:pt>
                <c:pt idx="1027">
                  <c:v>312.23998999999998</c:v>
                </c:pt>
                <c:pt idx="1028">
                  <c:v>310.41665599999999</c:v>
                </c:pt>
                <c:pt idx="1029">
                  <c:v>301.88665800000001</c:v>
                </c:pt>
                <c:pt idx="1030">
                  <c:v>297.04666099999997</c:v>
                </c:pt>
                <c:pt idx="1031">
                  <c:v>307.773346</c:v>
                </c:pt>
                <c:pt idx="1032">
                  <c:v>302.44665500000002</c:v>
                </c:pt>
                <c:pt idx="1033">
                  <c:v>307.33334400000001</c:v>
                </c:pt>
                <c:pt idx="1034">
                  <c:v>310.66665599999999</c:v>
                </c:pt>
                <c:pt idx="1035">
                  <c:v>301.51666299999999</c:v>
                </c:pt>
                <c:pt idx="1036">
                  <c:v>286.66665599999999</c:v>
                </c:pt>
                <c:pt idx="1037">
                  <c:v>291.92001299999998</c:v>
                </c:pt>
                <c:pt idx="1038">
                  <c:v>307.476654</c:v>
                </c:pt>
                <c:pt idx="1039">
                  <c:v>307.79666099999997</c:v>
                </c:pt>
                <c:pt idx="1040">
                  <c:v>292.116669</c:v>
                </c:pt>
                <c:pt idx="1041">
                  <c:v>285.66000400000001</c:v>
                </c:pt>
                <c:pt idx="1042">
                  <c:v>273.843323</c:v>
                </c:pt>
                <c:pt idx="1043">
                  <c:v>254.679993</c:v>
                </c:pt>
                <c:pt idx="1044">
                  <c:v>266.92334</c:v>
                </c:pt>
                <c:pt idx="1045">
                  <c:v>269.95666499999999</c:v>
                </c:pt>
                <c:pt idx="1046">
                  <c:v>290.14334100000002</c:v>
                </c:pt>
                <c:pt idx="1047">
                  <c:v>288.12332199999997</c:v>
                </c:pt>
                <c:pt idx="1048">
                  <c:v>293.29666099999997</c:v>
                </c:pt>
                <c:pt idx="1049">
                  <c:v>279.76333599999998</c:v>
                </c:pt>
                <c:pt idx="1050">
                  <c:v>279.42999300000002</c:v>
                </c:pt>
                <c:pt idx="1051">
                  <c:v>268.19332900000001</c:v>
                </c:pt>
                <c:pt idx="1052">
                  <c:v>274.79998799999998</c:v>
                </c:pt>
                <c:pt idx="1053">
                  <c:v>286.32333399999999</c:v>
                </c:pt>
                <c:pt idx="1054">
                  <c:v>279.43331899999998</c:v>
                </c:pt>
                <c:pt idx="1055">
                  <c:v>265.116669</c:v>
                </c:pt>
                <c:pt idx="1056">
                  <c:v>255.45666499999999</c:v>
                </c:pt>
                <c:pt idx="1057">
                  <c:v>267.29666099999997</c:v>
                </c:pt>
                <c:pt idx="1058">
                  <c:v>280.07666</c:v>
                </c:pt>
                <c:pt idx="1059">
                  <c:v>290.53332499999999</c:v>
                </c:pt>
                <c:pt idx="1060">
                  <c:v>301.79666099999997</c:v>
                </c:pt>
                <c:pt idx="1061">
                  <c:v>307.05334499999998</c:v>
                </c:pt>
                <c:pt idx="1062">
                  <c:v>331.32666</c:v>
                </c:pt>
                <c:pt idx="1063">
                  <c:v>333.03668199999998</c:v>
                </c:pt>
                <c:pt idx="1064">
                  <c:v>337.97332799999998</c:v>
                </c:pt>
                <c:pt idx="1065">
                  <c:v>336.88000499999998</c:v>
                </c:pt>
                <c:pt idx="1066">
                  <c:v>363.94665500000002</c:v>
                </c:pt>
                <c:pt idx="1067">
                  <c:v>366.523346</c:v>
                </c:pt>
                <c:pt idx="1068">
                  <c:v>364.66332999999997</c:v>
                </c:pt>
                <c:pt idx="1069">
                  <c:v>359.20001200000002</c:v>
                </c:pt>
                <c:pt idx="1070">
                  <c:v>361.52999899999998</c:v>
                </c:pt>
                <c:pt idx="1071">
                  <c:v>381.81668100000002</c:v>
                </c:pt>
                <c:pt idx="1072">
                  <c:v>363.75332600000002</c:v>
                </c:pt>
                <c:pt idx="1073">
                  <c:v>348.58667000000003</c:v>
                </c:pt>
                <c:pt idx="1074">
                  <c:v>352.42001299999998</c:v>
                </c:pt>
                <c:pt idx="1075">
                  <c:v>341.82998700000002</c:v>
                </c:pt>
                <c:pt idx="1076">
                  <c:v>325.30999800000001</c:v>
                </c:pt>
                <c:pt idx="1077">
                  <c:v>328.98333700000001</c:v>
                </c:pt>
                <c:pt idx="1078">
                  <c:v>340.790009</c:v>
                </c:pt>
                <c:pt idx="1079">
                  <c:v>328.33334400000001</c:v>
                </c:pt>
                <c:pt idx="1080">
                  <c:v>334.76333599999998</c:v>
                </c:pt>
                <c:pt idx="1081">
                  <c:v>342.71667500000001</c:v>
                </c:pt>
                <c:pt idx="1082">
                  <c:v>325.73333700000001</c:v>
                </c:pt>
                <c:pt idx="1083">
                  <c:v>336.26001000000002</c:v>
                </c:pt>
                <c:pt idx="1084">
                  <c:v>335.01666299999999</c:v>
                </c:pt>
                <c:pt idx="1085">
                  <c:v>332.67334</c:v>
                </c:pt>
                <c:pt idx="1086">
                  <c:v>292.14001500000001</c:v>
                </c:pt>
                <c:pt idx="1087">
                  <c:v>293.83667000000003</c:v>
                </c:pt>
                <c:pt idx="1088">
                  <c:v>292.50332600000002</c:v>
                </c:pt>
                <c:pt idx="1089">
                  <c:v>290.25332600000002</c:v>
                </c:pt>
                <c:pt idx="1090">
                  <c:v>300.98001099999999</c:v>
                </c:pt>
                <c:pt idx="1091">
                  <c:v>303.08334400000001</c:v>
                </c:pt>
                <c:pt idx="1092">
                  <c:v>317.540009</c:v>
                </c:pt>
                <c:pt idx="1093">
                  <c:v>291.093323</c:v>
                </c:pt>
                <c:pt idx="1094">
                  <c:v>288.54998799999998</c:v>
                </c:pt>
                <c:pt idx="1095">
                  <c:v>262.36999500000002</c:v>
                </c:pt>
                <c:pt idx="1096">
                  <c:v>266.67999300000002</c:v>
                </c:pt>
                <c:pt idx="1097">
                  <c:v>244.66667200000001</c:v>
                </c:pt>
                <c:pt idx="1098">
                  <c:v>242.66667200000001</c:v>
                </c:pt>
                <c:pt idx="1099">
                  <c:v>256.52999899999998</c:v>
                </c:pt>
                <c:pt idx="1100">
                  <c:v>241.45666499999999</c:v>
                </c:pt>
                <c:pt idx="1101">
                  <c:v>253.86999499999999</c:v>
                </c:pt>
                <c:pt idx="1102">
                  <c:v>236.60333299999999</c:v>
                </c:pt>
                <c:pt idx="1103">
                  <c:v>236.47332800000001</c:v>
                </c:pt>
                <c:pt idx="1104">
                  <c:v>221.300003</c:v>
                </c:pt>
                <c:pt idx="1105">
                  <c:v>224.96665999999999</c:v>
                </c:pt>
                <c:pt idx="1106">
                  <c:v>209.386673</c:v>
                </c:pt>
                <c:pt idx="1107">
                  <c:v>219.60000600000001</c:v>
                </c:pt>
                <c:pt idx="1108">
                  <c:v>235.91000399999999</c:v>
                </c:pt>
                <c:pt idx="1109">
                  <c:v>253.21000699999999</c:v>
                </c:pt>
                <c:pt idx="1110">
                  <c:v>252.75332599999999</c:v>
                </c:pt>
                <c:pt idx="1111">
                  <c:v>246.78999300000001</c:v>
                </c:pt>
                <c:pt idx="1112">
                  <c:v>258.33334400000001</c:v>
                </c:pt>
                <c:pt idx="1113">
                  <c:v>234.51666299999999</c:v>
                </c:pt>
                <c:pt idx="1114">
                  <c:v>238.279999</c:v>
                </c:pt>
                <c:pt idx="1115">
                  <c:v>238.886673</c:v>
                </c:pt>
                <c:pt idx="1116">
                  <c:v>241.866669</c:v>
                </c:pt>
                <c:pt idx="1117">
                  <c:v>239.70666499999999</c:v>
                </c:pt>
                <c:pt idx="1118">
                  <c:v>232.229996</c:v>
                </c:pt>
                <c:pt idx="1119">
                  <c:v>215.73666399999999</c:v>
                </c:pt>
                <c:pt idx="1120">
                  <c:v>220.88999899999999</c:v>
                </c:pt>
                <c:pt idx="1121">
                  <c:v>233</c:v>
                </c:pt>
                <c:pt idx="1122">
                  <c:v>213.10000600000001</c:v>
                </c:pt>
                <c:pt idx="1123">
                  <c:v>216.759995</c:v>
                </c:pt>
                <c:pt idx="1124">
                  <c:v>237.03666699999999</c:v>
                </c:pt>
                <c:pt idx="1125">
                  <c:v>236.08667</c:v>
                </c:pt>
                <c:pt idx="1126">
                  <c:v>235.070007</c:v>
                </c:pt>
                <c:pt idx="1127">
                  <c:v>245.70666499999999</c:v>
                </c:pt>
                <c:pt idx="1128">
                  <c:v>244.91999799999999</c:v>
                </c:pt>
                <c:pt idx="1129">
                  <c:v>232.66333</c:v>
                </c:pt>
                <c:pt idx="1130">
                  <c:v>228.490005</c:v>
                </c:pt>
                <c:pt idx="1131">
                  <c:v>224.47332800000001</c:v>
                </c:pt>
                <c:pt idx="1132">
                  <c:v>227.26333600000001</c:v>
                </c:pt>
                <c:pt idx="1133">
                  <c:v>233.066666</c:v>
                </c:pt>
                <c:pt idx="1134">
                  <c:v>231.73333700000001</c:v>
                </c:pt>
                <c:pt idx="1135">
                  <c:v>244.54333500000001</c:v>
                </c:pt>
                <c:pt idx="1136">
                  <c:v>250.76333600000001</c:v>
                </c:pt>
                <c:pt idx="1137">
                  <c:v>234.34333799999999</c:v>
                </c:pt>
                <c:pt idx="1138">
                  <c:v>233.070007</c:v>
                </c:pt>
                <c:pt idx="1139">
                  <c:v>237.03999300000001</c:v>
                </c:pt>
                <c:pt idx="1140">
                  <c:v>238.31333900000001</c:v>
                </c:pt>
                <c:pt idx="1141">
                  <c:v>240.066666</c:v>
                </c:pt>
                <c:pt idx="1142">
                  <c:v>240.546661</c:v>
                </c:pt>
                <c:pt idx="1143">
                  <c:v>245.529999</c:v>
                </c:pt>
                <c:pt idx="1144">
                  <c:v>247.5</c:v>
                </c:pt>
                <c:pt idx="1145">
                  <c:v>271.70666499999999</c:v>
                </c:pt>
                <c:pt idx="1146">
                  <c:v>272.24334700000003</c:v>
                </c:pt>
                <c:pt idx="1147">
                  <c:v>268.43331899999998</c:v>
                </c:pt>
                <c:pt idx="1148">
                  <c:v>258.85998499999999</c:v>
                </c:pt>
                <c:pt idx="1149">
                  <c:v>274.82000699999998</c:v>
                </c:pt>
                <c:pt idx="1150">
                  <c:v>280.89999399999999</c:v>
                </c:pt>
                <c:pt idx="1151">
                  <c:v>297.14999399999999</c:v>
                </c:pt>
                <c:pt idx="1152">
                  <c:v>297.27667200000002</c:v>
                </c:pt>
                <c:pt idx="1153">
                  <c:v>300.58667000000003</c:v>
                </c:pt>
                <c:pt idx="1154">
                  <c:v>307.39666699999998</c:v>
                </c:pt>
                <c:pt idx="1155">
                  <c:v>308.633331</c:v>
                </c:pt>
                <c:pt idx="1156">
                  <c:v>288.17001299999998</c:v>
                </c:pt>
                <c:pt idx="1157">
                  <c:v>290.42334</c:v>
                </c:pt>
                <c:pt idx="1158">
                  <c:v>283.33334400000001</c:v>
                </c:pt>
                <c:pt idx="1159">
                  <c:v>294.35665899999998</c:v>
                </c:pt>
                <c:pt idx="1160">
                  <c:v>286.63000499999998</c:v>
                </c:pt>
                <c:pt idx="1161">
                  <c:v>300.02999899999998</c:v>
                </c:pt>
                <c:pt idx="1162">
                  <c:v>309.32000699999998</c:v>
                </c:pt>
                <c:pt idx="1163">
                  <c:v>306.56332400000002</c:v>
                </c:pt>
                <c:pt idx="1164">
                  <c:v>303.99667399999998</c:v>
                </c:pt>
                <c:pt idx="1165">
                  <c:v>302.86999500000002</c:v>
                </c:pt>
                <c:pt idx="1166">
                  <c:v>296.66665599999999</c:v>
                </c:pt>
                <c:pt idx="1167">
                  <c:v>289.91332999999997</c:v>
                </c:pt>
                <c:pt idx="1168">
                  <c:v>296.45333900000003</c:v>
                </c:pt>
                <c:pt idx="1169">
                  <c:v>297.09667999999999</c:v>
                </c:pt>
                <c:pt idx="1170">
                  <c:v>296.07000699999998</c:v>
                </c:pt>
                <c:pt idx="1171">
                  <c:v>288.08999599999999</c:v>
                </c:pt>
                <c:pt idx="1172">
                  <c:v>284.82000699999998</c:v>
                </c:pt>
                <c:pt idx="1173">
                  <c:v>277.70001200000002</c:v>
                </c:pt>
                <c:pt idx="1174">
                  <c:v>275.60998499999999</c:v>
                </c:pt>
                <c:pt idx="1175">
                  <c:v>277.16000400000001</c:v>
                </c:pt>
                <c:pt idx="1176">
                  <c:v>270.209991</c:v>
                </c:pt>
                <c:pt idx="1177">
                  <c:v>274.42001299999998</c:v>
                </c:pt>
                <c:pt idx="1178">
                  <c:v>283.70001200000002</c:v>
                </c:pt>
                <c:pt idx="1179">
                  <c:v>289.26001000000002</c:v>
                </c:pt>
                <c:pt idx="1180">
                  <c:v>299.67999300000002</c:v>
                </c:pt>
                <c:pt idx="1181">
                  <c:v>304.42001299999998</c:v>
                </c:pt>
                <c:pt idx="1182">
                  <c:v>292.13000499999998</c:v>
                </c:pt>
                <c:pt idx="1183">
                  <c:v>302.60998499999999</c:v>
                </c:pt>
                <c:pt idx="1184">
                  <c:v>303.75</c:v>
                </c:pt>
                <c:pt idx="1185">
                  <c:v>303.35000600000001</c:v>
                </c:pt>
                <c:pt idx="1186">
                  <c:v>309.07000699999998</c:v>
                </c:pt>
                <c:pt idx="1187">
                  <c:v>308.73001099999999</c:v>
                </c:pt>
                <c:pt idx="1188">
                  <c:v>300.79998799999998</c:v>
                </c:pt>
                <c:pt idx="1189">
                  <c:v>288.58999599999999</c:v>
                </c:pt>
                <c:pt idx="1190">
                  <c:v>275.32998700000002</c:v>
                </c:pt>
                <c:pt idx="1191">
                  <c:v>276.01001000000002</c:v>
                </c:pt>
                <c:pt idx="1192">
                  <c:v>282.94000199999999</c:v>
                </c:pt>
                <c:pt idx="1193">
                  <c:v>287.80999800000001</c:v>
                </c:pt>
                <c:pt idx="1194">
                  <c:v>268.209991</c:v>
                </c:pt>
                <c:pt idx="1195">
                  <c:v>265.25</c:v>
                </c:pt>
                <c:pt idx="1196">
                  <c:v>242.39999399999999</c:v>
                </c:pt>
                <c:pt idx="1197">
                  <c:v>249.44000199999999</c:v>
                </c:pt>
                <c:pt idx="1198">
                  <c:v>240.80999800000001</c:v>
                </c:pt>
                <c:pt idx="1199">
                  <c:v>238.13000500000001</c:v>
                </c:pt>
                <c:pt idx="1200">
                  <c:v>223.070007</c:v>
                </c:pt>
                <c:pt idx="1201">
                  <c:v>222.96000699999999</c:v>
                </c:pt>
                <c:pt idx="1202">
                  <c:v>216.5</c:v>
                </c:pt>
                <c:pt idx="1203">
                  <c:v>217.240005</c:v>
                </c:pt>
                <c:pt idx="1204">
                  <c:v>221.720001</c:v>
                </c:pt>
                <c:pt idx="1205">
                  <c:v>204.990005</c:v>
                </c:pt>
                <c:pt idx="1206">
                  <c:v>219.35000600000001</c:v>
                </c:pt>
                <c:pt idx="1207">
                  <c:v>220.19000199999999</c:v>
                </c:pt>
                <c:pt idx="1208">
                  <c:v>222.03999300000001</c:v>
                </c:pt>
                <c:pt idx="1209">
                  <c:v>207.279999</c:v>
                </c:pt>
                <c:pt idx="1210">
                  <c:v>214.44000199999999</c:v>
                </c:pt>
                <c:pt idx="1211">
                  <c:v>211.25</c:v>
                </c:pt>
                <c:pt idx="1212">
                  <c:v>222.41999799999999</c:v>
                </c:pt>
                <c:pt idx="1213">
                  <c:v>224.63999899999999</c:v>
                </c:pt>
                <c:pt idx="1214">
                  <c:v>225.08999600000001</c:v>
                </c:pt>
                <c:pt idx="1215">
                  <c:v>228.520004</c:v>
                </c:pt>
                <c:pt idx="1216">
                  <c:v>227.53999300000001</c:v>
                </c:pt>
                <c:pt idx="1217">
                  <c:v>227.820007</c:v>
                </c:pt>
                <c:pt idx="1218">
                  <c:v>214.979996</c:v>
                </c:pt>
                <c:pt idx="1219">
                  <c:v>215.30999800000001</c:v>
                </c:pt>
                <c:pt idx="1220">
                  <c:v>207.470001</c:v>
                </c:pt>
                <c:pt idx="1221">
                  <c:v>197.08000200000001</c:v>
                </c:pt>
                <c:pt idx="1222">
                  <c:v>191.300003</c:v>
                </c:pt>
                <c:pt idx="1223">
                  <c:v>177.58999600000001</c:v>
                </c:pt>
                <c:pt idx="1224">
                  <c:v>190.720001</c:v>
                </c:pt>
                <c:pt idx="1225">
                  <c:v>195.970001</c:v>
                </c:pt>
                <c:pt idx="1226">
                  <c:v>190.949997</c:v>
                </c:pt>
                <c:pt idx="1227">
                  <c:v>194.41999799999999</c:v>
                </c:pt>
                <c:pt idx="1228">
                  <c:v>186.91999799999999</c:v>
                </c:pt>
                <c:pt idx="1229">
                  <c:v>183.16999799999999</c:v>
                </c:pt>
                <c:pt idx="1230">
                  <c:v>180.19000199999999</c:v>
                </c:pt>
                <c:pt idx="1231">
                  <c:v>167.86999499999999</c:v>
                </c:pt>
                <c:pt idx="1232">
                  <c:v>169.91000399999999</c:v>
                </c:pt>
                <c:pt idx="1233">
                  <c:v>183.199997</c:v>
                </c:pt>
                <c:pt idx="1234">
                  <c:v>182.86000100000001</c:v>
                </c:pt>
                <c:pt idx="1235">
                  <c:v>182.91999799999999</c:v>
                </c:pt>
                <c:pt idx="1236">
                  <c:v>180.83000200000001</c:v>
                </c:pt>
                <c:pt idx="1237">
                  <c:v>194.699997</c:v>
                </c:pt>
                <c:pt idx="1238">
                  <c:v>194.699997</c:v>
                </c:pt>
                <c:pt idx="1239">
                  <c:v>194.86000100000001</c:v>
                </c:pt>
                <c:pt idx="1240">
                  <c:v>182.449997</c:v>
                </c:pt>
                <c:pt idx="1241">
                  <c:v>179.820007</c:v>
                </c:pt>
                <c:pt idx="1242">
                  <c:v>174.03999300000001</c:v>
                </c:pt>
                <c:pt idx="1243">
                  <c:v>173.44000199999999</c:v>
                </c:pt>
                <c:pt idx="1244">
                  <c:v>179.050003</c:v>
                </c:pt>
                <c:pt idx="1245">
                  <c:v>167.820007</c:v>
                </c:pt>
                <c:pt idx="1246">
                  <c:v>160.949997</c:v>
                </c:pt>
                <c:pt idx="1247">
                  <c:v>156.800003</c:v>
                </c:pt>
                <c:pt idx="1248">
                  <c:v>157.66999799999999</c:v>
                </c:pt>
                <c:pt idx="1249">
                  <c:v>150.229996</c:v>
                </c:pt>
                <c:pt idx="1250">
                  <c:v>149.86999499999999</c:v>
                </c:pt>
                <c:pt idx="1251">
                  <c:v>137.800003</c:v>
                </c:pt>
                <c:pt idx="1252">
                  <c:v>137.570007</c:v>
                </c:pt>
                <c:pt idx="1253">
                  <c:v>125.349998</c:v>
                </c:pt>
                <c:pt idx="1254">
                  <c:v>123.150002</c:v>
                </c:pt>
                <c:pt idx="1255">
                  <c:v>109.099998</c:v>
                </c:pt>
                <c:pt idx="1256">
                  <c:v>112.709999</c:v>
                </c:pt>
                <c:pt idx="1257">
                  <c:v>121.82</c:v>
                </c:pt>
                <c:pt idx="1258">
                  <c:v>123.18</c:v>
                </c:pt>
                <c:pt idx="1259">
                  <c:v>108.099998</c:v>
                </c:pt>
                <c:pt idx="1260">
                  <c:v>113.639999</c:v>
                </c:pt>
                <c:pt idx="1261">
                  <c:v>110.339996</c:v>
                </c:pt>
                <c:pt idx="1262">
                  <c:v>113.05999799999999</c:v>
                </c:pt>
                <c:pt idx="1263">
                  <c:v>119.769997</c:v>
                </c:pt>
                <c:pt idx="1264">
                  <c:v>118.849998</c:v>
                </c:pt>
                <c:pt idx="1265">
                  <c:v>123.220001</c:v>
                </c:pt>
                <c:pt idx="1266">
                  <c:v>123.55999799999999</c:v>
                </c:pt>
                <c:pt idx="1267">
                  <c:v>122.400002</c:v>
                </c:pt>
                <c:pt idx="1268">
                  <c:v>131.490005</c:v>
                </c:pt>
                <c:pt idx="1269">
                  <c:v>128.779999</c:v>
                </c:pt>
                <c:pt idx="1270">
                  <c:v>127.16999800000001</c:v>
                </c:pt>
                <c:pt idx="1271">
                  <c:v>133.41999799999999</c:v>
                </c:pt>
                <c:pt idx="1272">
                  <c:v>143.75</c:v>
                </c:pt>
                <c:pt idx="1273">
                  <c:v>143.88999899999999</c:v>
                </c:pt>
                <c:pt idx="1274">
                  <c:v>144.429993</c:v>
                </c:pt>
                <c:pt idx="1275">
                  <c:v>160.270004</c:v>
                </c:pt>
                <c:pt idx="1276">
                  <c:v>177.89999399999999</c:v>
                </c:pt>
                <c:pt idx="1277">
                  <c:v>166.66000399999999</c:v>
                </c:pt>
              </c:numCache>
            </c:numRef>
          </c:val>
          <c:smooth val="0"/>
          <c:extLst>
            <c:ext xmlns:c16="http://schemas.microsoft.com/office/drawing/2014/chart" uri="{C3380CC4-5D6E-409C-BE32-E72D297353CC}">
              <c16:uniqueId val="{00000003-2C61-4AE0-B18B-6815CFE5D71C}"/>
            </c:ext>
          </c:extLst>
        </c:ser>
        <c:dLbls>
          <c:showLegendKey val="0"/>
          <c:showVal val="0"/>
          <c:showCatName val="0"/>
          <c:showSerName val="0"/>
          <c:showPercent val="0"/>
          <c:showBubbleSize val="0"/>
        </c:dLbls>
        <c:smooth val="0"/>
        <c:axId val="192687631"/>
        <c:axId val="192686671"/>
      </c:lineChart>
      <c:dateAx>
        <c:axId val="192687631"/>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686671"/>
        <c:crosses val="autoZero"/>
        <c:auto val="1"/>
        <c:lblOffset val="100"/>
        <c:baseTimeUnit val="days"/>
      </c:dateAx>
      <c:valAx>
        <c:axId val="192686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687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kern="1200" spc="0" baseline="0">
                <a:solidFill>
                  <a:prstClr val="black">
                    <a:lumMod val="65000"/>
                    <a:lumOff val="35000"/>
                  </a:prstClr>
                </a:solidFill>
              </a:rPr>
              <a:t>Price</a:t>
            </a:r>
            <a:r>
              <a:rPr lang="en-US"/>
              <a:t> Average of Apple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Sheet3!$B$1</c:f>
              <c:strCache>
                <c:ptCount val="1"/>
                <c:pt idx="0">
                  <c:v>Open</c:v>
                </c:pt>
              </c:strCache>
            </c:strRef>
          </c:tx>
          <c:spPr>
            <a:ln w="28575" cap="rnd">
              <a:solidFill>
                <a:schemeClr val="accent1"/>
              </a:solidFill>
              <a:round/>
            </a:ln>
            <a:effectLst/>
          </c:spPr>
          <c:marker>
            <c:symbol val="none"/>
          </c:marker>
          <c:cat>
            <c:numRef>
              <c:f>Sheet3!$A$2:$A$1279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Sheet3!$B$2:$B$1279</c:f>
              <c:numCache>
                <c:formatCode>General</c:formatCode>
                <c:ptCount val="1278"/>
                <c:pt idx="0">
                  <c:v>42.540000999999997</c:v>
                </c:pt>
                <c:pt idx="1">
                  <c:v>43.1325</c:v>
                </c:pt>
                <c:pt idx="2">
                  <c:v>43.134998000000003</c:v>
                </c:pt>
                <c:pt idx="3">
                  <c:v>43.360000999999997</c:v>
                </c:pt>
                <c:pt idx="4">
                  <c:v>43.587502000000001</c:v>
                </c:pt>
                <c:pt idx="5">
                  <c:v>43.637501</c:v>
                </c:pt>
                <c:pt idx="6">
                  <c:v>43.290000999999997</c:v>
                </c:pt>
                <c:pt idx="7">
                  <c:v>43.647499000000003</c:v>
                </c:pt>
                <c:pt idx="8">
                  <c:v>44.044998</c:v>
                </c:pt>
                <c:pt idx="9">
                  <c:v>44.474997999999999</c:v>
                </c:pt>
                <c:pt idx="10">
                  <c:v>44.037497999999999</c:v>
                </c:pt>
                <c:pt idx="11">
                  <c:v>44.842498999999997</c:v>
                </c:pt>
                <c:pt idx="12">
                  <c:v>44.652500000000003</c:v>
                </c:pt>
                <c:pt idx="13">
                  <c:v>44.325001</c:v>
                </c:pt>
                <c:pt idx="14">
                  <c:v>44.325001</c:v>
                </c:pt>
                <c:pt idx="15">
                  <c:v>44.3125</c:v>
                </c:pt>
                <c:pt idx="16">
                  <c:v>43.627499</c:v>
                </c:pt>
                <c:pt idx="17">
                  <c:v>43</c:v>
                </c:pt>
                <c:pt idx="18">
                  <c:v>42.540000999999997</c:v>
                </c:pt>
                <c:pt idx="19">
                  <c:v>41.3825</c:v>
                </c:pt>
                <c:pt idx="20">
                  <c:v>41.717498999999997</c:v>
                </c:pt>
                <c:pt idx="21">
                  <c:v>41.792499999999997</c:v>
                </c:pt>
                <c:pt idx="22">
                  <c:v>41.5</c:v>
                </c:pt>
                <c:pt idx="23">
                  <c:v>39.775002000000001</c:v>
                </c:pt>
                <c:pt idx="24">
                  <c:v>38.707500000000003</c:v>
                </c:pt>
                <c:pt idx="25">
                  <c:v>40.772499000000003</c:v>
                </c:pt>
                <c:pt idx="26">
                  <c:v>40.072498000000003</c:v>
                </c:pt>
                <c:pt idx="27">
                  <c:v>39.267502</c:v>
                </c:pt>
                <c:pt idx="28">
                  <c:v>39.625</c:v>
                </c:pt>
                <c:pt idx="29">
                  <c:v>40.487499</c:v>
                </c:pt>
                <c:pt idx="30">
                  <c:v>40.759998000000003</c:v>
                </c:pt>
                <c:pt idx="31">
                  <c:v>42.447498000000003</c:v>
                </c:pt>
                <c:pt idx="32">
                  <c:v>43.09</c:v>
                </c:pt>
                <c:pt idx="33">
                  <c:v>43.012501</c:v>
                </c:pt>
                <c:pt idx="34">
                  <c:v>43.207500000000003</c:v>
                </c:pt>
                <c:pt idx="35">
                  <c:v>42.950001</c:v>
                </c:pt>
                <c:pt idx="36">
                  <c:v>43.417499999999997</c:v>
                </c:pt>
                <c:pt idx="37">
                  <c:v>44.087502000000001</c:v>
                </c:pt>
                <c:pt idx="38">
                  <c:v>44.775002000000001</c:v>
                </c:pt>
                <c:pt idx="39">
                  <c:v>44.814999</c:v>
                </c:pt>
                <c:pt idx="40">
                  <c:v>44.634998000000003</c:v>
                </c:pt>
                <c:pt idx="41">
                  <c:v>43.200001</c:v>
                </c:pt>
                <c:pt idx="42">
                  <c:v>43.802501999999997</c:v>
                </c:pt>
                <c:pt idx="43">
                  <c:v>44.477500999999997</c:v>
                </c:pt>
                <c:pt idx="44">
                  <c:v>43.735000999999997</c:v>
                </c:pt>
                <c:pt idx="45">
                  <c:v>43.869999</c:v>
                </c:pt>
                <c:pt idx="46">
                  <c:v>44.490001999999997</c:v>
                </c:pt>
                <c:pt idx="47">
                  <c:v>45.072498000000003</c:v>
                </c:pt>
                <c:pt idx="48">
                  <c:v>45.647499000000003</c:v>
                </c:pt>
                <c:pt idx="49">
                  <c:v>45.080002</c:v>
                </c:pt>
                <c:pt idx="50">
                  <c:v>44.625</c:v>
                </c:pt>
                <c:pt idx="51">
                  <c:v>44.662497999999999</c:v>
                </c:pt>
                <c:pt idx="52">
                  <c:v>44.330002</c:v>
                </c:pt>
                <c:pt idx="53">
                  <c:v>43.810001</c:v>
                </c:pt>
                <c:pt idx="54">
                  <c:v>43.759998000000003</c:v>
                </c:pt>
                <c:pt idx="55">
                  <c:v>42.5</c:v>
                </c:pt>
                <c:pt idx="56">
                  <c:v>42.097499999999997</c:v>
                </c:pt>
                <c:pt idx="57">
                  <c:v>42.017502</c:v>
                </c:pt>
                <c:pt idx="58">
                  <c:v>43.419998</c:v>
                </c:pt>
                <c:pt idx="59">
                  <c:v>41.8125</c:v>
                </c:pt>
                <c:pt idx="60">
                  <c:v>41.952499000000003</c:v>
                </c:pt>
                <c:pt idx="61">
                  <c:v>41.66</c:v>
                </c:pt>
                <c:pt idx="62">
                  <c:v>41.91</c:v>
                </c:pt>
                <c:pt idx="63">
                  <c:v>41.220001000000003</c:v>
                </c:pt>
                <c:pt idx="64">
                  <c:v>43.145000000000003</c:v>
                </c:pt>
                <c:pt idx="65">
                  <c:v>42.7425</c:v>
                </c:pt>
                <c:pt idx="66">
                  <c:v>42.470001000000003</c:v>
                </c:pt>
                <c:pt idx="67">
                  <c:v>43.25</c:v>
                </c:pt>
                <c:pt idx="68">
                  <c:v>43.057499</c:v>
                </c:pt>
                <c:pt idx="69">
                  <c:v>43.352500999999997</c:v>
                </c:pt>
                <c:pt idx="70">
                  <c:v>43.695</c:v>
                </c:pt>
                <c:pt idx="71">
                  <c:v>43.7575</c:v>
                </c:pt>
                <c:pt idx="72">
                  <c:v>44.122501</c:v>
                </c:pt>
                <c:pt idx="73">
                  <c:v>44.452499000000003</c:v>
                </c:pt>
                <c:pt idx="74">
                  <c:v>43.439999</c:v>
                </c:pt>
                <c:pt idx="75">
                  <c:v>42.650002000000001</c:v>
                </c:pt>
                <c:pt idx="76">
                  <c:v>41.707500000000003</c:v>
                </c:pt>
                <c:pt idx="77">
                  <c:v>41.417499999999997</c:v>
                </c:pt>
                <c:pt idx="78">
                  <c:v>40.654998999999997</c:v>
                </c:pt>
                <c:pt idx="79">
                  <c:v>41.029998999999997</c:v>
                </c:pt>
                <c:pt idx="80">
                  <c:v>41</c:v>
                </c:pt>
                <c:pt idx="81">
                  <c:v>40.532501000000003</c:v>
                </c:pt>
                <c:pt idx="82">
                  <c:v>41.602500999999997</c:v>
                </c:pt>
                <c:pt idx="83">
                  <c:v>43.807499</c:v>
                </c:pt>
                <c:pt idx="84">
                  <c:v>43.970001000000003</c:v>
                </c:pt>
                <c:pt idx="85">
                  <c:v>44.5625</c:v>
                </c:pt>
                <c:pt idx="86">
                  <c:v>46.294998</c:v>
                </c:pt>
                <c:pt idx="87">
                  <c:v>46.247501</c:v>
                </c:pt>
                <c:pt idx="88">
                  <c:v>46.637501</c:v>
                </c:pt>
                <c:pt idx="89">
                  <c:v>46.935001</c:v>
                </c:pt>
                <c:pt idx="90">
                  <c:v>47.372501</c:v>
                </c:pt>
                <c:pt idx="91">
                  <c:v>47.252499</c:v>
                </c:pt>
                <c:pt idx="92">
                  <c:v>46.695</c:v>
                </c:pt>
                <c:pt idx="93">
                  <c:v>46.517502</c:v>
                </c:pt>
                <c:pt idx="94">
                  <c:v>47</c:v>
                </c:pt>
                <c:pt idx="95">
                  <c:v>46.797500999999997</c:v>
                </c:pt>
                <c:pt idx="96">
                  <c:v>47</c:v>
                </c:pt>
                <c:pt idx="97">
                  <c:v>47.095001000000003</c:v>
                </c:pt>
                <c:pt idx="98">
                  <c:v>46.587502000000001</c:v>
                </c:pt>
                <c:pt idx="99">
                  <c:v>47.192501</c:v>
                </c:pt>
                <c:pt idx="100">
                  <c:v>47.057499</c:v>
                </c:pt>
                <c:pt idx="101">
                  <c:v>46.900002000000001</c:v>
                </c:pt>
                <c:pt idx="102">
                  <c:v>46.93</c:v>
                </c:pt>
                <c:pt idx="103">
                  <c:v>46.805</c:v>
                </c:pt>
                <c:pt idx="104">
                  <c:v>46.997501</c:v>
                </c:pt>
                <c:pt idx="105">
                  <c:v>47.91</c:v>
                </c:pt>
                <c:pt idx="106">
                  <c:v>48.267502</c:v>
                </c:pt>
                <c:pt idx="107">
                  <c:v>48.407501000000003</c:v>
                </c:pt>
                <c:pt idx="108">
                  <c:v>48.534999999999997</c:v>
                </c:pt>
                <c:pt idx="109">
                  <c:v>47.792499999999997</c:v>
                </c:pt>
                <c:pt idx="110">
                  <c:v>47.837502000000001</c:v>
                </c:pt>
                <c:pt idx="111">
                  <c:v>47.847499999999997</c:v>
                </c:pt>
                <c:pt idx="112">
                  <c:v>48.104999999999997</c:v>
                </c:pt>
                <c:pt idx="113">
                  <c:v>47.887501</c:v>
                </c:pt>
                <c:pt idx="114">
                  <c:v>47.5075</c:v>
                </c:pt>
                <c:pt idx="115">
                  <c:v>46.970001000000003</c:v>
                </c:pt>
                <c:pt idx="116">
                  <c:v>46.284999999999997</c:v>
                </c:pt>
                <c:pt idx="117">
                  <c:v>46.587502000000001</c:v>
                </c:pt>
                <c:pt idx="118">
                  <c:v>46.8125</c:v>
                </c:pt>
                <c:pt idx="119">
                  <c:v>46.529998999999997</c:v>
                </c:pt>
                <c:pt idx="120">
                  <c:v>45.849997999999999</c:v>
                </c:pt>
                <c:pt idx="121">
                  <c:v>45.747501</c:v>
                </c:pt>
                <c:pt idx="122">
                  <c:v>46.307499</c:v>
                </c:pt>
                <c:pt idx="123">
                  <c:v>46.025002000000001</c:v>
                </c:pt>
                <c:pt idx="124">
                  <c:v>46.572498000000003</c:v>
                </c:pt>
                <c:pt idx="125">
                  <c:v>45.955002</c:v>
                </c:pt>
                <c:pt idx="126">
                  <c:v>46.947498000000003</c:v>
                </c:pt>
                <c:pt idx="127">
                  <c:v>46.314999</c:v>
                </c:pt>
                <c:pt idx="128">
                  <c:v>46.354999999999997</c:v>
                </c:pt>
                <c:pt idx="129">
                  <c:v>47.375</c:v>
                </c:pt>
                <c:pt idx="130">
                  <c:v>47.677501999999997</c:v>
                </c:pt>
                <c:pt idx="131">
                  <c:v>47.125</c:v>
                </c:pt>
                <c:pt idx="132">
                  <c:v>47.3825</c:v>
                </c:pt>
                <c:pt idx="133">
                  <c:v>47.77</c:v>
                </c:pt>
                <c:pt idx="134">
                  <c:v>47.880001</c:v>
                </c:pt>
                <c:pt idx="135">
                  <c:v>47.4375</c:v>
                </c:pt>
                <c:pt idx="136">
                  <c:v>47.945</c:v>
                </c:pt>
                <c:pt idx="137">
                  <c:v>47.422500999999997</c:v>
                </c:pt>
                <c:pt idx="138">
                  <c:v>47.945</c:v>
                </c:pt>
                <c:pt idx="139">
                  <c:v>47.669998</c:v>
                </c:pt>
                <c:pt idx="140">
                  <c:v>48.112499</c:v>
                </c:pt>
                <c:pt idx="141">
                  <c:v>48.264999000000003</c:v>
                </c:pt>
                <c:pt idx="142">
                  <c:v>48.652500000000003</c:v>
                </c:pt>
                <c:pt idx="143">
                  <c:v>48.747501</c:v>
                </c:pt>
                <c:pt idx="144">
                  <c:v>47.974997999999999</c:v>
                </c:pt>
                <c:pt idx="145">
                  <c:v>47.575001</c:v>
                </c:pt>
                <c:pt idx="146">
                  <c:v>49.782501000000003</c:v>
                </c:pt>
                <c:pt idx="147">
                  <c:v>50.145000000000003</c:v>
                </c:pt>
                <c:pt idx="148">
                  <c:v>51.7575</c:v>
                </c:pt>
                <c:pt idx="149">
                  <c:v>52</c:v>
                </c:pt>
                <c:pt idx="150">
                  <c:v>52.330002</c:v>
                </c:pt>
                <c:pt idx="151">
                  <c:v>51.512501</c:v>
                </c:pt>
                <c:pt idx="152">
                  <c:v>52.3825</c:v>
                </c:pt>
                <c:pt idx="153">
                  <c:v>51.84</c:v>
                </c:pt>
                <c:pt idx="154">
                  <c:v>52.327499000000003</c:v>
                </c:pt>
                <c:pt idx="155">
                  <c:v>52.540000999999997</c:v>
                </c:pt>
                <c:pt idx="156">
                  <c:v>52.305</c:v>
                </c:pt>
                <c:pt idx="157">
                  <c:v>52.9375</c:v>
                </c:pt>
                <c:pt idx="158">
                  <c:v>53.360000999999997</c:v>
                </c:pt>
                <c:pt idx="159">
                  <c:v>54.525002000000001</c:v>
                </c:pt>
                <c:pt idx="160">
                  <c:v>54.200001</c:v>
                </c:pt>
                <c:pt idx="161">
                  <c:v>53.525002000000001</c:v>
                </c:pt>
                <c:pt idx="162">
                  <c:v>53.662497999999999</c:v>
                </c:pt>
                <c:pt idx="163">
                  <c:v>54.150002000000001</c:v>
                </c:pt>
                <c:pt idx="164">
                  <c:v>54.287497999999999</c:v>
                </c:pt>
                <c:pt idx="165">
                  <c:v>54.752499</c:v>
                </c:pt>
                <c:pt idx="166">
                  <c:v>55.037497999999999</c:v>
                </c:pt>
                <c:pt idx="167">
                  <c:v>55.8125</c:v>
                </c:pt>
                <c:pt idx="168">
                  <c:v>56.627499</c:v>
                </c:pt>
                <c:pt idx="169">
                  <c:v>57.102500999999997</c:v>
                </c:pt>
                <c:pt idx="170">
                  <c:v>57.247501</c:v>
                </c:pt>
                <c:pt idx="171">
                  <c:v>56.557499</c:v>
                </c:pt>
                <c:pt idx="172">
                  <c:v>55.462502000000001</c:v>
                </c:pt>
                <c:pt idx="173">
                  <c:v>55.237499</c:v>
                </c:pt>
                <c:pt idx="174">
                  <c:v>54.502499</c:v>
                </c:pt>
                <c:pt idx="175">
                  <c:v>56.235000999999997</c:v>
                </c:pt>
                <c:pt idx="176">
                  <c:v>55.880001</c:v>
                </c:pt>
                <c:pt idx="177">
                  <c:v>56.4375</c:v>
                </c:pt>
                <c:pt idx="178">
                  <c:v>55.537497999999999</c:v>
                </c:pt>
                <c:pt idx="179">
                  <c:v>54.447498000000003</c:v>
                </c:pt>
                <c:pt idx="180">
                  <c:v>54.625</c:v>
                </c:pt>
                <c:pt idx="181">
                  <c:v>55.060001</c:v>
                </c:pt>
                <c:pt idx="182">
                  <c:v>55.195</c:v>
                </c:pt>
                <c:pt idx="183">
                  <c:v>54.205002</c:v>
                </c:pt>
                <c:pt idx="184">
                  <c:v>54.9375</c:v>
                </c:pt>
                <c:pt idx="185">
                  <c:v>55.25</c:v>
                </c:pt>
                <c:pt idx="186">
                  <c:v>55.955002</c:v>
                </c:pt>
                <c:pt idx="187">
                  <c:v>56.197498000000003</c:v>
                </c:pt>
                <c:pt idx="188">
                  <c:v>56.987499</c:v>
                </c:pt>
                <c:pt idx="189">
                  <c:v>56.8125</c:v>
                </c:pt>
                <c:pt idx="190">
                  <c:v>57.512501</c:v>
                </c:pt>
                <c:pt idx="191">
                  <c:v>57.695</c:v>
                </c:pt>
                <c:pt idx="192">
                  <c:v>56.990001999999997</c:v>
                </c:pt>
                <c:pt idx="193">
                  <c:v>55.552501999999997</c:v>
                </c:pt>
                <c:pt idx="194">
                  <c:v>55.91</c:v>
                </c:pt>
                <c:pt idx="195">
                  <c:v>56.365001999999997</c:v>
                </c:pt>
                <c:pt idx="196">
                  <c:v>53.630001</c:v>
                </c:pt>
                <c:pt idx="197">
                  <c:v>55.104999999999997</c:v>
                </c:pt>
                <c:pt idx="198">
                  <c:v>55.290000999999997</c:v>
                </c:pt>
                <c:pt idx="199">
                  <c:v>54.732498</c:v>
                </c:pt>
                <c:pt idx="200">
                  <c:v>55.575001</c:v>
                </c:pt>
                <c:pt idx="201">
                  <c:v>54.465000000000003</c:v>
                </c:pt>
                <c:pt idx="202">
                  <c:v>54.514999000000003</c:v>
                </c:pt>
                <c:pt idx="203">
                  <c:v>54.947498000000003</c:v>
                </c:pt>
                <c:pt idx="204">
                  <c:v>53.957500000000003</c:v>
                </c:pt>
                <c:pt idx="205">
                  <c:v>55.650002000000001</c:v>
                </c:pt>
                <c:pt idx="206">
                  <c:v>54.427501999999997</c:v>
                </c:pt>
                <c:pt idx="207">
                  <c:v>53.974997999999999</c:v>
                </c:pt>
                <c:pt idx="208">
                  <c:v>54.797500999999997</c:v>
                </c:pt>
                <c:pt idx="209">
                  <c:v>52.787497999999999</c:v>
                </c:pt>
                <c:pt idx="210">
                  <c:v>54.220001000000003</c:v>
                </c:pt>
                <c:pt idx="211">
                  <c:v>54.762501</c:v>
                </c:pt>
                <c:pt idx="212">
                  <c:v>52.387501</c:v>
                </c:pt>
                <c:pt idx="213">
                  <c:v>51.075001</c:v>
                </c:pt>
                <c:pt idx="214">
                  <c:v>50.48</c:v>
                </c:pt>
                <c:pt idx="215">
                  <c:v>51.4925</c:v>
                </c:pt>
                <c:pt idx="216">
                  <c:v>52.494999</c:v>
                </c:pt>
                <c:pt idx="217">
                  <c:v>51.387501</c:v>
                </c:pt>
                <c:pt idx="218">
                  <c:v>49.75</c:v>
                </c:pt>
                <c:pt idx="219">
                  <c:v>47.907501000000003</c:v>
                </c:pt>
                <c:pt idx="220">
                  <c:v>48.474997999999999</c:v>
                </c:pt>
                <c:pt idx="221">
                  <c:v>47.097499999999997</c:v>
                </c:pt>
                <c:pt idx="222">
                  <c:v>47.625</c:v>
                </c:pt>
                <c:pt idx="223">
                  <c:v>47.5</c:v>
                </c:pt>
                <c:pt idx="224">
                  <c:v>44.592498999999997</c:v>
                </c:pt>
                <c:pt idx="225">
                  <c:v>44.932499</c:v>
                </c:pt>
                <c:pt idx="226">
                  <c:v>43.735000999999997</c:v>
                </c:pt>
                <c:pt idx="227">
                  <c:v>43.560001</c:v>
                </c:pt>
                <c:pt idx="228">
                  <c:v>42.877499</c:v>
                </c:pt>
                <c:pt idx="229">
                  <c:v>44.182499</c:v>
                </c:pt>
                <c:pt idx="230">
                  <c:v>45.665000999999997</c:v>
                </c:pt>
                <c:pt idx="231">
                  <c:v>45.072498000000003</c:v>
                </c:pt>
                <c:pt idx="232">
                  <c:v>46.115001999999997</c:v>
                </c:pt>
                <c:pt idx="233">
                  <c:v>45.237499</c:v>
                </c:pt>
                <c:pt idx="234">
                  <c:v>42.939999</c:v>
                </c:pt>
                <c:pt idx="235">
                  <c:v>43.372501</c:v>
                </c:pt>
                <c:pt idx="236">
                  <c:v>41.25</c:v>
                </c:pt>
                <c:pt idx="237">
                  <c:v>42.915000999999997</c:v>
                </c:pt>
                <c:pt idx="238">
                  <c:v>42.599997999999999</c:v>
                </c:pt>
                <c:pt idx="239">
                  <c:v>42.622501</c:v>
                </c:pt>
                <c:pt idx="240">
                  <c:v>42.25</c:v>
                </c:pt>
                <c:pt idx="241">
                  <c:v>41.362499</c:v>
                </c:pt>
                <c:pt idx="242">
                  <c:v>41.345001000000003</c:v>
                </c:pt>
                <c:pt idx="243">
                  <c:v>41.5</c:v>
                </c:pt>
                <c:pt idx="244">
                  <c:v>40.099997999999999</c:v>
                </c:pt>
                <c:pt idx="245">
                  <c:v>39.215000000000003</c:v>
                </c:pt>
                <c:pt idx="246">
                  <c:v>37.037497999999999</c:v>
                </c:pt>
                <c:pt idx="247">
                  <c:v>37.075001</c:v>
                </c:pt>
                <c:pt idx="248">
                  <c:v>38.959999000000003</c:v>
                </c:pt>
                <c:pt idx="249">
                  <c:v>39.375</c:v>
                </c:pt>
                <c:pt idx="250">
                  <c:v>39.6325</c:v>
                </c:pt>
                <c:pt idx="251">
                  <c:v>38.722499999999997</c:v>
                </c:pt>
                <c:pt idx="252">
                  <c:v>35.994999</c:v>
                </c:pt>
                <c:pt idx="253">
                  <c:v>36.1325</c:v>
                </c:pt>
                <c:pt idx="254">
                  <c:v>37.174999</c:v>
                </c:pt>
                <c:pt idx="255">
                  <c:v>37.389999000000003</c:v>
                </c:pt>
                <c:pt idx="256">
                  <c:v>37.822498000000003</c:v>
                </c:pt>
                <c:pt idx="257">
                  <c:v>38.125</c:v>
                </c:pt>
                <c:pt idx="258">
                  <c:v>38.220001000000003</c:v>
                </c:pt>
                <c:pt idx="259">
                  <c:v>37.712502000000001</c:v>
                </c:pt>
                <c:pt idx="260">
                  <c:v>37.567501</c:v>
                </c:pt>
                <c:pt idx="261">
                  <c:v>38.270000000000003</c:v>
                </c:pt>
                <c:pt idx="262">
                  <c:v>38.549999</c:v>
                </c:pt>
                <c:pt idx="263">
                  <c:v>39.375</c:v>
                </c:pt>
                <c:pt idx="264">
                  <c:v>39.102500999999997</c:v>
                </c:pt>
                <c:pt idx="265">
                  <c:v>38.537497999999999</c:v>
                </c:pt>
                <c:pt idx="266">
                  <c:v>38.527500000000003</c:v>
                </c:pt>
                <c:pt idx="267">
                  <c:v>38.869999</c:v>
                </c:pt>
                <c:pt idx="268">
                  <c:v>38.947498000000003</c:v>
                </c:pt>
                <c:pt idx="269">
                  <c:v>39.0625</c:v>
                </c:pt>
                <c:pt idx="270">
                  <c:v>40.8125</c:v>
                </c:pt>
                <c:pt idx="271">
                  <c:v>41.527500000000003</c:v>
                </c:pt>
                <c:pt idx="272">
                  <c:v>41.740001999999997</c:v>
                </c:pt>
                <c:pt idx="273">
                  <c:v>41.852500999999997</c:v>
                </c:pt>
                <c:pt idx="274">
                  <c:v>43.215000000000003</c:v>
                </c:pt>
                <c:pt idx="275">
                  <c:v>43.662497999999999</c:v>
                </c:pt>
                <c:pt idx="276">
                  <c:v>43.099997999999999</c:v>
                </c:pt>
                <c:pt idx="277">
                  <c:v>42.247501</c:v>
                </c:pt>
                <c:pt idx="278">
                  <c:v>42.762501</c:v>
                </c:pt>
                <c:pt idx="279">
                  <c:v>42.525002000000001</c:v>
                </c:pt>
                <c:pt idx="280">
                  <c:v>42.847499999999997</c:v>
                </c:pt>
                <c:pt idx="281">
                  <c:v>42.427501999999997</c:v>
                </c:pt>
                <c:pt idx="282">
                  <c:v>42.8125</c:v>
                </c:pt>
                <c:pt idx="283">
                  <c:v>42.427501999999997</c:v>
                </c:pt>
                <c:pt idx="284">
                  <c:v>42.797500999999997</c:v>
                </c:pt>
                <c:pt idx="285">
                  <c:v>42.950001</c:v>
                </c:pt>
                <c:pt idx="286">
                  <c:v>42.895000000000003</c:v>
                </c:pt>
                <c:pt idx="287">
                  <c:v>43.540000999999997</c:v>
                </c:pt>
                <c:pt idx="288">
                  <c:v>43.427501999999997</c:v>
                </c:pt>
                <c:pt idx="289">
                  <c:v>43.302501999999997</c:v>
                </c:pt>
                <c:pt idx="290">
                  <c:v>43.580002</c:v>
                </c:pt>
                <c:pt idx="291">
                  <c:v>43.57</c:v>
                </c:pt>
                <c:pt idx="292">
                  <c:v>43.922500999999997</c:v>
                </c:pt>
                <c:pt idx="293">
                  <c:v>43.985000999999997</c:v>
                </c:pt>
                <c:pt idx="294">
                  <c:v>43.667499999999997</c:v>
                </c:pt>
                <c:pt idx="295">
                  <c:v>43.467498999999997</c:v>
                </c:pt>
                <c:pt idx="296">
                  <c:v>42.580002</c:v>
                </c:pt>
                <c:pt idx="297">
                  <c:v>43.872501</c:v>
                </c:pt>
                <c:pt idx="298">
                  <c:v>45</c:v>
                </c:pt>
                <c:pt idx="299">
                  <c:v>45.5625</c:v>
                </c:pt>
                <c:pt idx="300">
                  <c:v>45.974997999999999</c:v>
                </c:pt>
                <c:pt idx="301">
                  <c:v>46.212502000000001</c:v>
                </c:pt>
                <c:pt idx="302">
                  <c:v>46.450001</c:v>
                </c:pt>
                <c:pt idx="303">
                  <c:v>47.087502000000001</c:v>
                </c:pt>
                <c:pt idx="304">
                  <c:v>46.557499</c:v>
                </c:pt>
                <c:pt idx="305">
                  <c:v>47.505001</c:v>
                </c:pt>
                <c:pt idx="306">
                  <c:v>48.834999000000003</c:v>
                </c:pt>
                <c:pt idx="307">
                  <c:v>47.877499</c:v>
                </c:pt>
                <c:pt idx="308">
                  <c:v>47.915000999999997</c:v>
                </c:pt>
                <c:pt idx="309">
                  <c:v>47.1875</c:v>
                </c:pt>
                <c:pt idx="310">
                  <c:v>47.237499</c:v>
                </c:pt>
                <c:pt idx="311">
                  <c:v>47.457500000000003</c:v>
                </c:pt>
                <c:pt idx="312">
                  <c:v>47.91</c:v>
                </c:pt>
                <c:pt idx="313">
                  <c:v>47.772499000000003</c:v>
                </c:pt>
                <c:pt idx="314">
                  <c:v>48.3125</c:v>
                </c:pt>
                <c:pt idx="315">
                  <c:v>48.697498000000003</c:v>
                </c:pt>
                <c:pt idx="316">
                  <c:v>49.112499</c:v>
                </c:pt>
                <c:pt idx="317">
                  <c:v>49.104999999999997</c:v>
                </c:pt>
                <c:pt idx="318">
                  <c:v>50.080002</c:v>
                </c:pt>
                <c:pt idx="319">
                  <c:v>49.669998</c:v>
                </c:pt>
                <c:pt idx="320">
                  <c:v>50.212502000000001</c:v>
                </c:pt>
                <c:pt idx="321">
                  <c:v>49.799999</c:v>
                </c:pt>
                <c:pt idx="322">
                  <c:v>49.645000000000003</c:v>
                </c:pt>
                <c:pt idx="323">
                  <c:v>49.865001999999997</c:v>
                </c:pt>
                <c:pt idx="324">
                  <c:v>49.884998000000003</c:v>
                </c:pt>
                <c:pt idx="325">
                  <c:v>50.779998999999997</c:v>
                </c:pt>
                <c:pt idx="326">
                  <c:v>50.707500000000003</c:v>
                </c:pt>
                <c:pt idx="327">
                  <c:v>51.107498</c:v>
                </c:pt>
                <c:pt idx="328">
                  <c:v>51.84</c:v>
                </c:pt>
                <c:pt idx="329">
                  <c:v>51.707500000000003</c:v>
                </c:pt>
                <c:pt idx="330">
                  <c:v>51.224997999999999</c:v>
                </c:pt>
                <c:pt idx="331">
                  <c:v>51.099997999999999</c:v>
                </c:pt>
                <c:pt idx="332">
                  <c:v>50.764999000000003</c:v>
                </c:pt>
                <c:pt idx="333">
                  <c:v>52.470001000000003</c:v>
                </c:pt>
                <c:pt idx="334">
                  <c:v>52.459999000000003</c:v>
                </c:pt>
                <c:pt idx="335">
                  <c:v>52.722499999999997</c:v>
                </c:pt>
                <c:pt idx="336">
                  <c:v>51.072498000000003</c:v>
                </c:pt>
                <c:pt idx="337">
                  <c:v>51.470001000000003</c:v>
                </c:pt>
                <c:pt idx="338">
                  <c:v>50.474997999999999</c:v>
                </c:pt>
                <c:pt idx="339">
                  <c:v>50.099997999999999</c:v>
                </c:pt>
                <c:pt idx="340">
                  <c:v>49.354999999999997</c:v>
                </c:pt>
                <c:pt idx="341">
                  <c:v>46.927501999999997</c:v>
                </c:pt>
                <c:pt idx="342">
                  <c:v>46.602500999999997</c:v>
                </c:pt>
                <c:pt idx="343">
                  <c:v>46.567501</c:v>
                </c:pt>
                <c:pt idx="344">
                  <c:v>47.477500999999997</c:v>
                </c:pt>
                <c:pt idx="345">
                  <c:v>46.732498</c:v>
                </c:pt>
                <c:pt idx="346">
                  <c:v>45.880001</c:v>
                </c:pt>
                <c:pt idx="347">
                  <c:v>46.305</c:v>
                </c:pt>
                <c:pt idx="348">
                  <c:v>46.165000999999997</c:v>
                </c:pt>
                <c:pt idx="349">
                  <c:v>44.950001</c:v>
                </c:pt>
                <c:pt idx="350">
                  <c:v>45.049999</c:v>
                </c:pt>
                <c:pt idx="351">
                  <c:v>44.73</c:v>
                </c:pt>
                <c:pt idx="352">
                  <c:v>44.104999999999997</c:v>
                </c:pt>
                <c:pt idx="353">
                  <c:v>44.487499</c:v>
                </c:pt>
                <c:pt idx="354">
                  <c:v>44.057499</c:v>
                </c:pt>
                <c:pt idx="355">
                  <c:v>43.900002000000001</c:v>
                </c:pt>
                <c:pt idx="356">
                  <c:v>43.860000999999997</c:v>
                </c:pt>
                <c:pt idx="357">
                  <c:v>46.07</c:v>
                </c:pt>
                <c:pt idx="358">
                  <c:v>45.77</c:v>
                </c:pt>
                <c:pt idx="359">
                  <c:v>46.627499</c:v>
                </c:pt>
                <c:pt idx="360">
                  <c:v>47.952499000000003</c:v>
                </c:pt>
                <c:pt idx="361">
                  <c:v>48.715000000000003</c:v>
                </c:pt>
                <c:pt idx="362">
                  <c:v>48.487499</c:v>
                </c:pt>
                <c:pt idx="363">
                  <c:v>48.674999</c:v>
                </c:pt>
                <c:pt idx="364">
                  <c:v>47.887501</c:v>
                </c:pt>
                <c:pt idx="365">
                  <c:v>48.224997999999999</c:v>
                </c:pt>
                <c:pt idx="366">
                  <c:v>49.012501</c:v>
                </c:pt>
                <c:pt idx="367">
                  <c:v>49.919998</c:v>
                </c:pt>
                <c:pt idx="368">
                  <c:v>50.092498999999997</c:v>
                </c:pt>
                <c:pt idx="369">
                  <c:v>49.700001</c:v>
                </c:pt>
                <c:pt idx="370">
                  <c:v>49.634998000000003</c:v>
                </c:pt>
                <c:pt idx="371">
                  <c:v>49.607498</c:v>
                </c:pt>
                <c:pt idx="372">
                  <c:v>49.442501</c:v>
                </c:pt>
                <c:pt idx="373">
                  <c:v>50.072498000000003</c:v>
                </c:pt>
                <c:pt idx="374">
                  <c:v>49.669998</c:v>
                </c:pt>
                <c:pt idx="375">
                  <c:v>50.792499999999997</c:v>
                </c:pt>
                <c:pt idx="376">
                  <c:v>50.352500999999997</c:v>
                </c:pt>
                <c:pt idx="377">
                  <c:v>50.82</c:v>
                </c:pt>
                <c:pt idx="378">
                  <c:v>50.837502000000001</c:v>
                </c:pt>
                <c:pt idx="379">
                  <c:v>50.202499000000003</c:v>
                </c:pt>
                <c:pt idx="380">
                  <c:v>49.799999</c:v>
                </c:pt>
                <c:pt idx="381">
                  <c:v>50.462502000000001</c:v>
                </c:pt>
                <c:pt idx="382">
                  <c:v>50.827499000000003</c:v>
                </c:pt>
                <c:pt idx="383">
                  <c:v>50.612499</c:v>
                </c:pt>
                <c:pt idx="384">
                  <c:v>51.022499000000003</c:v>
                </c:pt>
                <c:pt idx="385">
                  <c:v>51.147499000000003</c:v>
                </c:pt>
                <c:pt idx="386">
                  <c:v>51.012501</c:v>
                </c:pt>
                <c:pt idx="387">
                  <c:v>51</c:v>
                </c:pt>
                <c:pt idx="388">
                  <c:v>51.447498000000003</c:v>
                </c:pt>
                <c:pt idx="389">
                  <c:v>50.912497999999999</c:v>
                </c:pt>
                <c:pt idx="390">
                  <c:v>52.115001999999997</c:v>
                </c:pt>
                <c:pt idx="391">
                  <c:v>51.917499999999997</c:v>
                </c:pt>
                <c:pt idx="392">
                  <c:v>52.222499999999997</c:v>
                </c:pt>
                <c:pt idx="393">
                  <c:v>51.869999</c:v>
                </c:pt>
                <c:pt idx="394">
                  <c:v>52.115001999999997</c:v>
                </c:pt>
                <c:pt idx="395">
                  <c:v>52.189999</c:v>
                </c:pt>
                <c:pt idx="396">
                  <c:v>54.104999999999997</c:v>
                </c:pt>
                <c:pt idx="397">
                  <c:v>53.474997999999999</c:v>
                </c:pt>
                <c:pt idx="398">
                  <c:v>51.3825</c:v>
                </c:pt>
                <c:pt idx="399">
                  <c:v>49.497501</c:v>
                </c:pt>
                <c:pt idx="400">
                  <c:v>49.077499000000003</c:v>
                </c:pt>
                <c:pt idx="401">
                  <c:v>48.852500999999997</c:v>
                </c:pt>
                <c:pt idx="402">
                  <c:v>50.049999</c:v>
                </c:pt>
                <c:pt idx="403">
                  <c:v>50.325001</c:v>
                </c:pt>
                <c:pt idx="404">
                  <c:v>49.904998999999997</c:v>
                </c:pt>
                <c:pt idx="405">
                  <c:v>50.255001</c:v>
                </c:pt>
                <c:pt idx="406">
                  <c:v>50.790000999999997</c:v>
                </c:pt>
                <c:pt idx="407">
                  <c:v>50.865001999999997</c:v>
                </c:pt>
                <c:pt idx="408">
                  <c:v>51.07</c:v>
                </c:pt>
                <c:pt idx="409">
                  <c:v>52.654998999999997</c:v>
                </c:pt>
                <c:pt idx="410">
                  <c:v>52.720001000000003</c:v>
                </c:pt>
                <c:pt idx="411">
                  <c:v>53.247501</c:v>
                </c:pt>
                <c:pt idx="412">
                  <c:v>53.297500999999997</c:v>
                </c:pt>
                <c:pt idx="413">
                  <c:v>52.357498</c:v>
                </c:pt>
                <c:pt idx="414">
                  <c:v>51.465000000000003</c:v>
                </c:pt>
                <c:pt idx="415">
                  <c:v>51.965000000000003</c:v>
                </c:pt>
                <c:pt idx="416">
                  <c:v>51.025002000000001</c:v>
                </c:pt>
                <c:pt idx="417">
                  <c:v>52.125</c:v>
                </c:pt>
                <c:pt idx="418">
                  <c:v>52.540000999999997</c:v>
                </c:pt>
                <c:pt idx="419">
                  <c:v>51.607498</c:v>
                </c:pt>
                <c:pt idx="420">
                  <c:v>52.097499999999997</c:v>
                </c:pt>
                <c:pt idx="421">
                  <c:v>53</c:v>
                </c:pt>
                <c:pt idx="422">
                  <c:v>53.512501</c:v>
                </c:pt>
                <c:pt idx="423">
                  <c:v>53.709999000000003</c:v>
                </c:pt>
                <c:pt idx="424">
                  <c:v>53.465000000000003</c:v>
                </c:pt>
                <c:pt idx="425">
                  <c:v>54.517502</c:v>
                </c:pt>
                <c:pt idx="426">
                  <c:v>56.200001</c:v>
                </c:pt>
                <c:pt idx="427">
                  <c:v>55</c:v>
                </c:pt>
                <c:pt idx="428">
                  <c:v>54.432499</c:v>
                </c:pt>
                <c:pt idx="429">
                  <c:v>54.990001999999997</c:v>
                </c:pt>
                <c:pt idx="430">
                  <c:v>55.264999000000003</c:v>
                </c:pt>
                <c:pt idx="431">
                  <c:v>55.502499</c:v>
                </c:pt>
                <c:pt idx="432">
                  <c:v>55.345001000000003</c:v>
                </c:pt>
                <c:pt idx="433">
                  <c:v>54.737499</c:v>
                </c:pt>
                <c:pt idx="434">
                  <c:v>55.2575</c:v>
                </c:pt>
                <c:pt idx="435">
                  <c:v>54.637501</c:v>
                </c:pt>
                <c:pt idx="436">
                  <c:v>55</c:v>
                </c:pt>
                <c:pt idx="437">
                  <c:v>55.134998000000003</c:v>
                </c:pt>
                <c:pt idx="438">
                  <c:v>55.224997999999999</c:v>
                </c:pt>
                <c:pt idx="439">
                  <c:v>56.267502</c:v>
                </c:pt>
                <c:pt idx="440">
                  <c:v>55.764999000000003</c:v>
                </c:pt>
                <c:pt idx="441">
                  <c:v>54.607498</c:v>
                </c:pt>
                <c:pt idx="442">
                  <c:v>56.41</c:v>
                </c:pt>
                <c:pt idx="443">
                  <c:v>56.567501</c:v>
                </c:pt>
                <c:pt idx="444">
                  <c:v>56.455002</c:v>
                </c:pt>
                <c:pt idx="445">
                  <c:v>56.7575</c:v>
                </c:pt>
                <c:pt idx="446">
                  <c:v>56.982498</c:v>
                </c:pt>
                <c:pt idx="447">
                  <c:v>58.237499</c:v>
                </c:pt>
                <c:pt idx="448">
                  <c:v>58.724997999999999</c:v>
                </c:pt>
                <c:pt idx="449">
                  <c:v>59.097499999999997</c:v>
                </c:pt>
                <c:pt idx="450">
                  <c:v>58.342498999999997</c:v>
                </c:pt>
                <c:pt idx="451">
                  <c:v>58.772499000000003</c:v>
                </c:pt>
                <c:pt idx="452">
                  <c:v>58.647499000000003</c:v>
                </c:pt>
                <c:pt idx="453">
                  <c:v>59.380001</c:v>
                </c:pt>
                <c:pt idx="454">
                  <c:v>60.290000999999997</c:v>
                </c:pt>
                <c:pt idx="455">
                  <c:v>60.525002000000001</c:v>
                </c:pt>
                <c:pt idx="456">
                  <c:v>61.127499</c:v>
                </c:pt>
                <c:pt idx="457">
                  <c:v>60.790000999999997</c:v>
                </c:pt>
                <c:pt idx="458">
                  <c:v>61.854999999999997</c:v>
                </c:pt>
                <c:pt idx="459">
                  <c:v>62.2425</c:v>
                </c:pt>
                <c:pt idx="460">
                  <c:v>61.189999</c:v>
                </c:pt>
                <c:pt idx="461">
                  <c:v>61.810001</c:v>
                </c:pt>
                <c:pt idx="462">
                  <c:v>62.384998000000003</c:v>
                </c:pt>
                <c:pt idx="463">
                  <c:v>64.332497000000004</c:v>
                </c:pt>
                <c:pt idx="464">
                  <c:v>64.262496999999996</c:v>
                </c:pt>
                <c:pt idx="465">
                  <c:v>64.192497000000003</c:v>
                </c:pt>
                <c:pt idx="466">
                  <c:v>64.684997999999993</c:v>
                </c:pt>
                <c:pt idx="467">
                  <c:v>64.672500999999997</c:v>
                </c:pt>
                <c:pt idx="468">
                  <c:v>64.574996999999996</c:v>
                </c:pt>
                <c:pt idx="469">
                  <c:v>65.387496999999996</c:v>
                </c:pt>
                <c:pt idx="470">
                  <c:v>65.282500999999996</c:v>
                </c:pt>
                <c:pt idx="471">
                  <c:v>65.9375</c:v>
                </c:pt>
                <c:pt idx="472">
                  <c:v>65.919998000000007</c:v>
                </c:pt>
                <c:pt idx="473">
                  <c:v>66.449996999999996</c:v>
                </c:pt>
                <c:pt idx="474">
                  <c:v>66.974997999999999</c:v>
                </c:pt>
                <c:pt idx="475">
                  <c:v>66.385002</c:v>
                </c:pt>
                <c:pt idx="476">
                  <c:v>65.922500999999997</c:v>
                </c:pt>
                <c:pt idx="477">
                  <c:v>65.647498999999996</c:v>
                </c:pt>
                <c:pt idx="478">
                  <c:v>65.677498</c:v>
                </c:pt>
                <c:pt idx="479">
                  <c:v>66.735000999999997</c:v>
                </c:pt>
                <c:pt idx="480">
                  <c:v>66.394997000000004</c:v>
                </c:pt>
                <c:pt idx="481">
                  <c:v>66.650002000000001</c:v>
                </c:pt>
                <c:pt idx="482">
                  <c:v>66.817497000000003</c:v>
                </c:pt>
                <c:pt idx="483">
                  <c:v>64.577499000000003</c:v>
                </c:pt>
                <c:pt idx="484">
                  <c:v>65.267501999999993</c:v>
                </c:pt>
                <c:pt idx="485">
                  <c:v>65.947502</c:v>
                </c:pt>
                <c:pt idx="486">
                  <c:v>66.870002999999997</c:v>
                </c:pt>
                <c:pt idx="487">
                  <c:v>67.5</c:v>
                </c:pt>
                <c:pt idx="488">
                  <c:v>67.150002000000001</c:v>
                </c:pt>
                <c:pt idx="489">
                  <c:v>67.202499000000003</c:v>
                </c:pt>
                <c:pt idx="490">
                  <c:v>66.944999999999993</c:v>
                </c:pt>
                <c:pt idx="491">
                  <c:v>67.864998</c:v>
                </c:pt>
                <c:pt idx="492">
                  <c:v>69.25</c:v>
                </c:pt>
                <c:pt idx="493">
                  <c:v>69.892501999999993</c:v>
                </c:pt>
                <c:pt idx="494">
                  <c:v>69.949996999999996</c:v>
                </c:pt>
                <c:pt idx="495">
                  <c:v>69.875</c:v>
                </c:pt>
                <c:pt idx="496">
                  <c:v>70.557502999999997</c:v>
                </c:pt>
                <c:pt idx="497">
                  <c:v>70.132499999999993</c:v>
                </c:pt>
                <c:pt idx="498">
                  <c:v>71.172500999999997</c:v>
                </c:pt>
                <c:pt idx="499">
                  <c:v>71.205001999999993</c:v>
                </c:pt>
                <c:pt idx="500">
                  <c:v>72.779999000000004</c:v>
                </c:pt>
                <c:pt idx="501">
                  <c:v>72.364998</c:v>
                </c:pt>
                <c:pt idx="502">
                  <c:v>72.482498000000007</c:v>
                </c:pt>
                <c:pt idx="503">
                  <c:v>74.059997999999993</c:v>
                </c:pt>
                <c:pt idx="504">
                  <c:v>74.287497999999999</c:v>
                </c:pt>
                <c:pt idx="505">
                  <c:v>73.447502</c:v>
                </c:pt>
                <c:pt idx="506">
                  <c:v>74.959998999999996</c:v>
                </c:pt>
                <c:pt idx="507">
                  <c:v>74.290001000000004</c:v>
                </c:pt>
                <c:pt idx="508">
                  <c:v>76.809997999999993</c:v>
                </c:pt>
                <c:pt idx="509">
                  <c:v>77.650002000000001</c:v>
                </c:pt>
                <c:pt idx="510">
                  <c:v>77.910004000000001</c:v>
                </c:pt>
                <c:pt idx="511">
                  <c:v>79.175003000000004</c:v>
                </c:pt>
                <c:pt idx="512">
                  <c:v>77.962502000000001</c:v>
                </c:pt>
                <c:pt idx="513">
                  <c:v>78.397498999999996</c:v>
                </c:pt>
                <c:pt idx="514">
                  <c:v>79.067497000000003</c:v>
                </c:pt>
                <c:pt idx="515">
                  <c:v>79.297500999999997</c:v>
                </c:pt>
                <c:pt idx="516">
                  <c:v>79.644997000000004</c:v>
                </c:pt>
                <c:pt idx="517">
                  <c:v>79.480002999999996</c:v>
                </c:pt>
                <c:pt idx="518">
                  <c:v>80.0625</c:v>
                </c:pt>
                <c:pt idx="519">
                  <c:v>77.514999000000003</c:v>
                </c:pt>
                <c:pt idx="520">
                  <c:v>78.150002000000001</c:v>
                </c:pt>
                <c:pt idx="521">
                  <c:v>81.112503000000004</c:v>
                </c:pt>
                <c:pt idx="522">
                  <c:v>80.135002</c:v>
                </c:pt>
                <c:pt idx="523">
                  <c:v>80.232498000000007</c:v>
                </c:pt>
                <c:pt idx="524">
                  <c:v>76.074996999999996</c:v>
                </c:pt>
                <c:pt idx="525">
                  <c:v>78.827499000000003</c:v>
                </c:pt>
                <c:pt idx="526">
                  <c:v>80.879997000000003</c:v>
                </c:pt>
                <c:pt idx="527">
                  <c:v>80.642501999999993</c:v>
                </c:pt>
                <c:pt idx="528">
                  <c:v>80.592499000000004</c:v>
                </c:pt>
                <c:pt idx="529">
                  <c:v>78.544998000000007</c:v>
                </c:pt>
                <c:pt idx="530">
                  <c:v>80.900002000000001</c:v>
                </c:pt>
                <c:pt idx="531">
                  <c:v>80.367500000000007</c:v>
                </c:pt>
                <c:pt idx="532">
                  <c:v>81.047500999999997</c:v>
                </c:pt>
                <c:pt idx="533">
                  <c:v>81.184997999999993</c:v>
                </c:pt>
                <c:pt idx="534">
                  <c:v>78.839995999999999</c:v>
                </c:pt>
                <c:pt idx="535">
                  <c:v>80</c:v>
                </c:pt>
                <c:pt idx="536">
                  <c:v>80.657500999999996</c:v>
                </c:pt>
                <c:pt idx="537">
                  <c:v>79.654999000000004</c:v>
                </c:pt>
                <c:pt idx="538">
                  <c:v>74.315002000000007</c:v>
                </c:pt>
                <c:pt idx="539">
                  <c:v>75.237503000000004</c:v>
                </c:pt>
                <c:pt idx="540">
                  <c:v>71.632499999999993</c:v>
                </c:pt>
                <c:pt idx="541">
                  <c:v>70.275002000000001</c:v>
                </c:pt>
                <c:pt idx="542">
                  <c:v>64.315002000000007</c:v>
                </c:pt>
                <c:pt idx="543">
                  <c:v>70.569999999999993</c:v>
                </c:pt>
                <c:pt idx="544">
                  <c:v>75.917502999999996</c:v>
                </c:pt>
                <c:pt idx="545">
                  <c:v>74.110000999999997</c:v>
                </c:pt>
                <c:pt idx="546">
                  <c:v>73.879997000000003</c:v>
                </c:pt>
                <c:pt idx="547">
                  <c:v>70.5</c:v>
                </c:pt>
                <c:pt idx="548">
                  <c:v>65.9375</c:v>
                </c:pt>
                <c:pt idx="549">
                  <c:v>69.285004000000001</c:v>
                </c:pt>
                <c:pt idx="550">
                  <c:v>69.347504000000001</c:v>
                </c:pt>
                <c:pt idx="551">
                  <c:v>63.985000999999997</c:v>
                </c:pt>
                <c:pt idx="552">
                  <c:v>66.222504000000001</c:v>
                </c:pt>
                <c:pt idx="553">
                  <c:v>60.487499</c:v>
                </c:pt>
                <c:pt idx="554">
                  <c:v>61.877499</c:v>
                </c:pt>
                <c:pt idx="555">
                  <c:v>59.942501</c:v>
                </c:pt>
                <c:pt idx="556">
                  <c:v>61.847499999999997</c:v>
                </c:pt>
                <c:pt idx="557">
                  <c:v>61.794998</c:v>
                </c:pt>
                <c:pt idx="558">
                  <c:v>57.02</c:v>
                </c:pt>
                <c:pt idx="559">
                  <c:v>59.09</c:v>
                </c:pt>
                <c:pt idx="560">
                  <c:v>62.6875</c:v>
                </c:pt>
                <c:pt idx="561">
                  <c:v>61.630001</c:v>
                </c:pt>
                <c:pt idx="562">
                  <c:v>63.1875</c:v>
                </c:pt>
                <c:pt idx="563">
                  <c:v>62.685001</c:v>
                </c:pt>
                <c:pt idx="564">
                  <c:v>63.900002000000001</c:v>
                </c:pt>
                <c:pt idx="565">
                  <c:v>61.625</c:v>
                </c:pt>
                <c:pt idx="566">
                  <c:v>60.084999000000003</c:v>
                </c:pt>
                <c:pt idx="567">
                  <c:v>60.700001</c:v>
                </c:pt>
                <c:pt idx="568">
                  <c:v>62.724997999999999</c:v>
                </c:pt>
                <c:pt idx="569">
                  <c:v>67.699996999999996</c:v>
                </c:pt>
                <c:pt idx="570">
                  <c:v>65.684997999999993</c:v>
                </c:pt>
                <c:pt idx="571">
                  <c:v>67.175003000000004</c:v>
                </c:pt>
                <c:pt idx="572">
                  <c:v>67.077499000000003</c:v>
                </c:pt>
                <c:pt idx="573">
                  <c:v>70</c:v>
                </c:pt>
                <c:pt idx="574">
                  <c:v>70.599997999999999</c:v>
                </c:pt>
                <c:pt idx="575">
                  <c:v>71.845000999999996</c:v>
                </c:pt>
                <c:pt idx="576">
                  <c:v>71.172500999999997</c:v>
                </c:pt>
                <c:pt idx="577">
                  <c:v>69.487503000000004</c:v>
                </c:pt>
                <c:pt idx="578">
                  <c:v>69.069999999999993</c:v>
                </c:pt>
                <c:pt idx="579">
                  <c:v>68.402495999999999</c:v>
                </c:pt>
                <c:pt idx="580">
                  <c:v>68.967499000000004</c:v>
                </c:pt>
                <c:pt idx="581">
                  <c:v>69.300003000000004</c:v>
                </c:pt>
                <c:pt idx="582">
                  <c:v>70.449996999999996</c:v>
                </c:pt>
                <c:pt idx="583">
                  <c:v>71.269997000000004</c:v>
                </c:pt>
                <c:pt idx="584">
                  <c:v>71.182502999999997</c:v>
                </c:pt>
                <c:pt idx="585">
                  <c:v>72.489998</c:v>
                </c:pt>
                <c:pt idx="586">
                  <c:v>71.5625</c:v>
                </c:pt>
                <c:pt idx="587">
                  <c:v>72.292502999999996</c:v>
                </c:pt>
                <c:pt idx="588">
                  <c:v>73.764999000000003</c:v>
                </c:pt>
                <c:pt idx="589">
                  <c:v>75.114998</c:v>
                </c:pt>
                <c:pt idx="590">
                  <c:v>75.805000000000007</c:v>
                </c:pt>
                <c:pt idx="591">
                  <c:v>76.410004000000001</c:v>
                </c:pt>
                <c:pt idx="592">
                  <c:v>77.025002000000001</c:v>
                </c:pt>
                <c:pt idx="593">
                  <c:v>79.457497000000004</c:v>
                </c:pt>
                <c:pt idx="594">
                  <c:v>78.037497999999999</c:v>
                </c:pt>
                <c:pt idx="595">
                  <c:v>76.127502000000007</c:v>
                </c:pt>
                <c:pt idx="596">
                  <c:v>75.087502000000001</c:v>
                </c:pt>
                <c:pt idx="597">
                  <c:v>78.292502999999996</c:v>
                </c:pt>
                <c:pt idx="598">
                  <c:v>78.757499999999993</c:v>
                </c:pt>
                <c:pt idx="599">
                  <c:v>79.169998000000007</c:v>
                </c:pt>
                <c:pt idx="600">
                  <c:v>79.665001000000004</c:v>
                </c:pt>
                <c:pt idx="601">
                  <c:v>78.942497000000003</c:v>
                </c:pt>
                <c:pt idx="602">
                  <c:v>80.875</c:v>
                </c:pt>
                <c:pt idx="603">
                  <c:v>79.035004000000001</c:v>
                </c:pt>
                <c:pt idx="604">
                  <c:v>79.192497000000003</c:v>
                </c:pt>
                <c:pt idx="605">
                  <c:v>79.8125</c:v>
                </c:pt>
                <c:pt idx="606">
                  <c:v>79.4375</c:v>
                </c:pt>
                <c:pt idx="607">
                  <c:v>80.1875</c:v>
                </c:pt>
                <c:pt idx="608">
                  <c:v>81.165001000000004</c:v>
                </c:pt>
                <c:pt idx="609">
                  <c:v>81.097504000000001</c:v>
                </c:pt>
                <c:pt idx="610">
                  <c:v>80.837502000000001</c:v>
                </c:pt>
                <c:pt idx="611">
                  <c:v>82.5625</c:v>
                </c:pt>
                <c:pt idx="612">
                  <c:v>83.035004000000001</c:v>
                </c:pt>
                <c:pt idx="613">
                  <c:v>86.974997999999999</c:v>
                </c:pt>
                <c:pt idx="614">
                  <c:v>87.327499000000003</c:v>
                </c:pt>
                <c:pt idx="615">
                  <c:v>86.18</c:v>
                </c:pt>
                <c:pt idx="616">
                  <c:v>83.3125</c:v>
                </c:pt>
                <c:pt idx="617">
                  <c:v>87.864998</c:v>
                </c:pt>
                <c:pt idx="618">
                  <c:v>88.787497999999999</c:v>
                </c:pt>
                <c:pt idx="619">
                  <c:v>87.852501000000004</c:v>
                </c:pt>
                <c:pt idx="620">
                  <c:v>88.660004000000001</c:v>
                </c:pt>
                <c:pt idx="621">
                  <c:v>87.834998999999996</c:v>
                </c:pt>
                <c:pt idx="622">
                  <c:v>91</c:v>
                </c:pt>
                <c:pt idx="623">
                  <c:v>91.25</c:v>
                </c:pt>
                <c:pt idx="624">
                  <c:v>90.175003000000004</c:v>
                </c:pt>
                <c:pt idx="625">
                  <c:v>91.102501000000004</c:v>
                </c:pt>
                <c:pt idx="626">
                  <c:v>88.3125</c:v>
                </c:pt>
                <c:pt idx="627">
                  <c:v>90.019997000000004</c:v>
                </c:pt>
                <c:pt idx="628">
                  <c:v>91.279999000000004</c:v>
                </c:pt>
                <c:pt idx="629">
                  <c:v>91.962502000000001</c:v>
                </c:pt>
                <c:pt idx="630">
                  <c:v>92.5</c:v>
                </c:pt>
                <c:pt idx="631">
                  <c:v>93.852501000000004</c:v>
                </c:pt>
                <c:pt idx="632">
                  <c:v>94.18</c:v>
                </c:pt>
                <c:pt idx="633">
                  <c:v>96.262496999999996</c:v>
                </c:pt>
                <c:pt idx="634">
                  <c:v>95.334998999999996</c:v>
                </c:pt>
                <c:pt idx="635">
                  <c:v>97.264999000000003</c:v>
                </c:pt>
                <c:pt idx="636">
                  <c:v>94.839995999999999</c:v>
                </c:pt>
                <c:pt idx="637">
                  <c:v>98.989998</c:v>
                </c:pt>
                <c:pt idx="638">
                  <c:v>96.5625</c:v>
                </c:pt>
                <c:pt idx="639">
                  <c:v>96.987503000000004</c:v>
                </c:pt>
                <c:pt idx="640">
                  <c:v>96.417502999999996</c:v>
                </c:pt>
                <c:pt idx="641">
                  <c:v>99.172500999999997</c:v>
                </c:pt>
                <c:pt idx="642">
                  <c:v>96.692497000000003</c:v>
                </c:pt>
                <c:pt idx="643">
                  <c:v>96.997497999999993</c:v>
                </c:pt>
                <c:pt idx="644">
                  <c:v>90.987503000000004</c:v>
                </c:pt>
                <c:pt idx="645">
                  <c:v>93.709998999999996</c:v>
                </c:pt>
                <c:pt idx="646">
                  <c:v>94.367500000000007</c:v>
                </c:pt>
                <c:pt idx="647">
                  <c:v>93.75</c:v>
                </c:pt>
                <c:pt idx="648">
                  <c:v>94.1875</c:v>
                </c:pt>
                <c:pt idx="649">
                  <c:v>102.885002</c:v>
                </c:pt>
                <c:pt idx="650">
                  <c:v>108.199997</c:v>
                </c:pt>
                <c:pt idx="651">
                  <c:v>109.13249999999999</c:v>
                </c:pt>
                <c:pt idx="652">
                  <c:v>109.37750200000001</c:v>
                </c:pt>
                <c:pt idx="653">
                  <c:v>110.404999</c:v>
                </c:pt>
                <c:pt idx="654">
                  <c:v>113.20500199999999</c:v>
                </c:pt>
                <c:pt idx="655">
                  <c:v>112.599998</c:v>
                </c:pt>
                <c:pt idx="656">
                  <c:v>111.970001</c:v>
                </c:pt>
                <c:pt idx="657">
                  <c:v>110.49749799999999</c:v>
                </c:pt>
                <c:pt idx="658">
                  <c:v>114.43</c:v>
                </c:pt>
                <c:pt idx="659">
                  <c:v>114.83000199999999</c:v>
                </c:pt>
                <c:pt idx="660">
                  <c:v>116.0625</c:v>
                </c:pt>
                <c:pt idx="661">
                  <c:v>114.352501</c:v>
                </c:pt>
                <c:pt idx="662">
                  <c:v>115.98249800000001</c:v>
                </c:pt>
                <c:pt idx="663">
                  <c:v>115.75</c:v>
                </c:pt>
                <c:pt idx="664">
                  <c:v>119.262497</c:v>
                </c:pt>
                <c:pt idx="665">
                  <c:v>128.697495</c:v>
                </c:pt>
                <c:pt idx="666">
                  <c:v>124.697502</c:v>
                </c:pt>
                <c:pt idx="667">
                  <c:v>126.18</c:v>
                </c:pt>
                <c:pt idx="668">
                  <c:v>127.14250199999999</c:v>
                </c:pt>
                <c:pt idx="669">
                  <c:v>126.012497</c:v>
                </c:pt>
                <c:pt idx="670">
                  <c:v>127.58000199999999</c:v>
                </c:pt>
                <c:pt idx="671">
                  <c:v>132.759995</c:v>
                </c:pt>
                <c:pt idx="672">
                  <c:v>137.58999600000001</c:v>
                </c:pt>
                <c:pt idx="673">
                  <c:v>126.910004</c:v>
                </c:pt>
                <c:pt idx="674">
                  <c:v>120.07</c:v>
                </c:pt>
                <c:pt idx="675">
                  <c:v>113.949997</c:v>
                </c:pt>
                <c:pt idx="676">
                  <c:v>117.260002</c:v>
                </c:pt>
                <c:pt idx="677">
                  <c:v>120.360001</c:v>
                </c:pt>
                <c:pt idx="678">
                  <c:v>114.57</c:v>
                </c:pt>
                <c:pt idx="679">
                  <c:v>114.720001</c:v>
                </c:pt>
                <c:pt idx="680">
                  <c:v>118.33000199999999</c:v>
                </c:pt>
                <c:pt idx="681">
                  <c:v>115.230003</c:v>
                </c:pt>
                <c:pt idx="682">
                  <c:v>109.720001</c:v>
                </c:pt>
                <c:pt idx="683">
                  <c:v>110.400002</c:v>
                </c:pt>
                <c:pt idx="684">
                  <c:v>104.540001</c:v>
                </c:pt>
                <c:pt idx="685">
                  <c:v>112.68</c:v>
                </c:pt>
                <c:pt idx="686">
                  <c:v>111.620003</c:v>
                </c:pt>
                <c:pt idx="687">
                  <c:v>105.16999800000001</c:v>
                </c:pt>
                <c:pt idx="688">
                  <c:v>108.43</c:v>
                </c:pt>
                <c:pt idx="689">
                  <c:v>115.010002</c:v>
                </c:pt>
                <c:pt idx="690">
                  <c:v>114.550003</c:v>
                </c:pt>
                <c:pt idx="691">
                  <c:v>113.790001</c:v>
                </c:pt>
                <c:pt idx="692">
                  <c:v>117.639999</c:v>
                </c:pt>
                <c:pt idx="693">
                  <c:v>112.889999</c:v>
                </c:pt>
                <c:pt idx="694">
                  <c:v>113.910004</c:v>
                </c:pt>
                <c:pt idx="695">
                  <c:v>115.699997</c:v>
                </c:pt>
                <c:pt idx="696">
                  <c:v>114.620003</c:v>
                </c:pt>
                <c:pt idx="697">
                  <c:v>116.25</c:v>
                </c:pt>
                <c:pt idx="698">
                  <c:v>115.279999</c:v>
                </c:pt>
                <c:pt idx="699">
                  <c:v>120.05999799999999</c:v>
                </c:pt>
                <c:pt idx="700">
                  <c:v>125.269997</c:v>
                </c:pt>
                <c:pt idx="701">
                  <c:v>121</c:v>
                </c:pt>
                <c:pt idx="702">
                  <c:v>118.720001</c:v>
                </c:pt>
                <c:pt idx="703">
                  <c:v>121.279999</c:v>
                </c:pt>
                <c:pt idx="704">
                  <c:v>119.959999</c:v>
                </c:pt>
                <c:pt idx="705">
                  <c:v>116.199997</c:v>
                </c:pt>
                <c:pt idx="706">
                  <c:v>116.66999800000001</c:v>
                </c:pt>
                <c:pt idx="707">
                  <c:v>117.449997</c:v>
                </c:pt>
                <c:pt idx="708">
                  <c:v>116.389999</c:v>
                </c:pt>
                <c:pt idx="709">
                  <c:v>114.010002</c:v>
                </c:pt>
                <c:pt idx="710">
                  <c:v>115.489998</c:v>
                </c:pt>
                <c:pt idx="711">
                  <c:v>115.050003</c:v>
                </c:pt>
                <c:pt idx="712">
                  <c:v>112.370003</c:v>
                </c:pt>
                <c:pt idx="713">
                  <c:v>111.05999799999999</c:v>
                </c:pt>
                <c:pt idx="714">
                  <c:v>109.110001</c:v>
                </c:pt>
                <c:pt idx="715">
                  <c:v>109.660004</c:v>
                </c:pt>
                <c:pt idx="716">
                  <c:v>114.139999</c:v>
                </c:pt>
                <c:pt idx="717">
                  <c:v>117.949997</c:v>
                </c:pt>
                <c:pt idx="718">
                  <c:v>118.32</c:v>
                </c:pt>
                <c:pt idx="719">
                  <c:v>120.5</c:v>
                </c:pt>
                <c:pt idx="720">
                  <c:v>115.550003</c:v>
                </c:pt>
                <c:pt idx="721">
                  <c:v>117.19000200000001</c:v>
                </c:pt>
                <c:pt idx="722">
                  <c:v>119.620003</c:v>
                </c:pt>
                <c:pt idx="723">
                  <c:v>119.44000200000001</c:v>
                </c:pt>
                <c:pt idx="724">
                  <c:v>118.91999800000001</c:v>
                </c:pt>
                <c:pt idx="725">
                  <c:v>119.550003</c:v>
                </c:pt>
                <c:pt idx="726">
                  <c:v>118.610001</c:v>
                </c:pt>
                <c:pt idx="727">
                  <c:v>117.589996</c:v>
                </c:pt>
                <c:pt idx="728">
                  <c:v>118.639999</c:v>
                </c:pt>
                <c:pt idx="729">
                  <c:v>117.18</c:v>
                </c:pt>
                <c:pt idx="730">
                  <c:v>113.910004</c:v>
                </c:pt>
                <c:pt idx="731">
                  <c:v>115.550003</c:v>
                </c:pt>
                <c:pt idx="732">
                  <c:v>116.57</c:v>
                </c:pt>
                <c:pt idx="733">
                  <c:v>116.970001</c:v>
                </c:pt>
                <c:pt idx="734">
                  <c:v>121.010002</c:v>
                </c:pt>
                <c:pt idx="735">
                  <c:v>122.019997</c:v>
                </c:pt>
                <c:pt idx="736">
                  <c:v>123.519997</c:v>
                </c:pt>
                <c:pt idx="737">
                  <c:v>122.599998</c:v>
                </c:pt>
                <c:pt idx="738">
                  <c:v>122.30999799999999</c:v>
                </c:pt>
                <c:pt idx="739">
                  <c:v>124.370003</c:v>
                </c:pt>
                <c:pt idx="740">
                  <c:v>124.529999</c:v>
                </c:pt>
                <c:pt idx="741">
                  <c:v>120.5</c:v>
                </c:pt>
                <c:pt idx="742">
                  <c:v>122.43</c:v>
                </c:pt>
                <c:pt idx="743">
                  <c:v>122.599998</c:v>
                </c:pt>
                <c:pt idx="744">
                  <c:v>124.339996</c:v>
                </c:pt>
                <c:pt idx="745">
                  <c:v>127.410004</c:v>
                </c:pt>
                <c:pt idx="746">
                  <c:v>128.89999399999999</c:v>
                </c:pt>
                <c:pt idx="747">
                  <c:v>128.96000699999999</c:v>
                </c:pt>
                <c:pt idx="748">
                  <c:v>125.019997</c:v>
                </c:pt>
                <c:pt idx="749">
                  <c:v>131.61000100000001</c:v>
                </c:pt>
                <c:pt idx="750">
                  <c:v>132.16000399999999</c:v>
                </c:pt>
                <c:pt idx="751">
                  <c:v>131.320007</c:v>
                </c:pt>
                <c:pt idx="752">
                  <c:v>133.990005</c:v>
                </c:pt>
                <c:pt idx="753">
                  <c:v>138.050003</c:v>
                </c:pt>
                <c:pt idx="754">
                  <c:v>135.58000200000001</c:v>
                </c:pt>
                <c:pt idx="755">
                  <c:v>134.08000200000001</c:v>
                </c:pt>
                <c:pt idx="756">
                  <c:v>133.520004</c:v>
                </c:pt>
                <c:pt idx="757">
                  <c:v>128.88999899999999</c:v>
                </c:pt>
                <c:pt idx="758">
                  <c:v>127.720001</c:v>
                </c:pt>
                <c:pt idx="759">
                  <c:v>128.36000100000001</c:v>
                </c:pt>
                <c:pt idx="760">
                  <c:v>132.429993</c:v>
                </c:pt>
                <c:pt idx="761">
                  <c:v>129.19000199999999</c:v>
                </c:pt>
                <c:pt idx="762">
                  <c:v>128.5</c:v>
                </c:pt>
                <c:pt idx="763">
                  <c:v>128.759995</c:v>
                </c:pt>
                <c:pt idx="764">
                  <c:v>130.800003</c:v>
                </c:pt>
                <c:pt idx="765">
                  <c:v>128.779999</c:v>
                </c:pt>
                <c:pt idx="766">
                  <c:v>127.779999</c:v>
                </c:pt>
                <c:pt idx="767">
                  <c:v>128.66000399999999</c:v>
                </c:pt>
                <c:pt idx="768">
                  <c:v>133.800003</c:v>
                </c:pt>
                <c:pt idx="769">
                  <c:v>136.279999</c:v>
                </c:pt>
                <c:pt idx="770">
                  <c:v>143.070007</c:v>
                </c:pt>
                <c:pt idx="771">
                  <c:v>143.60000600000001</c:v>
                </c:pt>
                <c:pt idx="772">
                  <c:v>143.429993</c:v>
                </c:pt>
                <c:pt idx="773">
                  <c:v>139.520004</c:v>
                </c:pt>
                <c:pt idx="774">
                  <c:v>135.83000200000001</c:v>
                </c:pt>
                <c:pt idx="775">
                  <c:v>133.75</c:v>
                </c:pt>
                <c:pt idx="776">
                  <c:v>135.729996</c:v>
                </c:pt>
                <c:pt idx="777">
                  <c:v>135.759995</c:v>
                </c:pt>
                <c:pt idx="778">
                  <c:v>136.300003</c:v>
                </c:pt>
                <c:pt idx="779">
                  <c:v>137.35000600000001</c:v>
                </c:pt>
                <c:pt idx="780">
                  <c:v>136.029999</c:v>
                </c:pt>
                <c:pt idx="781">
                  <c:v>136.61999499999999</c:v>
                </c:pt>
                <c:pt idx="782">
                  <c:v>136.479996</c:v>
                </c:pt>
                <c:pt idx="783">
                  <c:v>135.89999399999999</c:v>
                </c:pt>
                <c:pt idx="784">
                  <c:v>134.35000600000001</c:v>
                </c:pt>
                <c:pt idx="785">
                  <c:v>135.490005</c:v>
                </c:pt>
                <c:pt idx="786">
                  <c:v>131.25</c:v>
                </c:pt>
                <c:pt idx="787">
                  <c:v>129.199997</c:v>
                </c:pt>
                <c:pt idx="788">
                  <c:v>130.240005</c:v>
                </c:pt>
                <c:pt idx="789">
                  <c:v>128.009995</c:v>
                </c:pt>
                <c:pt idx="790">
                  <c:v>123.760002</c:v>
                </c:pt>
                <c:pt idx="791">
                  <c:v>124.94000200000001</c:v>
                </c:pt>
                <c:pt idx="792">
                  <c:v>124.68</c:v>
                </c:pt>
                <c:pt idx="793">
                  <c:v>122.589996</c:v>
                </c:pt>
                <c:pt idx="794">
                  <c:v>123.75</c:v>
                </c:pt>
                <c:pt idx="795">
                  <c:v>128.41000399999999</c:v>
                </c:pt>
                <c:pt idx="796">
                  <c:v>124.80999799999999</c:v>
                </c:pt>
                <c:pt idx="797">
                  <c:v>121.75</c:v>
                </c:pt>
                <c:pt idx="798">
                  <c:v>120.980003</c:v>
                </c:pt>
                <c:pt idx="799">
                  <c:v>120.93</c:v>
                </c:pt>
                <c:pt idx="800">
                  <c:v>119.029999</c:v>
                </c:pt>
                <c:pt idx="801">
                  <c:v>121.69000200000001</c:v>
                </c:pt>
                <c:pt idx="802">
                  <c:v>122.540001</c:v>
                </c:pt>
                <c:pt idx="803">
                  <c:v>120.400002</c:v>
                </c:pt>
                <c:pt idx="804">
                  <c:v>121.410004</c:v>
                </c:pt>
                <c:pt idx="805">
                  <c:v>125.699997</c:v>
                </c:pt>
                <c:pt idx="806">
                  <c:v>124.050003</c:v>
                </c:pt>
                <c:pt idx="807">
                  <c:v>122.879997</c:v>
                </c:pt>
                <c:pt idx="808">
                  <c:v>119.900002</c:v>
                </c:pt>
                <c:pt idx="809">
                  <c:v>120.33000199999999</c:v>
                </c:pt>
                <c:pt idx="810">
                  <c:v>123.33000199999999</c:v>
                </c:pt>
                <c:pt idx="811">
                  <c:v>122.82</c:v>
                </c:pt>
                <c:pt idx="812">
                  <c:v>119.540001</c:v>
                </c:pt>
                <c:pt idx="813">
                  <c:v>120.349998</c:v>
                </c:pt>
                <c:pt idx="814">
                  <c:v>121.650002</c:v>
                </c:pt>
                <c:pt idx="815">
                  <c:v>120.110001</c:v>
                </c:pt>
                <c:pt idx="816">
                  <c:v>121.650002</c:v>
                </c:pt>
                <c:pt idx="817">
                  <c:v>123.660004</c:v>
                </c:pt>
                <c:pt idx="818">
                  <c:v>123.870003</c:v>
                </c:pt>
                <c:pt idx="819">
                  <c:v>126.5</c:v>
                </c:pt>
                <c:pt idx="820">
                  <c:v>125.83000199999999</c:v>
                </c:pt>
                <c:pt idx="821">
                  <c:v>128.949997</c:v>
                </c:pt>
                <c:pt idx="822">
                  <c:v>129.800003</c:v>
                </c:pt>
                <c:pt idx="823">
                  <c:v>132.520004</c:v>
                </c:pt>
                <c:pt idx="824">
                  <c:v>132.44000199999999</c:v>
                </c:pt>
                <c:pt idx="825">
                  <c:v>134.94000199999999</c:v>
                </c:pt>
                <c:pt idx="826">
                  <c:v>133.820007</c:v>
                </c:pt>
                <c:pt idx="827">
                  <c:v>134.300003</c:v>
                </c:pt>
                <c:pt idx="828">
                  <c:v>133.509995</c:v>
                </c:pt>
                <c:pt idx="829">
                  <c:v>135.020004</c:v>
                </c:pt>
                <c:pt idx="830">
                  <c:v>132.36000100000001</c:v>
                </c:pt>
                <c:pt idx="831">
                  <c:v>133.03999300000001</c:v>
                </c:pt>
                <c:pt idx="832">
                  <c:v>132.16000399999999</c:v>
                </c:pt>
                <c:pt idx="833">
                  <c:v>134.83000200000001</c:v>
                </c:pt>
                <c:pt idx="834">
                  <c:v>135.009995</c:v>
                </c:pt>
                <c:pt idx="835">
                  <c:v>134.30999800000001</c:v>
                </c:pt>
                <c:pt idx="836">
                  <c:v>136.470001</c:v>
                </c:pt>
                <c:pt idx="837">
                  <c:v>131.779999</c:v>
                </c:pt>
                <c:pt idx="838">
                  <c:v>132.03999300000001</c:v>
                </c:pt>
                <c:pt idx="839">
                  <c:v>131.19000199999999</c:v>
                </c:pt>
                <c:pt idx="840">
                  <c:v>129.199997</c:v>
                </c:pt>
                <c:pt idx="841">
                  <c:v>127.889999</c:v>
                </c:pt>
                <c:pt idx="842">
                  <c:v>130.85000600000001</c:v>
                </c:pt>
                <c:pt idx="843">
                  <c:v>129.41000399999999</c:v>
                </c:pt>
                <c:pt idx="844">
                  <c:v>123.5</c:v>
                </c:pt>
                <c:pt idx="845">
                  <c:v>123.400002</c:v>
                </c:pt>
                <c:pt idx="846">
                  <c:v>124.58000199999999</c:v>
                </c:pt>
                <c:pt idx="847">
                  <c:v>126.25</c:v>
                </c:pt>
                <c:pt idx="848">
                  <c:v>126.82</c:v>
                </c:pt>
                <c:pt idx="849">
                  <c:v>126.55999799999999</c:v>
                </c:pt>
                <c:pt idx="850">
                  <c:v>123.160004</c:v>
                </c:pt>
                <c:pt idx="851">
                  <c:v>125.230003</c:v>
                </c:pt>
                <c:pt idx="852">
                  <c:v>127.82</c:v>
                </c:pt>
                <c:pt idx="853">
                  <c:v>126.010002</c:v>
                </c:pt>
                <c:pt idx="854">
                  <c:v>127.82</c:v>
                </c:pt>
                <c:pt idx="855">
                  <c:v>126.959999</c:v>
                </c:pt>
                <c:pt idx="856">
                  <c:v>126.44000200000001</c:v>
                </c:pt>
                <c:pt idx="857">
                  <c:v>125.57</c:v>
                </c:pt>
                <c:pt idx="858">
                  <c:v>125.08000199999999</c:v>
                </c:pt>
                <c:pt idx="859">
                  <c:v>124.279999</c:v>
                </c:pt>
                <c:pt idx="860">
                  <c:v>124.68</c:v>
                </c:pt>
                <c:pt idx="861">
                  <c:v>124.07</c:v>
                </c:pt>
                <c:pt idx="862">
                  <c:v>126.16999800000001</c:v>
                </c:pt>
                <c:pt idx="863">
                  <c:v>126.599998</c:v>
                </c:pt>
                <c:pt idx="864">
                  <c:v>127.209999</c:v>
                </c:pt>
                <c:pt idx="865">
                  <c:v>127.019997</c:v>
                </c:pt>
                <c:pt idx="866">
                  <c:v>126.529999</c:v>
                </c:pt>
                <c:pt idx="867">
                  <c:v>127.82</c:v>
                </c:pt>
                <c:pt idx="868">
                  <c:v>129.94000199999999</c:v>
                </c:pt>
                <c:pt idx="869">
                  <c:v>130.36999499999999</c:v>
                </c:pt>
                <c:pt idx="870">
                  <c:v>129.800003</c:v>
                </c:pt>
                <c:pt idx="871">
                  <c:v>130.71000699999999</c:v>
                </c:pt>
                <c:pt idx="872">
                  <c:v>130.300003</c:v>
                </c:pt>
                <c:pt idx="873">
                  <c:v>132.13000500000001</c:v>
                </c:pt>
                <c:pt idx="874">
                  <c:v>133.770004</c:v>
                </c:pt>
                <c:pt idx="875">
                  <c:v>134.449997</c:v>
                </c:pt>
                <c:pt idx="876">
                  <c:v>133.46000699999999</c:v>
                </c:pt>
                <c:pt idx="877">
                  <c:v>133.41000399999999</c:v>
                </c:pt>
                <c:pt idx="878">
                  <c:v>134.800003</c:v>
                </c:pt>
                <c:pt idx="879">
                  <c:v>136.16999799999999</c:v>
                </c:pt>
                <c:pt idx="880">
                  <c:v>136.60000600000001</c:v>
                </c:pt>
                <c:pt idx="881">
                  <c:v>137.89999399999999</c:v>
                </c:pt>
                <c:pt idx="882">
                  <c:v>140.070007</c:v>
                </c:pt>
                <c:pt idx="883">
                  <c:v>143.53999300000001</c:v>
                </c:pt>
                <c:pt idx="884">
                  <c:v>141.58000200000001</c:v>
                </c:pt>
                <c:pt idx="885">
                  <c:v>142.75</c:v>
                </c:pt>
                <c:pt idx="886">
                  <c:v>146.21000699999999</c:v>
                </c:pt>
                <c:pt idx="887">
                  <c:v>144.029999</c:v>
                </c:pt>
                <c:pt idx="888">
                  <c:v>148.10000600000001</c:v>
                </c:pt>
                <c:pt idx="889">
                  <c:v>149.240005</c:v>
                </c:pt>
                <c:pt idx="890">
                  <c:v>148.46000699999999</c:v>
                </c:pt>
                <c:pt idx="891">
                  <c:v>143.75</c:v>
                </c:pt>
                <c:pt idx="892">
                  <c:v>143.46000699999999</c:v>
                </c:pt>
                <c:pt idx="893">
                  <c:v>145.529999</c:v>
                </c:pt>
                <c:pt idx="894">
                  <c:v>145.94000199999999</c:v>
                </c:pt>
                <c:pt idx="895">
                  <c:v>147.550003</c:v>
                </c:pt>
                <c:pt idx="896">
                  <c:v>148.270004</c:v>
                </c:pt>
                <c:pt idx="897">
                  <c:v>149.11999499999999</c:v>
                </c:pt>
                <c:pt idx="898">
                  <c:v>144.80999800000001</c:v>
                </c:pt>
                <c:pt idx="899">
                  <c:v>144.69000199999999</c:v>
                </c:pt>
                <c:pt idx="900">
                  <c:v>144.38000500000001</c:v>
                </c:pt>
                <c:pt idx="901">
                  <c:v>146.36000100000001</c:v>
                </c:pt>
                <c:pt idx="902">
                  <c:v>145.80999800000001</c:v>
                </c:pt>
                <c:pt idx="903">
                  <c:v>147.270004</c:v>
                </c:pt>
                <c:pt idx="904">
                  <c:v>146.979996</c:v>
                </c:pt>
                <c:pt idx="905">
                  <c:v>146.35000600000001</c:v>
                </c:pt>
                <c:pt idx="906">
                  <c:v>146.199997</c:v>
                </c:pt>
                <c:pt idx="907">
                  <c:v>146.44000199999999</c:v>
                </c:pt>
                <c:pt idx="908">
                  <c:v>146.050003</c:v>
                </c:pt>
                <c:pt idx="909">
                  <c:v>146.19000199999999</c:v>
                </c:pt>
                <c:pt idx="910">
                  <c:v>148.970001</c:v>
                </c:pt>
                <c:pt idx="911">
                  <c:v>148.53999300000001</c:v>
                </c:pt>
                <c:pt idx="912">
                  <c:v>150.229996</c:v>
                </c:pt>
                <c:pt idx="913">
                  <c:v>149.800003</c:v>
                </c:pt>
                <c:pt idx="914">
                  <c:v>145.029999</c:v>
                </c:pt>
                <c:pt idx="915">
                  <c:v>147.44000199999999</c:v>
                </c:pt>
                <c:pt idx="916">
                  <c:v>148.30999800000001</c:v>
                </c:pt>
                <c:pt idx="917">
                  <c:v>149.449997</c:v>
                </c:pt>
                <c:pt idx="918">
                  <c:v>149.80999800000001</c:v>
                </c:pt>
                <c:pt idx="919">
                  <c:v>148.35000600000001</c:v>
                </c:pt>
                <c:pt idx="920">
                  <c:v>147.479996</c:v>
                </c:pt>
                <c:pt idx="921">
                  <c:v>149</c:v>
                </c:pt>
                <c:pt idx="922">
                  <c:v>152.66000399999999</c:v>
                </c:pt>
                <c:pt idx="923">
                  <c:v>152.83000200000001</c:v>
                </c:pt>
                <c:pt idx="924">
                  <c:v>153.86999499999999</c:v>
                </c:pt>
                <c:pt idx="925">
                  <c:v>153.759995</c:v>
                </c:pt>
                <c:pt idx="926">
                  <c:v>154.970001</c:v>
                </c:pt>
                <c:pt idx="927">
                  <c:v>156.979996</c:v>
                </c:pt>
                <c:pt idx="928">
                  <c:v>155.490005</c:v>
                </c:pt>
                <c:pt idx="929">
                  <c:v>155</c:v>
                </c:pt>
                <c:pt idx="930">
                  <c:v>150.63000500000001</c:v>
                </c:pt>
                <c:pt idx="931">
                  <c:v>150.35000600000001</c:v>
                </c:pt>
                <c:pt idx="932">
                  <c:v>148.55999800000001</c:v>
                </c:pt>
                <c:pt idx="933">
                  <c:v>148.44000199999999</c:v>
                </c:pt>
                <c:pt idx="934">
                  <c:v>148.820007</c:v>
                </c:pt>
                <c:pt idx="935">
                  <c:v>143.800003</c:v>
                </c:pt>
                <c:pt idx="936">
                  <c:v>143.929993</c:v>
                </c:pt>
                <c:pt idx="937">
                  <c:v>144.449997</c:v>
                </c:pt>
                <c:pt idx="938">
                  <c:v>146.64999399999999</c:v>
                </c:pt>
                <c:pt idx="939">
                  <c:v>145.66000399999999</c:v>
                </c:pt>
                <c:pt idx="940">
                  <c:v>145.470001</c:v>
                </c:pt>
                <c:pt idx="941">
                  <c:v>143.25</c:v>
                </c:pt>
                <c:pt idx="942">
                  <c:v>142.470001</c:v>
                </c:pt>
                <c:pt idx="943">
                  <c:v>143.66000399999999</c:v>
                </c:pt>
                <c:pt idx="944">
                  <c:v>141.89999399999999</c:v>
                </c:pt>
                <c:pt idx="945">
                  <c:v>141.759995</c:v>
                </c:pt>
                <c:pt idx="946">
                  <c:v>139.490005</c:v>
                </c:pt>
                <c:pt idx="947">
                  <c:v>139.470001</c:v>
                </c:pt>
                <c:pt idx="948">
                  <c:v>143.05999800000001</c:v>
                </c:pt>
                <c:pt idx="949">
                  <c:v>144.029999</c:v>
                </c:pt>
                <c:pt idx="950">
                  <c:v>142.270004</c:v>
                </c:pt>
                <c:pt idx="951">
                  <c:v>143.229996</c:v>
                </c:pt>
                <c:pt idx="952">
                  <c:v>141.240005</c:v>
                </c:pt>
                <c:pt idx="953">
                  <c:v>142.11000100000001</c:v>
                </c:pt>
                <c:pt idx="954">
                  <c:v>143.770004</c:v>
                </c:pt>
                <c:pt idx="955">
                  <c:v>143.449997</c:v>
                </c:pt>
                <c:pt idx="956">
                  <c:v>147.009995</c:v>
                </c:pt>
                <c:pt idx="957">
                  <c:v>148.699997</c:v>
                </c:pt>
                <c:pt idx="958">
                  <c:v>148.80999800000001</c:v>
                </c:pt>
                <c:pt idx="959">
                  <c:v>149.69000199999999</c:v>
                </c:pt>
                <c:pt idx="960">
                  <c:v>148.679993</c:v>
                </c:pt>
                <c:pt idx="961">
                  <c:v>149.33000200000001</c:v>
                </c:pt>
                <c:pt idx="962">
                  <c:v>149.36000100000001</c:v>
                </c:pt>
                <c:pt idx="963">
                  <c:v>149.820007</c:v>
                </c:pt>
                <c:pt idx="964">
                  <c:v>147.220001</c:v>
                </c:pt>
                <c:pt idx="965">
                  <c:v>148.990005</c:v>
                </c:pt>
                <c:pt idx="966">
                  <c:v>148.66000399999999</c:v>
                </c:pt>
                <c:pt idx="967">
                  <c:v>150.38999899999999</c:v>
                </c:pt>
                <c:pt idx="968">
                  <c:v>151.58000200000001</c:v>
                </c:pt>
                <c:pt idx="969">
                  <c:v>151.88999899999999</c:v>
                </c:pt>
                <c:pt idx="970">
                  <c:v>151.41000399999999</c:v>
                </c:pt>
                <c:pt idx="971">
                  <c:v>150.199997</c:v>
                </c:pt>
                <c:pt idx="972">
                  <c:v>150.020004</c:v>
                </c:pt>
                <c:pt idx="973">
                  <c:v>148.96000699999999</c:v>
                </c:pt>
                <c:pt idx="974">
                  <c:v>148.429993</c:v>
                </c:pt>
                <c:pt idx="975">
                  <c:v>150.36999499999999</c:v>
                </c:pt>
                <c:pt idx="976">
                  <c:v>149.94000199999999</c:v>
                </c:pt>
                <c:pt idx="977">
                  <c:v>151</c:v>
                </c:pt>
                <c:pt idx="978">
                  <c:v>153.71000699999999</c:v>
                </c:pt>
                <c:pt idx="979">
                  <c:v>157.64999399999999</c:v>
                </c:pt>
                <c:pt idx="980">
                  <c:v>161.679993</c:v>
                </c:pt>
                <c:pt idx="981">
                  <c:v>161.11999499999999</c:v>
                </c:pt>
                <c:pt idx="982">
                  <c:v>160.75</c:v>
                </c:pt>
                <c:pt idx="983">
                  <c:v>159.570007</c:v>
                </c:pt>
                <c:pt idx="984">
                  <c:v>159.36999499999999</c:v>
                </c:pt>
                <c:pt idx="985">
                  <c:v>159.990005</c:v>
                </c:pt>
                <c:pt idx="986">
                  <c:v>167.479996</c:v>
                </c:pt>
                <c:pt idx="987">
                  <c:v>158.740005</c:v>
                </c:pt>
                <c:pt idx="988">
                  <c:v>164.020004</c:v>
                </c:pt>
                <c:pt idx="989">
                  <c:v>164.28999300000001</c:v>
                </c:pt>
                <c:pt idx="990">
                  <c:v>169.08000200000001</c:v>
                </c:pt>
                <c:pt idx="991">
                  <c:v>172.13000500000001</c:v>
                </c:pt>
                <c:pt idx="992">
                  <c:v>174.91000399999999</c:v>
                </c:pt>
                <c:pt idx="993">
                  <c:v>175.21000699999999</c:v>
                </c:pt>
                <c:pt idx="994">
                  <c:v>181.11999499999999</c:v>
                </c:pt>
                <c:pt idx="995">
                  <c:v>175.25</c:v>
                </c:pt>
                <c:pt idx="996">
                  <c:v>175.11000100000001</c:v>
                </c:pt>
                <c:pt idx="997">
                  <c:v>179.279999</c:v>
                </c:pt>
                <c:pt idx="998">
                  <c:v>169.929993</c:v>
                </c:pt>
                <c:pt idx="999">
                  <c:v>168.279999</c:v>
                </c:pt>
                <c:pt idx="1000">
                  <c:v>171.55999800000001</c:v>
                </c:pt>
                <c:pt idx="1001">
                  <c:v>173.03999300000001</c:v>
                </c:pt>
                <c:pt idx="1002">
                  <c:v>175.85000600000001</c:v>
                </c:pt>
                <c:pt idx="1003">
                  <c:v>177.08999600000001</c:v>
                </c:pt>
                <c:pt idx="1004">
                  <c:v>180.16000399999999</c:v>
                </c:pt>
                <c:pt idx="1005">
                  <c:v>179.33000200000001</c:v>
                </c:pt>
                <c:pt idx="1006">
                  <c:v>179.470001</c:v>
                </c:pt>
                <c:pt idx="1007">
                  <c:v>178.08999600000001</c:v>
                </c:pt>
                <c:pt idx="1008">
                  <c:v>177.83000200000001</c:v>
                </c:pt>
                <c:pt idx="1009">
                  <c:v>182.63000500000001</c:v>
                </c:pt>
                <c:pt idx="1010">
                  <c:v>179.61000100000001</c:v>
                </c:pt>
                <c:pt idx="1011">
                  <c:v>172.699997</c:v>
                </c:pt>
                <c:pt idx="1012">
                  <c:v>172.88999899999999</c:v>
                </c:pt>
                <c:pt idx="1013">
                  <c:v>169.08000200000001</c:v>
                </c:pt>
                <c:pt idx="1014">
                  <c:v>172.320007</c:v>
                </c:pt>
                <c:pt idx="1015">
                  <c:v>176.11999499999999</c:v>
                </c:pt>
                <c:pt idx="1016">
                  <c:v>175.779999</c:v>
                </c:pt>
                <c:pt idx="1017">
                  <c:v>171.33999600000001</c:v>
                </c:pt>
                <c:pt idx="1018">
                  <c:v>171.509995</c:v>
                </c:pt>
                <c:pt idx="1019">
                  <c:v>170</c:v>
                </c:pt>
                <c:pt idx="1020">
                  <c:v>166.979996</c:v>
                </c:pt>
                <c:pt idx="1021">
                  <c:v>164.41999799999999</c:v>
                </c:pt>
                <c:pt idx="1022">
                  <c:v>160.020004</c:v>
                </c:pt>
                <c:pt idx="1023">
                  <c:v>158.979996</c:v>
                </c:pt>
                <c:pt idx="1024">
                  <c:v>163.5</c:v>
                </c:pt>
                <c:pt idx="1025">
                  <c:v>162.449997</c:v>
                </c:pt>
                <c:pt idx="1026">
                  <c:v>165.71000699999999</c:v>
                </c:pt>
                <c:pt idx="1027">
                  <c:v>170.16000399999999</c:v>
                </c:pt>
                <c:pt idx="1028">
                  <c:v>174.009995</c:v>
                </c:pt>
                <c:pt idx="1029">
                  <c:v>174.75</c:v>
                </c:pt>
                <c:pt idx="1030">
                  <c:v>174.479996</c:v>
                </c:pt>
                <c:pt idx="1031">
                  <c:v>171.679993</c:v>
                </c:pt>
                <c:pt idx="1032">
                  <c:v>172.86000100000001</c:v>
                </c:pt>
                <c:pt idx="1033">
                  <c:v>171.729996</c:v>
                </c:pt>
                <c:pt idx="1034">
                  <c:v>176.050003</c:v>
                </c:pt>
                <c:pt idx="1035">
                  <c:v>174.13999899999999</c:v>
                </c:pt>
                <c:pt idx="1036">
                  <c:v>172.33000200000001</c:v>
                </c:pt>
                <c:pt idx="1037">
                  <c:v>167.36999499999999</c:v>
                </c:pt>
                <c:pt idx="1038">
                  <c:v>170.970001</c:v>
                </c:pt>
                <c:pt idx="1039">
                  <c:v>171.85000600000001</c:v>
                </c:pt>
                <c:pt idx="1040">
                  <c:v>171.029999</c:v>
                </c:pt>
                <c:pt idx="1041">
                  <c:v>169.820007</c:v>
                </c:pt>
                <c:pt idx="1042">
                  <c:v>164.979996</c:v>
                </c:pt>
                <c:pt idx="1043">
                  <c:v>165.53999300000001</c:v>
                </c:pt>
                <c:pt idx="1044">
                  <c:v>152.58000200000001</c:v>
                </c:pt>
                <c:pt idx="1045">
                  <c:v>163.83999600000001</c:v>
                </c:pt>
                <c:pt idx="1046">
                  <c:v>163.05999800000001</c:v>
                </c:pt>
                <c:pt idx="1047">
                  <c:v>164.699997</c:v>
                </c:pt>
                <c:pt idx="1048">
                  <c:v>164.38999899999999</c:v>
                </c:pt>
                <c:pt idx="1049">
                  <c:v>168.470001</c:v>
                </c:pt>
                <c:pt idx="1050">
                  <c:v>164.490005</c:v>
                </c:pt>
                <c:pt idx="1051">
                  <c:v>163.36000100000001</c:v>
                </c:pt>
                <c:pt idx="1052">
                  <c:v>158.820007</c:v>
                </c:pt>
                <c:pt idx="1053">
                  <c:v>161.479996</c:v>
                </c:pt>
                <c:pt idx="1054">
                  <c:v>160.199997</c:v>
                </c:pt>
                <c:pt idx="1055">
                  <c:v>158.929993</c:v>
                </c:pt>
                <c:pt idx="1056">
                  <c:v>151.449997</c:v>
                </c:pt>
                <c:pt idx="1057">
                  <c:v>150.89999399999999</c:v>
                </c:pt>
                <c:pt idx="1058">
                  <c:v>157.050003</c:v>
                </c:pt>
                <c:pt idx="1059">
                  <c:v>158.61000100000001</c:v>
                </c:pt>
                <c:pt idx="1060">
                  <c:v>160.509995</c:v>
                </c:pt>
                <c:pt idx="1061">
                  <c:v>163.509995</c:v>
                </c:pt>
                <c:pt idx="1062">
                  <c:v>165.509995</c:v>
                </c:pt>
                <c:pt idx="1063">
                  <c:v>167.990005</c:v>
                </c:pt>
                <c:pt idx="1064">
                  <c:v>171.05999800000001</c:v>
                </c:pt>
                <c:pt idx="1065">
                  <c:v>173.88000500000001</c:v>
                </c:pt>
                <c:pt idx="1066">
                  <c:v>172.16999799999999</c:v>
                </c:pt>
                <c:pt idx="1067">
                  <c:v>176.69000199999999</c:v>
                </c:pt>
                <c:pt idx="1068">
                  <c:v>178.550003</c:v>
                </c:pt>
                <c:pt idx="1069">
                  <c:v>177.83999600000001</c:v>
                </c:pt>
                <c:pt idx="1070">
                  <c:v>174.029999</c:v>
                </c:pt>
                <c:pt idx="1071">
                  <c:v>174.570007</c:v>
                </c:pt>
                <c:pt idx="1072">
                  <c:v>177.5</c:v>
                </c:pt>
                <c:pt idx="1073">
                  <c:v>172.36000100000001</c:v>
                </c:pt>
                <c:pt idx="1074">
                  <c:v>171.16000399999999</c:v>
                </c:pt>
                <c:pt idx="1075">
                  <c:v>171.779999</c:v>
                </c:pt>
                <c:pt idx="1076">
                  <c:v>168.71000699999999</c:v>
                </c:pt>
                <c:pt idx="1077">
                  <c:v>168.020004</c:v>
                </c:pt>
                <c:pt idx="1078">
                  <c:v>167.38999899999999</c:v>
                </c:pt>
                <c:pt idx="1079">
                  <c:v>170.61999499999999</c:v>
                </c:pt>
                <c:pt idx="1080">
                  <c:v>163.91999799999999</c:v>
                </c:pt>
                <c:pt idx="1081">
                  <c:v>165.020004</c:v>
                </c:pt>
                <c:pt idx="1082">
                  <c:v>168.759995</c:v>
                </c:pt>
                <c:pt idx="1083">
                  <c:v>168.91000399999999</c:v>
                </c:pt>
                <c:pt idx="1084">
                  <c:v>166.46000699999999</c:v>
                </c:pt>
                <c:pt idx="1085">
                  <c:v>161.11999499999999</c:v>
                </c:pt>
                <c:pt idx="1086">
                  <c:v>162.25</c:v>
                </c:pt>
                <c:pt idx="1087">
                  <c:v>155.91000399999999</c:v>
                </c:pt>
                <c:pt idx="1088">
                  <c:v>159.25</c:v>
                </c:pt>
                <c:pt idx="1089">
                  <c:v>161.83999600000001</c:v>
                </c:pt>
                <c:pt idx="1090">
                  <c:v>156.71000699999999</c:v>
                </c:pt>
                <c:pt idx="1091">
                  <c:v>158.14999399999999</c:v>
                </c:pt>
                <c:pt idx="1092">
                  <c:v>159.66999799999999</c:v>
                </c:pt>
                <c:pt idx="1093">
                  <c:v>163.85000600000001</c:v>
                </c:pt>
                <c:pt idx="1094">
                  <c:v>156.009995</c:v>
                </c:pt>
                <c:pt idx="1095">
                  <c:v>154.929993</c:v>
                </c:pt>
                <c:pt idx="1096">
                  <c:v>155.520004</c:v>
                </c:pt>
                <c:pt idx="1097">
                  <c:v>153.5</c:v>
                </c:pt>
                <c:pt idx="1098">
                  <c:v>142.770004</c:v>
                </c:pt>
                <c:pt idx="1099">
                  <c:v>144.58999600000001</c:v>
                </c:pt>
                <c:pt idx="1100">
                  <c:v>145.550003</c:v>
                </c:pt>
                <c:pt idx="1101">
                  <c:v>148.86000100000001</c:v>
                </c:pt>
                <c:pt idx="1102">
                  <c:v>146.85000600000001</c:v>
                </c:pt>
                <c:pt idx="1103">
                  <c:v>139.88000500000001</c:v>
                </c:pt>
                <c:pt idx="1104">
                  <c:v>139.08999600000001</c:v>
                </c:pt>
                <c:pt idx="1105">
                  <c:v>137.78999300000001</c:v>
                </c:pt>
                <c:pt idx="1106">
                  <c:v>140.80999800000001</c:v>
                </c:pt>
                <c:pt idx="1107">
                  <c:v>138.429993</c:v>
                </c:pt>
                <c:pt idx="1108">
                  <c:v>137.38999899999999</c:v>
                </c:pt>
                <c:pt idx="1109">
                  <c:v>145.38999899999999</c:v>
                </c:pt>
                <c:pt idx="1110">
                  <c:v>149.070007</c:v>
                </c:pt>
                <c:pt idx="1111">
                  <c:v>149.89999399999999</c:v>
                </c:pt>
                <c:pt idx="1112">
                  <c:v>147.83000200000001</c:v>
                </c:pt>
                <c:pt idx="1113">
                  <c:v>146.89999399999999</c:v>
                </c:pt>
                <c:pt idx="1114">
                  <c:v>147.029999</c:v>
                </c:pt>
                <c:pt idx="1115">
                  <c:v>144.35000600000001</c:v>
                </c:pt>
                <c:pt idx="1116">
                  <c:v>148.58000200000001</c:v>
                </c:pt>
                <c:pt idx="1117">
                  <c:v>147.08000200000001</c:v>
                </c:pt>
                <c:pt idx="1118">
                  <c:v>140.279999</c:v>
                </c:pt>
                <c:pt idx="1119">
                  <c:v>132.86999499999999</c:v>
                </c:pt>
                <c:pt idx="1120">
                  <c:v>133.13000500000001</c:v>
                </c:pt>
                <c:pt idx="1121">
                  <c:v>134.28999300000001</c:v>
                </c:pt>
                <c:pt idx="1122">
                  <c:v>132.08000200000001</c:v>
                </c:pt>
                <c:pt idx="1123">
                  <c:v>130.070007</c:v>
                </c:pt>
                <c:pt idx="1124">
                  <c:v>133.41999799999999</c:v>
                </c:pt>
                <c:pt idx="1125">
                  <c:v>134.78999300000001</c:v>
                </c:pt>
                <c:pt idx="1126">
                  <c:v>136.820007</c:v>
                </c:pt>
                <c:pt idx="1127">
                  <c:v>139.89999399999999</c:v>
                </c:pt>
                <c:pt idx="1128">
                  <c:v>142.699997</c:v>
                </c:pt>
                <c:pt idx="1129">
                  <c:v>142.13000500000001</c:v>
                </c:pt>
                <c:pt idx="1130">
                  <c:v>137.46000699999999</c:v>
                </c:pt>
                <c:pt idx="1131">
                  <c:v>137.25</c:v>
                </c:pt>
                <c:pt idx="1132">
                  <c:v>136.03999300000001</c:v>
                </c:pt>
                <c:pt idx="1133">
                  <c:v>137.770004</c:v>
                </c:pt>
                <c:pt idx="1134">
                  <c:v>141.35000600000001</c:v>
                </c:pt>
                <c:pt idx="1135">
                  <c:v>143.28999300000001</c:v>
                </c:pt>
                <c:pt idx="1136">
                  <c:v>145.259995</c:v>
                </c:pt>
                <c:pt idx="1137">
                  <c:v>145.66999799999999</c:v>
                </c:pt>
                <c:pt idx="1138">
                  <c:v>145.759995</c:v>
                </c:pt>
                <c:pt idx="1139">
                  <c:v>142.990005</c:v>
                </c:pt>
                <c:pt idx="1140">
                  <c:v>144.08000200000001</c:v>
                </c:pt>
                <c:pt idx="1141">
                  <c:v>149.779999</c:v>
                </c:pt>
                <c:pt idx="1142">
                  <c:v>150.740005</c:v>
                </c:pt>
                <c:pt idx="1143">
                  <c:v>147.91999799999999</c:v>
                </c:pt>
                <c:pt idx="1144">
                  <c:v>151.11999499999999</c:v>
                </c:pt>
                <c:pt idx="1145">
                  <c:v>154.5</c:v>
                </c:pt>
                <c:pt idx="1146">
                  <c:v>155.38999899999999</c:v>
                </c:pt>
                <c:pt idx="1147">
                  <c:v>154.009995</c:v>
                </c:pt>
                <c:pt idx="1148">
                  <c:v>152.259995</c:v>
                </c:pt>
                <c:pt idx="1149">
                  <c:v>152.58000200000001</c:v>
                </c:pt>
                <c:pt idx="1150">
                  <c:v>156.979996</c:v>
                </c:pt>
                <c:pt idx="1151">
                  <c:v>161.240005</c:v>
                </c:pt>
                <c:pt idx="1152">
                  <c:v>161.009995</c:v>
                </c:pt>
                <c:pt idx="1153">
                  <c:v>160.10000600000001</c:v>
                </c:pt>
                <c:pt idx="1154">
                  <c:v>160.83999600000001</c:v>
                </c:pt>
                <c:pt idx="1155">
                  <c:v>166.009995</c:v>
                </c:pt>
                <c:pt idx="1156">
                  <c:v>163.21000699999999</c:v>
                </c:pt>
                <c:pt idx="1157">
                  <c:v>166.36999499999999</c:v>
                </c:pt>
                <c:pt idx="1158">
                  <c:v>164.020004</c:v>
                </c:pt>
                <c:pt idx="1159">
                  <c:v>167.679993</c:v>
                </c:pt>
                <c:pt idx="1160">
                  <c:v>170.05999800000001</c:v>
                </c:pt>
                <c:pt idx="1161">
                  <c:v>169.820007</c:v>
                </c:pt>
                <c:pt idx="1162">
                  <c:v>171.520004</c:v>
                </c:pt>
                <c:pt idx="1163">
                  <c:v>172.779999</c:v>
                </c:pt>
                <c:pt idx="1164">
                  <c:v>172.770004</c:v>
                </c:pt>
                <c:pt idx="1165">
                  <c:v>173.75</c:v>
                </c:pt>
                <c:pt idx="1166">
                  <c:v>173.029999</c:v>
                </c:pt>
                <c:pt idx="1167">
                  <c:v>169.69000199999999</c:v>
                </c:pt>
                <c:pt idx="1168">
                  <c:v>167.08000200000001</c:v>
                </c:pt>
                <c:pt idx="1169">
                  <c:v>167.320007</c:v>
                </c:pt>
                <c:pt idx="1170">
                  <c:v>168.779999</c:v>
                </c:pt>
                <c:pt idx="1171">
                  <c:v>170.570007</c:v>
                </c:pt>
                <c:pt idx="1172">
                  <c:v>161.14999399999999</c:v>
                </c:pt>
                <c:pt idx="1173">
                  <c:v>162.13000500000001</c:v>
                </c:pt>
                <c:pt idx="1174">
                  <c:v>160.30999800000001</c:v>
                </c:pt>
                <c:pt idx="1175">
                  <c:v>156.63999899999999</c:v>
                </c:pt>
                <c:pt idx="1176">
                  <c:v>159.75</c:v>
                </c:pt>
                <c:pt idx="1177">
                  <c:v>156.470001</c:v>
                </c:pt>
                <c:pt idx="1178">
                  <c:v>154.820007</c:v>
                </c:pt>
                <c:pt idx="1179">
                  <c:v>154.63999899999999</c:v>
                </c:pt>
                <c:pt idx="1180">
                  <c:v>155.470001</c:v>
                </c:pt>
                <c:pt idx="1181">
                  <c:v>159.58999600000001</c:v>
                </c:pt>
                <c:pt idx="1182">
                  <c:v>159.89999399999999</c:v>
                </c:pt>
                <c:pt idx="1183">
                  <c:v>154.78999300000001</c:v>
                </c:pt>
                <c:pt idx="1184">
                  <c:v>154.64999399999999</c:v>
                </c:pt>
                <c:pt idx="1185">
                  <c:v>151.21000699999999</c:v>
                </c:pt>
                <c:pt idx="1186">
                  <c:v>149.30999800000001</c:v>
                </c:pt>
                <c:pt idx="1187">
                  <c:v>153.39999399999999</c:v>
                </c:pt>
                <c:pt idx="1188">
                  <c:v>157.33999600000001</c:v>
                </c:pt>
                <c:pt idx="1189">
                  <c:v>152.38000500000001</c:v>
                </c:pt>
                <c:pt idx="1190">
                  <c:v>151.19000199999999</c:v>
                </c:pt>
                <c:pt idx="1191">
                  <c:v>149.66000399999999</c:v>
                </c:pt>
                <c:pt idx="1192">
                  <c:v>152.740005</c:v>
                </c:pt>
                <c:pt idx="1193">
                  <c:v>147.63999899999999</c:v>
                </c:pt>
                <c:pt idx="1194">
                  <c:v>146.10000600000001</c:v>
                </c:pt>
                <c:pt idx="1195">
                  <c:v>141.279999</c:v>
                </c:pt>
                <c:pt idx="1196">
                  <c:v>138.21000699999999</c:v>
                </c:pt>
                <c:pt idx="1197">
                  <c:v>145.029999</c:v>
                </c:pt>
                <c:pt idx="1198">
                  <c:v>144.070007</c:v>
                </c:pt>
                <c:pt idx="1199">
                  <c:v>145.80999800000001</c:v>
                </c:pt>
                <c:pt idx="1200">
                  <c:v>142.53999300000001</c:v>
                </c:pt>
                <c:pt idx="1201">
                  <c:v>140.41999799999999</c:v>
                </c:pt>
                <c:pt idx="1202">
                  <c:v>139.89999399999999</c:v>
                </c:pt>
                <c:pt idx="1203">
                  <c:v>139.13000500000001</c:v>
                </c:pt>
                <c:pt idx="1204">
                  <c:v>134.990005</c:v>
                </c:pt>
                <c:pt idx="1205">
                  <c:v>144.30999800000001</c:v>
                </c:pt>
                <c:pt idx="1206">
                  <c:v>141.070007</c:v>
                </c:pt>
                <c:pt idx="1207">
                  <c:v>145.490005</c:v>
                </c:pt>
                <c:pt idx="1208">
                  <c:v>141.69000199999999</c:v>
                </c:pt>
                <c:pt idx="1209">
                  <c:v>143.020004</c:v>
                </c:pt>
                <c:pt idx="1210">
                  <c:v>142.86999499999999</c:v>
                </c:pt>
                <c:pt idx="1211">
                  <c:v>147.19000199999999</c:v>
                </c:pt>
                <c:pt idx="1212">
                  <c:v>150.08999600000001</c:v>
                </c:pt>
                <c:pt idx="1213">
                  <c:v>150.96000699999999</c:v>
                </c:pt>
                <c:pt idx="1214">
                  <c:v>148.070007</c:v>
                </c:pt>
                <c:pt idx="1215">
                  <c:v>148.199997</c:v>
                </c:pt>
                <c:pt idx="1216">
                  <c:v>153.16000399999999</c:v>
                </c:pt>
                <c:pt idx="1217">
                  <c:v>155.08000200000001</c:v>
                </c:pt>
                <c:pt idx="1218">
                  <c:v>148.949997</c:v>
                </c:pt>
                <c:pt idx="1219">
                  <c:v>142.05999800000001</c:v>
                </c:pt>
                <c:pt idx="1220">
                  <c:v>142.08999600000001</c:v>
                </c:pt>
                <c:pt idx="1221">
                  <c:v>137.11000100000001</c:v>
                </c:pt>
                <c:pt idx="1222">
                  <c:v>140.41000399999999</c:v>
                </c:pt>
                <c:pt idx="1223">
                  <c:v>138.5</c:v>
                </c:pt>
                <c:pt idx="1224">
                  <c:v>141.240005</c:v>
                </c:pt>
                <c:pt idx="1225">
                  <c:v>145.820007</c:v>
                </c:pt>
                <c:pt idx="1226">
                  <c:v>148.970001</c:v>
                </c:pt>
                <c:pt idx="1227">
                  <c:v>152.220001</c:v>
                </c:pt>
                <c:pt idx="1228">
                  <c:v>149.13000500000001</c:v>
                </c:pt>
                <c:pt idx="1229">
                  <c:v>146.429993</c:v>
                </c:pt>
                <c:pt idx="1230">
                  <c:v>152.30999800000001</c:v>
                </c:pt>
                <c:pt idx="1231">
                  <c:v>150.16000399999999</c:v>
                </c:pt>
                <c:pt idx="1232">
                  <c:v>148.13000500000001</c:v>
                </c:pt>
                <c:pt idx="1233">
                  <c:v>149.449997</c:v>
                </c:pt>
                <c:pt idx="1234">
                  <c:v>148.30999800000001</c:v>
                </c:pt>
                <c:pt idx="1235">
                  <c:v>145.13999899999999</c:v>
                </c:pt>
                <c:pt idx="1236">
                  <c:v>144.28999300000001</c:v>
                </c:pt>
                <c:pt idx="1237">
                  <c:v>141.39999399999999</c:v>
                </c:pt>
                <c:pt idx="1238">
                  <c:v>148.21000699999999</c:v>
                </c:pt>
                <c:pt idx="1239">
                  <c:v>145.96000699999999</c:v>
                </c:pt>
                <c:pt idx="1240">
                  <c:v>147.770004</c:v>
                </c:pt>
                <c:pt idx="1241">
                  <c:v>147.070007</c:v>
                </c:pt>
                <c:pt idx="1242">
                  <c:v>142.19000199999999</c:v>
                </c:pt>
                <c:pt idx="1243">
                  <c:v>142.36000100000001</c:v>
                </c:pt>
                <c:pt idx="1244">
                  <c:v>142.33999600000001</c:v>
                </c:pt>
                <c:pt idx="1245">
                  <c:v>142.699997</c:v>
                </c:pt>
                <c:pt idx="1246">
                  <c:v>149.5</c:v>
                </c:pt>
                <c:pt idx="1247">
                  <c:v>145.35000600000001</c:v>
                </c:pt>
                <c:pt idx="1248">
                  <c:v>141.11000100000001</c:v>
                </c:pt>
                <c:pt idx="1249">
                  <c:v>136.69000199999999</c:v>
                </c:pt>
                <c:pt idx="1250">
                  <c:v>135.11000100000001</c:v>
                </c:pt>
                <c:pt idx="1251">
                  <c:v>131.38999899999999</c:v>
                </c:pt>
                <c:pt idx="1252">
                  <c:v>132.979996</c:v>
                </c:pt>
                <c:pt idx="1253">
                  <c:v>134.35000600000001</c:v>
                </c:pt>
                <c:pt idx="1254">
                  <c:v>130.91999799999999</c:v>
                </c:pt>
                <c:pt idx="1255">
                  <c:v>131.38000500000001</c:v>
                </c:pt>
                <c:pt idx="1256">
                  <c:v>129.66999799999999</c:v>
                </c:pt>
                <c:pt idx="1257">
                  <c:v>127.989998</c:v>
                </c:pt>
                <c:pt idx="1258">
                  <c:v>128.41000399999999</c:v>
                </c:pt>
                <c:pt idx="1259">
                  <c:v>130.279999</c:v>
                </c:pt>
                <c:pt idx="1260">
                  <c:v>126.889999</c:v>
                </c:pt>
                <c:pt idx="1261">
                  <c:v>127.129997</c:v>
                </c:pt>
                <c:pt idx="1262">
                  <c:v>126.010002</c:v>
                </c:pt>
                <c:pt idx="1263">
                  <c:v>130.470001</c:v>
                </c:pt>
                <c:pt idx="1264">
                  <c:v>130.259995</c:v>
                </c:pt>
                <c:pt idx="1265">
                  <c:v>131.25</c:v>
                </c:pt>
                <c:pt idx="1266">
                  <c:v>133.88000500000001</c:v>
                </c:pt>
                <c:pt idx="1267">
                  <c:v>132.029999</c:v>
                </c:pt>
                <c:pt idx="1268">
                  <c:v>134.83000200000001</c:v>
                </c:pt>
                <c:pt idx="1269">
                  <c:v>136.820007</c:v>
                </c:pt>
                <c:pt idx="1270">
                  <c:v>134.08000200000001</c:v>
                </c:pt>
                <c:pt idx="1271">
                  <c:v>135.279999</c:v>
                </c:pt>
                <c:pt idx="1272">
                  <c:v>138.11999499999999</c:v>
                </c:pt>
                <c:pt idx="1273">
                  <c:v>140.30999800000001</c:v>
                </c:pt>
                <c:pt idx="1274">
                  <c:v>140.88999899999999</c:v>
                </c:pt>
                <c:pt idx="1275">
                  <c:v>143.16999799999999</c:v>
                </c:pt>
                <c:pt idx="1276">
                  <c:v>143.16000399999999</c:v>
                </c:pt>
                <c:pt idx="1277">
                  <c:v>144.96000699999999</c:v>
                </c:pt>
              </c:numCache>
            </c:numRef>
          </c:val>
          <c:smooth val="0"/>
          <c:extLst>
            <c:ext xmlns:c16="http://schemas.microsoft.com/office/drawing/2014/chart" uri="{C3380CC4-5D6E-409C-BE32-E72D297353CC}">
              <c16:uniqueId val="{00000000-36CF-4B4F-9EDE-0D1FED65D7E2}"/>
            </c:ext>
          </c:extLst>
        </c:ser>
        <c:ser>
          <c:idx val="1"/>
          <c:order val="1"/>
          <c:tx>
            <c:strRef>
              <c:f>Sheet3!$C$1</c:f>
              <c:strCache>
                <c:ptCount val="1"/>
                <c:pt idx="0">
                  <c:v>High</c:v>
                </c:pt>
              </c:strCache>
            </c:strRef>
          </c:tx>
          <c:spPr>
            <a:ln w="28575" cap="rnd">
              <a:solidFill>
                <a:schemeClr val="accent2"/>
              </a:solidFill>
              <a:round/>
            </a:ln>
            <a:effectLst/>
          </c:spPr>
          <c:marker>
            <c:symbol val="none"/>
          </c:marker>
          <c:cat>
            <c:numRef>
              <c:f>Sheet3!$A$2:$A$1279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Sheet3!$C$2:$C$1279</c:f>
              <c:numCache>
                <c:formatCode>General</c:formatCode>
                <c:ptCount val="1278"/>
                <c:pt idx="0">
                  <c:v>43.075001</c:v>
                </c:pt>
                <c:pt idx="1">
                  <c:v>43.637501</c:v>
                </c:pt>
                <c:pt idx="2">
                  <c:v>43.3675</c:v>
                </c:pt>
                <c:pt idx="3">
                  <c:v>43.842498999999997</c:v>
                </c:pt>
                <c:pt idx="4">
                  <c:v>43.902500000000003</c:v>
                </c:pt>
                <c:pt idx="5">
                  <c:v>43.764999000000003</c:v>
                </c:pt>
                <c:pt idx="6">
                  <c:v>43.575001</c:v>
                </c:pt>
                <c:pt idx="7">
                  <c:v>43.872501</c:v>
                </c:pt>
                <c:pt idx="8">
                  <c:v>44.34</c:v>
                </c:pt>
                <c:pt idx="9">
                  <c:v>44.847499999999997</c:v>
                </c:pt>
                <c:pt idx="10">
                  <c:v>44.8125</c:v>
                </c:pt>
                <c:pt idx="11">
                  <c:v>45.025002000000001</c:v>
                </c:pt>
                <c:pt idx="12">
                  <c:v>44.895000000000003</c:v>
                </c:pt>
                <c:pt idx="13">
                  <c:v>44.445</c:v>
                </c:pt>
                <c:pt idx="14">
                  <c:v>44.860000999999997</c:v>
                </c:pt>
                <c:pt idx="15">
                  <c:v>44.325001</c:v>
                </c:pt>
                <c:pt idx="16">
                  <c:v>43.737499</c:v>
                </c:pt>
                <c:pt idx="17">
                  <c:v>43</c:v>
                </c:pt>
                <c:pt idx="18">
                  <c:v>42.540000999999997</c:v>
                </c:pt>
                <c:pt idx="19">
                  <c:v>41.842498999999997</c:v>
                </c:pt>
                <c:pt idx="20">
                  <c:v>42.110000999999997</c:v>
                </c:pt>
                <c:pt idx="21">
                  <c:v>42.154998999999997</c:v>
                </c:pt>
                <c:pt idx="22">
                  <c:v>41.700001</c:v>
                </c:pt>
                <c:pt idx="23">
                  <c:v>40.970001000000003</c:v>
                </c:pt>
                <c:pt idx="24">
                  <c:v>40.93</c:v>
                </c:pt>
                <c:pt idx="25">
                  <c:v>40.849997999999999</c:v>
                </c:pt>
                <c:pt idx="26">
                  <c:v>40.25</c:v>
                </c:pt>
                <c:pt idx="27">
                  <c:v>39.472499999999997</c:v>
                </c:pt>
                <c:pt idx="28">
                  <c:v>40.972499999999997</c:v>
                </c:pt>
                <c:pt idx="29">
                  <c:v>41.1875</c:v>
                </c:pt>
                <c:pt idx="30">
                  <c:v>41.884998000000003</c:v>
                </c:pt>
                <c:pt idx="31">
                  <c:v>43.272499000000003</c:v>
                </c:pt>
                <c:pt idx="32">
                  <c:v>43.705002</c:v>
                </c:pt>
                <c:pt idx="33">
                  <c:v>43.564999</c:v>
                </c:pt>
                <c:pt idx="34">
                  <c:v>43.529998999999997</c:v>
                </c:pt>
                <c:pt idx="35">
                  <c:v>43.487499</c:v>
                </c:pt>
                <c:pt idx="36">
                  <c:v>43.912497999999999</c:v>
                </c:pt>
                <c:pt idx="37">
                  <c:v>44.847499999999997</c:v>
                </c:pt>
                <c:pt idx="38">
                  <c:v>45.119999</c:v>
                </c:pt>
                <c:pt idx="39">
                  <c:v>45.154998999999997</c:v>
                </c:pt>
                <c:pt idx="40">
                  <c:v>44.945</c:v>
                </c:pt>
                <c:pt idx="41">
                  <c:v>44.075001</c:v>
                </c:pt>
                <c:pt idx="42">
                  <c:v>44.435001</c:v>
                </c:pt>
                <c:pt idx="43">
                  <c:v>44.5625</c:v>
                </c:pt>
                <c:pt idx="44">
                  <c:v>43.962502000000001</c:v>
                </c:pt>
                <c:pt idx="45">
                  <c:v>44.279998999999997</c:v>
                </c:pt>
                <c:pt idx="46">
                  <c:v>45</c:v>
                </c:pt>
                <c:pt idx="47">
                  <c:v>45.597499999999997</c:v>
                </c:pt>
                <c:pt idx="48">
                  <c:v>45.875</c:v>
                </c:pt>
                <c:pt idx="49">
                  <c:v>45.130001</c:v>
                </c:pt>
                <c:pt idx="50">
                  <c:v>45.060001</c:v>
                </c:pt>
                <c:pt idx="51">
                  <c:v>44.779998999999997</c:v>
                </c:pt>
                <c:pt idx="52">
                  <c:v>44.3675</c:v>
                </c:pt>
                <c:pt idx="53">
                  <c:v>44.200001</c:v>
                </c:pt>
                <c:pt idx="54">
                  <c:v>43.772499000000003</c:v>
                </c:pt>
                <c:pt idx="55">
                  <c:v>43.169998</c:v>
                </c:pt>
                <c:pt idx="56">
                  <c:v>42.48</c:v>
                </c:pt>
                <c:pt idx="57">
                  <c:v>43.275002000000001</c:v>
                </c:pt>
                <c:pt idx="58">
                  <c:v>43.787497999999999</c:v>
                </c:pt>
                <c:pt idx="59">
                  <c:v>42.505001</c:v>
                </c:pt>
                <c:pt idx="60">
                  <c:v>42.9375</c:v>
                </c:pt>
                <c:pt idx="61">
                  <c:v>42.235000999999997</c:v>
                </c:pt>
                <c:pt idx="62">
                  <c:v>42.1875</c:v>
                </c:pt>
                <c:pt idx="63">
                  <c:v>43.002499</c:v>
                </c:pt>
                <c:pt idx="64">
                  <c:v>43.557499</c:v>
                </c:pt>
                <c:pt idx="65">
                  <c:v>43.119999</c:v>
                </c:pt>
                <c:pt idx="66">
                  <c:v>43.272499000000003</c:v>
                </c:pt>
                <c:pt idx="67">
                  <c:v>43.5</c:v>
                </c:pt>
                <c:pt idx="68">
                  <c:v>43.48</c:v>
                </c:pt>
                <c:pt idx="69">
                  <c:v>43.75</c:v>
                </c:pt>
                <c:pt idx="70">
                  <c:v>43.959999000000003</c:v>
                </c:pt>
                <c:pt idx="71">
                  <c:v>44.047500999999997</c:v>
                </c:pt>
                <c:pt idx="72">
                  <c:v>44.735000999999997</c:v>
                </c:pt>
                <c:pt idx="73">
                  <c:v>44.705002</c:v>
                </c:pt>
                <c:pt idx="74">
                  <c:v>43.847499999999997</c:v>
                </c:pt>
                <c:pt idx="75">
                  <c:v>42.805</c:v>
                </c:pt>
                <c:pt idx="76">
                  <c:v>41.73</c:v>
                </c:pt>
                <c:pt idx="77">
                  <c:v>41.582500000000003</c:v>
                </c:pt>
                <c:pt idx="78">
                  <c:v>41.354999999999997</c:v>
                </c:pt>
                <c:pt idx="79">
                  <c:v>41.432499</c:v>
                </c:pt>
                <c:pt idx="80">
                  <c:v>41.082500000000003</c:v>
                </c:pt>
                <c:pt idx="81">
                  <c:v>41.814999</c:v>
                </c:pt>
                <c:pt idx="82">
                  <c:v>42.299999</c:v>
                </c:pt>
                <c:pt idx="83">
                  <c:v>44.4375</c:v>
                </c:pt>
                <c:pt idx="84">
                  <c:v>44.375</c:v>
                </c:pt>
                <c:pt idx="85">
                  <c:v>46.0625</c:v>
                </c:pt>
                <c:pt idx="86">
                  <c:v>46.917499999999997</c:v>
                </c:pt>
                <c:pt idx="87">
                  <c:v>46.555</c:v>
                </c:pt>
                <c:pt idx="88">
                  <c:v>46.849997999999999</c:v>
                </c:pt>
                <c:pt idx="89">
                  <c:v>47.592498999999997</c:v>
                </c:pt>
                <c:pt idx="90">
                  <c:v>47.514999000000003</c:v>
                </c:pt>
                <c:pt idx="91">
                  <c:v>47.3825</c:v>
                </c:pt>
                <c:pt idx="92">
                  <c:v>46.767502</c:v>
                </c:pt>
                <c:pt idx="93">
                  <c:v>47.115001999999997</c:v>
                </c:pt>
                <c:pt idx="94">
                  <c:v>47.227500999999997</c:v>
                </c:pt>
                <c:pt idx="95">
                  <c:v>46.952499000000003</c:v>
                </c:pt>
                <c:pt idx="96">
                  <c:v>47.317501</c:v>
                </c:pt>
                <c:pt idx="97">
                  <c:v>47.220001000000003</c:v>
                </c:pt>
                <c:pt idx="98">
                  <c:v>47.125</c:v>
                </c:pt>
                <c:pt idx="99">
                  <c:v>47.209999000000003</c:v>
                </c:pt>
                <c:pt idx="100">
                  <c:v>47.412497999999999</c:v>
                </c:pt>
                <c:pt idx="101">
                  <c:v>47.1875</c:v>
                </c:pt>
                <c:pt idx="102">
                  <c:v>47</c:v>
                </c:pt>
                <c:pt idx="103">
                  <c:v>47.057499</c:v>
                </c:pt>
                <c:pt idx="104">
                  <c:v>47.564999</c:v>
                </c:pt>
                <c:pt idx="105">
                  <c:v>48.354999999999997</c:v>
                </c:pt>
                <c:pt idx="106">
                  <c:v>48.485000999999997</c:v>
                </c:pt>
                <c:pt idx="107">
                  <c:v>48.52</c:v>
                </c:pt>
                <c:pt idx="108">
                  <c:v>48.549999</c:v>
                </c:pt>
                <c:pt idx="109">
                  <c:v>48</c:v>
                </c:pt>
                <c:pt idx="110">
                  <c:v>47.9925</c:v>
                </c:pt>
                <c:pt idx="111">
                  <c:v>48.152500000000003</c:v>
                </c:pt>
                <c:pt idx="112">
                  <c:v>48.220001000000003</c:v>
                </c:pt>
                <c:pt idx="113">
                  <c:v>47.892502</c:v>
                </c:pt>
                <c:pt idx="114">
                  <c:v>47.540000999999997</c:v>
                </c:pt>
                <c:pt idx="115">
                  <c:v>47.305</c:v>
                </c:pt>
                <c:pt idx="116">
                  <c:v>46.582500000000003</c:v>
                </c:pt>
                <c:pt idx="117">
                  <c:v>46.799999</c:v>
                </c:pt>
                <c:pt idx="118">
                  <c:v>47.087502000000001</c:v>
                </c:pt>
                <c:pt idx="119">
                  <c:v>46.537497999999999</c:v>
                </c:pt>
                <c:pt idx="120">
                  <c:v>46.23</c:v>
                </c:pt>
                <c:pt idx="121">
                  <c:v>46.6325</c:v>
                </c:pt>
                <c:pt idx="122">
                  <c:v>46.82</c:v>
                </c:pt>
                <c:pt idx="123">
                  <c:v>46.552501999999997</c:v>
                </c:pt>
                <c:pt idx="124">
                  <c:v>46.797500999999997</c:v>
                </c:pt>
                <c:pt idx="125">
                  <c:v>46.825001</c:v>
                </c:pt>
                <c:pt idx="126">
                  <c:v>46.987499</c:v>
                </c:pt>
                <c:pt idx="127">
                  <c:v>46.602500999999997</c:v>
                </c:pt>
                <c:pt idx="128">
                  <c:v>47.107498</c:v>
                </c:pt>
                <c:pt idx="129">
                  <c:v>47.669998</c:v>
                </c:pt>
                <c:pt idx="130">
                  <c:v>47.82</c:v>
                </c:pt>
                <c:pt idx="131">
                  <c:v>47.445</c:v>
                </c:pt>
                <c:pt idx="132">
                  <c:v>47.852500999999997</c:v>
                </c:pt>
                <c:pt idx="133">
                  <c:v>47.959999000000003</c:v>
                </c:pt>
                <c:pt idx="134">
                  <c:v>48.162497999999999</c:v>
                </c:pt>
                <c:pt idx="135">
                  <c:v>47.967498999999997</c:v>
                </c:pt>
                <c:pt idx="136">
                  <c:v>47.950001</c:v>
                </c:pt>
                <c:pt idx="137">
                  <c:v>48.137501</c:v>
                </c:pt>
                <c:pt idx="138">
                  <c:v>48.107498</c:v>
                </c:pt>
                <c:pt idx="139">
                  <c:v>47.990001999999997</c:v>
                </c:pt>
                <c:pt idx="140">
                  <c:v>48.415000999999997</c:v>
                </c:pt>
                <c:pt idx="141">
                  <c:v>48.712502000000001</c:v>
                </c:pt>
                <c:pt idx="142">
                  <c:v>48.990001999999997</c:v>
                </c:pt>
                <c:pt idx="143">
                  <c:v>48.797500999999997</c:v>
                </c:pt>
                <c:pt idx="144">
                  <c:v>48.049999</c:v>
                </c:pt>
                <c:pt idx="145">
                  <c:v>48.034999999999997</c:v>
                </c:pt>
                <c:pt idx="146">
                  <c:v>50.439999</c:v>
                </c:pt>
                <c:pt idx="147">
                  <c:v>52.095001000000003</c:v>
                </c:pt>
                <c:pt idx="148">
                  <c:v>52.185001</c:v>
                </c:pt>
                <c:pt idx="149">
                  <c:v>52.3125</c:v>
                </c:pt>
                <c:pt idx="150">
                  <c:v>52.375</c:v>
                </c:pt>
                <c:pt idx="151">
                  <c:v>51.952499000000003</c:v>
                </c:pt>
                <c:pt idx="152">
                  <c:v>52.445</c:v>
                </c:pt>
                <c:pt idx="153">
                  <c:v>52.275002000000001</c:v>
                </c:pt>
                <c:pt idx="154">
                  <c:v>52.737499</c:v>
                </c:pt>
                <c:pt idx="155">
                  <c:v>52.639999000000003</c:v>
                </c:pt>
                <c:pt idx="156">
                  <c:v>52.685001</c:v>
                </c:pt>
                <c:pt idx="157">
                  <c:v>53.452499000000003</c:v>
                </c:pt>
                <c:pt idx="158">
                  <c:v>54.487499</c:v>
                </c:pt>
                <c:pt idx="159">
                  <c:v>54.794998</c:v>
                </c:pt>
                <c:pt idx="160">
                  <c:v>54.297500999999997</c:v>
                </c:pt>
                <c:pt idx="161">
                  <c:v>54.09</c:v>
                </c:pt>
                <c:pt idx="162">
                  <c:v>54.262501</c:v>
                </c:pt>
                <c:pt idx="163">
                  <c:v>54.224997999999999</c:v>
                </c:pt>
                <c:pt idx="164">
                  <c:v>54.685001</c:v>
                </c:pt>
                <c:pt idx="165">
                  <c:v>55.134998000000003</c:v>
                </c:pt>
                <c:pt idx="166">
                  <c:v>55.872501</c:v>
                </c:pt>
                <c:pt idx="167">
                  <c:v>57.064999</c:v>
                </c:pt>
                <c:pt idx="168">
                  <c:v>57.217498999999997</c:v>
                </c:pt>
                <c:pt idx="169">
                  <c:v>57.294998</c:v>
                </c:pt>
                <c:pt idx="170">
                  <c:v>57.417499999999997</c:v>
                </c:pt>
                <c:pt idx="171">
                  <c:v>56.837502000000001</c:v>
                </c:pt>
                <c:pt idx="172">
                  <c:v>56.342498999999997</c:v>
                </c:pt>
                <c:pt idx="173">
                  <c:v>55.462502000000001</c:v>
                </c:pt>
                <c:pt idx="174">
                  <c:v>56.075001</c:v>
                </c:pt>
                <c:pt idx="175">
                  <c:v>56.25</c:v>
                </c:pt>
                <c:pt idx="176">
                  <c:v>57.087502000000001</c:v>
                </c:pt>
                <c:pt idx="177">
                  <c:v>56.709999000000003</c:v>
                </c:pt>
                <c:pt idx="178">
                  <c:v>55.737499</c:v>
                </c:pt>
                <c:pt idx="179">
                  <c:v>55.462502000000001</c:v>
                </c:pt>
                <c:pt idx="180">
                  <c:v>54.904998999999997</c:v>
                </c:pt>
                <c:pt idx="181">
                  <c:v>55.57</c:v>
                </c:pt>
                <c:pt idx="182">
                  <c:v>55.34</c:v>
                </c:pt>
                <c:pt idx="183">
                  <c:v>55.314999</c:v>
                </c:pt>
                <c:pt idx="184">
                  <c:v>55.705002</c:v>
                </c:pt>
                <c:pt idx="185">
                  <c:v>55.9375</c:v>
                </c:pt>
                <c:pt idx="186">
                  <c:v>56.610000999999997</c:v>
                </c:pt>
                <c:pt idx="187">
                  <c:v>56.459999000000003</c:v>
                </c:pt>
                <c:pt idx="188">
                  <c:v>57.354999999999997</c:v>
                </c:pt>
                <c:pt idx="189">
                  <c:v>57.5</c:v>
                </c:pt>
                <c:pt idx="190">
                  <c:v>58.3675</c:v>
                </c:pt>
                <c:pt idx="191">
                  <c:v>58.087502000000001</c:v>
                </c:pt>
                <c:pt idx="192">
                  <c:v>57.102500999999997</c:v>
                </c:pt>
                <c:pt idx="193">
                  <c:v>56.200001</c:v>
                </c:pt>
                <c:pt idx="194">
                  <c:v>56.817501</c:v>
                </c:pt>
                <c:pt idx="195">
                  <c:v>56.587502000000001</c:v>
                </c:pt>
                <c:pt idx="196">
                  <c:v>54.875</c:v>
                </c:pt>
                <c:pt idx="197">
                  <c:v>55.720001000000003</c:v>
                </c:pt>
                <c:pt idx="198">
                  <c:v>55.457500000000003</c:v>
                </c:pt>
                <c:pt idx="199">
                  <c:v>55.747501</c:v>
                </c:pt>
                <c:pt idx="200">
                  <c:v>55.66</c:v>
                </c:pt>
                <c:pt idx="201">
                  <c:v>54.935001</c:v>
                </c:pt>
                <c:pt idx="202">
                  <c:v>55.314999</c:v>
                </c:pt>
                <c:pt idx="203">
                  <c:v>55.84</c:v>
                </c:pt>
                <c:pt idx="204">
                  <c:v>55.8125</c:v>
                </c:pt>
                <c:pt idx="205">
                  <c:v>56.057499</c:v>
                </c:pt>
                <c:pt idx="206">
                  <c:v>55.345001000000003</c:v>
                </c:pt>
                <c:pt idx="207">
                  <c:v>55.047500999999997</c:v>
                </c:pt>
                <c:pt idx="208">
                  <c:v>54.922500999999997</c:v>
                </c:pt>
                <c:pt idx="209">
                  <c:v>53.794998</c:v>
                </c:pt>
                <c:pt idx="210">
                  <c:v>55.112499</c:v>
                </c:pt>
                <c:pt idx="211">
                  <c:v>55.59</c:v>
                </c:pt>
                <c:pt idx="212">
                  <c:v>53.412497999999999</c:v>
                </c:pt>
                <c:pt idx="213">
                  <c:v>51.097499999999997</c:v>
                </c:pt>
                <c:pt idx="214">
                  <c:v>51.18</c:v>
                </c:pt>
                <c:pt idx="215">
                  <c:v>52.514999000000003</c:v>
                </c:pt>
                <c:pt idx="216">
                  <c:v>52.529998999999997</c:v>
                </c:pt>
                <c:pt idx="217">
                  <c:v>51.502499</c:v>
                </c:pt>
                <c:pt idx="218">
                  <c:v>49.962502000000001</c:v>
                </c:pt>
                <c:pt idx="219">
                  <c:v>49.294998</c:v>
                </c:pt>
                <c:pt idx="220">
                  <c:v>48.619999</c:v>
                </c:pt>
                <c:pt idx="221">
                  <c:v>47.9925</c:v>
                </c:pt>
                <c:pt idx="222">
                  <c:v>48.7425</c:v>
                </c:pt>
                <c:pt idx="223">
                  <c:v>47.674999</c:v>
                </c:pt>
                <c:pt idx="224">
                  <c:v>45.3675</c:v>
                </c:pt>
                <c:pt idx="225">
                  <c:v>45.067501</c:v>
                </c:pt>
                <c:pt idx="226">
                  <c:v>44.150002000000001</c:v>
                </c:pt>
                <c:pt idx="227">
                  <c:v>43.737499</c:v>
                </c:pt>
                <c:pt idx="228">
                  <c:v>43.692501</c:v>
                </c:pt>
                <c:pt idx="229">
                  <c:v>45.322498000000003</c:v>
                </c:pt>
                <c:pt idx="230">
                  <c:v>45.700001</c:v>
                </c:pt>
                <c:pt idx="231">
                  <c:v>45.082500000000003</c:v>
                </c:pt>
                <c:pt idx="232">
                  <c:v>46.235000999999997</c:v>
                </c:pt>
                <c:pt idx="233">
                  <c:v>45.597499999999997</c:v>
                </c:pt>
                <c:pt idx="234">
                  <c:v>43.695</c:v>
                </c:pt>
                <c:pt idx="235">
                  <c:v>43.622501</c:v>
                </c:pt>
                <c:pt idx="236">
                  <c:v>42.522499000000003</c:v>
                </c:pt>
                <c:pt idx="237">
                  <c:v>42.947498000000003</c:v>
                </c:pt>
                <c:pt idx="238">
                  <c:v>42.98</c:v>
                </c:pt>
                <c:pt idx="239">
                  <c:v>43.142502</c:v>
                </c:pt>
                <c:pt idx="240">
                  <c:v>42.27</c:v>
                </c:pt>
                <c:pt idx="241">
                  <c:v>42.087502000000001</c:v>
                </c:pt>
                <c:pt idx="242">
                  <c:v>41.8825</c:v>
                </c:pt>
                <c:pt idx="243">
                  <c:v>41.862499</c:v>
                </c:pt>
                <c:pt idx="244">
                  <c:v>40.527500000000003</c:v>
                </c:pt>
                <c:pt idx="245">
                  <c:v>39.540000999999997</c:v>
                </c:pt>
                <c:pt idx="246">
                  <c:v>37.887501</c:v>
                </c:pt>
                <c:pt idx="247">
                  <c:v>39.307499</c:v>
                </c:pt>
                <c:pt idx="248">
                  <c:v>39.192501</c:v>
                </c:pt>
                <c:pt idx="249">
                  <c:v>39.630001</c:v>
                </c:pt>
                <c:pt idx="250">
                  <c:v>39.840000000000003</c:v>
                </c:pt>
                <c:pt idx="251">
                  <c:v>39.712502000000001</c:v>
                </c:pt>
                <c:pt idx="252">
                  <c:v>36.43</c:v>
                </c:pt>
                <c:pt idx="253">
                  <c:v>37.137501</c:v>
                </c:pt>
                <c:pt idx="254">
                  <c:v>37.207500000000003</c:v>
                </c:pt>
                <c:pt idx="255">
                  <c:v>37.955002</c:v>
                </c:pt>
                <c:pt idx="256">
                  <c:v>38.6325</c:v>
                </c:pt>
                <c:pt idx="257">
                  <c:v>38.4925</c:v>
                </c:pt>
                <c:pt idx="258">
                  <c:v>38.424999</c:v>
                </c:pt>
                <c:pt idx="259">
                  <c:v>37.817501</c:v>
                </c:pt>
                <c:pt idx="260">
                  <c:v>38.347499999999997</c:v>
                </c:pt>
                <c:pt idx="261">
                  <c:v>38.970001000000003</c:v>
                </c:pt>
                <c:pt idx="262">
                  <c:v>39.415000999999997</c:v>
                </c:pt>
                <c:pt idx="263">
                  <c:v>39.470001000000003</c:v>
                </c:pt>
                <c:pt idx="264">
                  <c:v>39.182499</c:v>
                </c:pt>
                <c:pt idx="265">
                  <c:v>38.784999999999997</c:v>
                </c:pt>
                <c:pt idx="266">
                  <c:v>38.619999</c:v>
                </c:pt>
                <c:pt idx="267">
                  <c:v>39.532501000000003</c:v>
                </c:pt>
                <c:pt idx="268">
                  <c:v>39.082500000000003</c:v>
                </c:pt>
                <c:pt idx="269">
                  <c:v>39.532501000000003</c:v>
                </c:pt>
                <c:pt idx="270">
                  <c:v>41.537497999999999</c:v>
                </c:pt>
                <c:pt idx="271">
                  <c:v>42.25</c:v>
                </c:pt>
                <c:pt idx="272">
                  <c:v>42.244999</c:v>
                </c:pt>
                <c:pt idx="273">
                  <c:v>42.915000999999997</c:v>
                </c:pt>
                <c:pt idx="274">
                  <c:v>43.77</c:v>
                </c:pt>
                <c:pt idx="275">
                  <c:v>43.892502</c:v>
                </c:pt>
                <c:pt idx="276">
                  <c:v>43.485000999999997</c:v>
                </c:pt>
                <c:pt idx="277">
                  <c:v>42.665000999999997</c:v>
                </c:pt>
                <c:pt idx="278">
                  <c:v>42.802501999999997</c:v>
                </c:pt>
                <c:pt idx="279">
                  <c:v>42.75</c:v>
                </c:pt>
                <c:pt idx="280">
                  <c:v>43.119999</c:v>
                </c:pt>
                <c:pt idx="281">
                  <c:v>42.814999</c:v>
                </c:pt>
                <c:pt idx="282">
                  <c:v>42.924999</c:v>
                </c:pt>
                <c:pt idx="283">
                  <c:v>42.860000999999997</c:v>
                </c:pt>
                <c:pt idx="284">
                  <c:v>43.330002</c:v>
                </c:pt>
                <c:pt idx="285">
                  <c:v>43.092498999999997</c:v>
                </c:pt>
                <c:pt idx="286">
                  <c:v>43.25</c:v>
                </c:pt>
                <c:pt idx="287">
                  <c:v>43.967498999999997</c:v>
                </c:pt>
                <c:pt idx="288">
                  <c:v>43.825001</c:v>
                </c:pt>
                <c:pt idx="289">
                  <c:v>43.75</c:v>
                </c:pt>
                <c:pt idx="290">
                  <c:v>43.727500999999997</c:v>
                </c:pt>
                <c:pt idx="291">
                  <c:v>43.787497999999999</c:v>
                </c:pt>
                <c:pt idx="292">
                  <c:v>44.4375</c:v>
                </c:pt>
                <c:pt idx="293">
                  <c:v>44</c:v>
                </c:pt>
                <c:pt idx="294">
                  <c:v>43.872501</c:v>
                </c:pt>
                <c:pt idx="295">
                  <c:v>43.610000999999997</c:v>
                </c:pt>
                <c:pt idx="296">
                  <c:v>43.267502</c:v>
                </c:pt>
                <c:pt idx="297">
                  <c:v>44.779998999999997</c:v>
                </c:pt>
                <c:pt idx="298">
                  <c:v>45.667499999999997</c:v>
                </c:pt>
                <c:pt idx="299">
                  <c:v>45.825001</c:v>
                </c:pt>
                <c:pt idx="300">
                  <c:v>46.025002000000001</c:v>
                </c:pt>
                <c:pt idx="301">
                  <c:v>46.832500000000003</c:v>
                </c:pt>
                <c:pt idx="302">
                  <c:v>47.097499999999997</c:v>
                </c:pt>
                <c:pt idx="303">
                  <c:v>47.247501</c:v>
                </c:pt>
                <c:pt idx="304">
                  <c:v>47.372501</c:v>
                </c:pt>
                <c:pt idx="305">
                  <c:v>49.082500000000003</c:v>
                </c:pt>
                <c:pt idx="306">
                  <c:v>49.422500999999997</c:v>
                </c:pt>
                <c:pt idx="307">
                  <c:v>47.994999</c:v>
                </c:pt>
                <c:pt idx="308">
                  <c:v>48.220001000000003</c:v>
                </c:pt>
                <c:pt idx="309">
                  <c:v>47.439999</c:v>
                </c:pt>
                <c:pt idx="310">
                  <c:v>47.389999000000003</c:v>
                </c:pt>
                <c:pt idx="311">
                  <c:v>47.52</c:v>
                </c:pt>
                <c:pt idx="312">
                  <c:v>47.919998</c:v>
                </c:pt>
                <c:pt idx="313">
                  <c:v>48.615001999999997</c:v>
                </c:pt>
                <c:pt idx="314">
                  <c:v>49.125</c:v>
                </c:pt>
                <c:pt idx="315">
                  <c:v>49.092498999999997</c:v>
                </c:pt>
                <c:pt idx="316">
                  <c:v>49.275002000000001</c:v>
                </c:pt>
                <c:pt idx="317">
                  <c:v>50.057499</c:v>
                </c:pt>
                <c:pt idx="318">
                  <c:v>50.712502000000001</c:v>
                </c:pt>
                <c:pt idx="319">
                  <c:v>50.185001</c:v>
                </c:pt>
                <c:pt idx="320">
                  <c:v>50.25</c:v>
                </c:pt>
                <c:pt idx="321">
                  <c:v>50.034999999999997</c:v>
                </c:pt>
                <c:pt idx="322">
                  <c:v>49.962502000000001</c:v>
                </c:pt>
                <c:pt idx="323">
                  <c:v>50.342498999999997</c:v>
                </c:pt>
                <c:pt idx="324">
                  <c:v>50.845001000000003</c:v>
                </c:pt>
                <c:pt idx="325">
                  <c:v>51.037497999999999</c:v>
                </c:pt>
                <c:pt idx="326">
                  <c:v>51.235000999999997</c:v>
                </c:pt>
                <c:pt idx="327">
                  <c:v>51.9375</c:v>
                </c:pt>
                <c:pt idx="328">
                  <c:v>52.119999</c:v>
                </c:pt>
                <c:pt idx="329">
                  <c:v>51.939999</c:v>
                </c:pt>
                <c:pt idx="330">
                  <c:v>51.25</c:v>
                </c:pt>
                <c:pt idx="331">
                  <c:v>51.4925</c:v>
                </c:pt>
                <c:pt idx="332">
                  <c:v>50.849997999999999</c:v>
                </c:pt>
                <c:pt idx="333">
                  <c:v>53.827499000000003</c:v>
                </c:pt>
                <c:pt idx="334">
                  <c:v>53.162497999999999</c:v>
                </c:pt>
                <c:pt idx="335">
                  <c:v>52.959999000000003</c:v>
                </c:pt>
                <c:pt idx="336">
                  <c:v>52.209999000000003</c:v>
                </c:pt>
                <c:pt idx="337">
                  <c:v>51.854999999999997</c:v>
                </c:pt>
                <c:pt idx="338">
                  <c:v>51.334999000000003</c:v>
                </c:pt>
                <c:pt idx="339">
                  <c:v>50.419998</c:v>
                </c:pt>
                <c:pt idx="340">
                  <c:v>49.712502000000001</c:v>
                </c:pt>
                <c:pt idx="341">
                  <c:v>47.369999</c:v>
                </c:pt>
                <c:pt idx="342">
                  <c:v>47.424999</c:v>
                </c:pt>
                <c:pt idx="343">
                  <c:v>47.9375</c:v>
                </c:pt>
                <c:pt idx="344">
                  <c:v>48.1175</c:v>
                </c:pt>
                <c:pt idx="345">
                  <c:v>47.724997999999999</c:v>
                </c:pt>
                <c:pt idx="346">
                  <c:v>46.087502000000001</c:v>
                </c:pt>
                <c:pt idx="347">
                  <c:v>47</c:v>
                </c:pt>
                <c:pt idx="348">
                  <c:v>46.427501999999997</c:v>
                </c:pt>
                <c:pt idx="349">
                  <c:v>45.134998000000003</c:v>
                </c:pt>
                <c:pt idx="350">
                  <c:v>45.534999999999997</c:v>
                </c:pt>
                <c:pt idx="351">
                  <c:v>45.147499000000003</c:v>
                </c:pt>
                <c:pt idx="352">
                  <c:v>44.837502000000001</c:v>
                </c:pt>
                <c:pt idx="353">
                  <c:v>44.807499</c:v>
                </c:pt>
                <c:pt idx="354">
                  <c:v>44.497501</c:v>
                </c:pt>
                <c:pt idx="355">
                  <c:v>44.48</c:v>
                </c:pt>
                <c:pt idx="356">
                  <c:v>44.957500000000003</c:v>
                </c:pt>
                <c:pt idx="357">
                  <c:v>46.247501</c:v>
                </c:pt>
                <c:pt idx="358">
                  <c:v>46.3675</c:v>
                </c:pt>
                <c:pt idx="359">
                  <c:v>47.98</c:v>
                </c:pt>
                <c:pt idx="360">
                  <c:v>48.842498999999997</c:v>
                </c:pt>
                <c:pt idx="361">
                  <c:v>49</c:v>
                </c:pt>
                <c:pt idx="362">
                  <c:v>48.9925</c:v>
                </c:pt>
                <c:pt idx="363">
                  <c:v>49.197498000000003</c:v>
                </c:pt>
                <c:pt idx="364">
                  <c:v>48.397499000000003</c:v>
                </c:pt>
                <c:pt idx="365">
                  <c:v>48.740001999999997</c:v>
                </c:pt>
                <c:pt idx="366">
                  <c:v>50.072498000000003</c:v>
                </c:pt>
                <c:pt idx="367">
                  <c:v>49.970001000000003</c:v>
                </c:pt>
                <c:pt idx="368">
                  <c:v>50.152500000000003</c:v>
                </c:pt>
                <c:pt idx="369">
                  <c:v>50.212502000000001</c:v>
                </c:pt>
                <c:pt idx="370">
                  <c:v>50.040000999999997</c:v>
                </c:pt>
                <c:pt idx="371">
                  <c:v>49.814999</c:v>
                </c:pt>
                <c:pt idx="372">
                  <c:v>50.247501</c:v>
                </c:pt>
                <c:pt idx="373">
                  <c:v>50.392502</c:v>
                </c:pt>
                <c:pt idx="374">
                  <c:v>49.875</c:v>
                </c:pt>
                <c:pt idx="375">
                  <c:v>51.122501</c:v>
                </c:pt>
                <c:pt idx="376">
                  <c:v>50.782501000000003</c:v>
                </c:pt>
                <c:pt idx="377">
                  <c:v>51.110000999999997</c:v>
                </c:pt>
                <c:pt idx="378">
                  <c:v>51.27</c:v>
                </c:pt>
                <c:pt idx="379">
                  <c:v>50.349997999999999</c:v>
                </c:pt>
                <c:pt idx="380">
                  <c:v>50.377499</c:v>
                </c:pt>
                <c:pt idx="381">
                  <c:v>50.932499</c:v>
                </c:pt>
                <c:pt idx="382">
                  <c:v>51.097499999999997</c:v>
                </c:pt>
                <c:pt idx="383">
                  <c:v>51</c:v>
                </c:pt>
                <c:pt idx="384">
                  <c:v>51.467498999999997</c:v>
                </c:pt>
                <c:pt idx="385">
                  <c:v>51.527500000000003</c:v>
                </c:pt>
                <c:pt idx="386">
                  <c:v>51.272499000000003</c:v>
                </c:pt>
                <c:pt idx="387">
                  <c:v>51.470001000000003</c:v>
                </c:pt>
                <c:pt idx="388">
                  <c:v>51.625</c:v>
                </c:pt>
                <c:pt idx="389">
                  <c:v>51.807499</c:v>
                </c:pt>
                <c:pt idx="390">
                  <c:v>52.227500999999997</c:v>
                </c:pt>
                <c:pt idx="391">
                  <c:v>52.287497999999999</c:v>
                </c:pt>
                <c:pt idx="392">
                  <c:v>52.310001</c:v>
                </c:pt>
                <c:pt idx="393">
                  <c:v>52.432499</c:v>
                </c:pt>
                <c:pt idx="394">
                  <c:v>52.66</c:v>
                </c:pt>
                <c:pt idx="395">
                  <c:v>52.540000999999997</c:v>
                </c:pt>
                <c:pt idx="396">
                  <c:v>55.342498999999997</c:v>
                </c:pt>
                <c:pt idx="397">
                  <c:v>54.5075</c:v>
                </c:pt>
                <c:pt idx="398">
                  <c:v>51.607498</c:v>
                </c:pt>
                <c:pt idx="399">
                  <c:v>49.662497999999999</c:v>
                </c:pt>
                <c:pt idx="400">
                  <c:v>49.517502</c:v>
                </c:pt>
                <c:pt idx="401">
                  <c:v>49.889999000000003</c:v>
                </c:pt>
                <c:pt idx="402">
                  <c:v>50.8825</c:v>
                </c:pt>
                <c:pt idx="403">
                  <c:v>50.689999</c:v>
                </c:pt>
                <c:pt idx="404">
                  <c:v>50.512501</c:v>
                </c:pt>
                <c:pt idx="405">
                  <c:v>53.034999999999997</c:v>
                </c:pt>
                <c:pt idx="406">
                  <c:v>51.610000999999997</c:v>
                </c:pt>
                <c:pt idx="407">
                  <c:v>51.284999999999997</c:v>
                </c:pt>
                <c:pt idx="408">
                  <c:v>51.790000999999997</c:v>
                </c:pt>
                <c:pt idx="409">
                  <c:v>53.182499</c:v>
                </c:pt>
                <c:pt idx="410">
                  <c:v>53.337502000000001</c:v>
                </c:pt>
                <c:pt idx="411">
                  <c:v>53.412497999999999</c:v>
                </c:pt>
                <c:pt idx="412">
                  <c:v>53.610000999999997</c:v>
                </c:pt>
                <c:pt idx="413">
                  <c:v>53.012501</c:v>
                </c:pt>
                <c:pt idx="414">
                  <c:v>51.797500999999997</c:v>
                </c:pt>
                <c:pt idx="415">
                  <c:v>52.137501</c:v>
                </c:pt>
                <c:pt idx="416">
                  <c:v>51.43</c:v>
                </c:pt>
                <c:pt idx="417">
                  <c:v>52.330002</c:v>
                </c:pt>
                <c:pt idx="418">
                  <c:v>52.612499</c:v>
                </c:pt>
                <c:pt idx="419">
                  <c:v>51.744999</c:v>
                </c:pt>
                <c:pt idx="420">
                  <c:v>52.369999</c:v>
                </c:pt>
                <c:pt idx="421">
                  <c:v>53.4925</c:v>
                </c:pt>
                <c:pt idx="422">
                  <c:v>53.604999999999997</c:v>
                </c:pt>
                <c:pt idx="423">
                  <c:v>54.110000999999997</c:v>
                </c:pt>
                <c:pt idx="424">
                  <c:v>54.195</c:v>
                </c:pt>
                <c:pt idx="425">
                  <c:v>55.927501999999997</c:v>
                </c:pt>
                <c:pt idx="426">
                  <c:v>56.604999999999997</c:v>
                </c:pt>
                <c:pt idx="427">
                  <c:v>55.197498000000003</c:v>
                </c:pt>
                <c:pt idx="428">
                  <c:v>55.032501000000003</c:v>
                </c:pt>
                <c:pt idx="429">
                  <c:v>55.205002</c:v>
                </c:pt>
                <c:pt idx="430">
                  <c:v>55.712502000000001</c:v>
                </c:pt>
                <c:pt idx="431">
                  <c:v>55.939999</c:v>
                </c:pt>
                <c:pt idx="432">
                  <c:v>55.639999000000003</c:v>
                </c:pt>
                <c:pt idx="433">
                  <c:v>54.959999000000003</c:v>
                </c:pt>
                <c:pt idx="434">
                  <c:v>55.622501</c:v>
                </c:pt>
                <c:pt idx="435">
                  <c:v>55.375</c:v>
                </c:pt>
                <c:pt idx="436">
                  <c:v>55.235000999999997</c:v>
                </c:pt>
                <c:pt idx="437">
                  <c:v>55.240001999999997</c:v>
                </c:pt>
                <c:pt idx="438">
                  <c:v>56.145000000000003</c:v>
                </c:pt>
                <c:pt idx="439">
                  <c:v>57.055</c:v>
                </c:pt>
                <c:pt idx="440">
                  <c:v>55.895000000000003</c:v>
                </c:pt>
                <c:pt idx="441">
                  <c:v>55.240001999999997</c:v>
                </c:pt>
                <c:pt idx="442">
                  <c:v>56.872501</c:v>
                </c:pt>
                <c:pt idx="443">
                  <c:v>57.482498</c:v>
                </c:pt>
                <c:pt idx="444">
                  <c:v>57.014999000000003</c:v>
                </c:pt>
                <c:pt idx="445">
                  <c:v>56.947498000000003</c:v>
                </c:pt>
                <c:pt idx="446">
                  <c:v>57.610000999999997</c:v>
                </c:pt>
                <c:pt idx="447">
                  <c:v>59.41</c:v>
                </c:pt>
                <c:pt idx="448">
                  <c:v>59.532501000000003</c:v>
                </c:pt>
                <c:pt idx="449">
                  <c:v>59.412497999999999</c:v>
                </c:pt>
                <c:pt idx="450">
                  <c:v>58.810001</c:v>
                </c:pt>
                <c:pt idx="451">
                  <c:v>59.037497999999999</c:v>
                </c:pt>
                <c:pt idx="452">
                  <c:v>59.395000000000003</c:v>
                </c:pt>
                <c:pt idx="453">
                  <c:v>60.247501</c:v>
                </c:pt>
                <c:pt idx="454">
                  <c:v>60.549999</c:v>
                </c:pt>
                <c:pt idx="455">
                  <c:v>60.810001</c:v>
                </c:pt>
                <c:pt idx="456">
                  <c:v>61.200001</c:v>
                </c:pt>
                <c:pt idx="457">
                  <c:v>61.682499</c:v>
                </c:pt>
                <c:pt idx="458">
                  <c:v>62.3125</c:v>
                </c:pt>
                <c:pt idx="459">
                  <c:v>62.4375</c:v>
                </c:pt>
                <c:pt idx="460">
                  <c:v>61.325001</c:v>
                </c:pt>
                <c:pt idx="461">
                  <c:v>62.292499999999997</c:v>
                </c:pt>
                <c:pt idx="462">
                  <c:v>63.982498</c:v>
                </c:pt>
                <c:pt idx="463">
                  <c:v>64.462502000000001</c:v>
                </c:pt>
                <c:pt idx="464">
                  <c:v>64.547500999999997</c:v>
                </c:pt>
                <c:pt idx="465">
                  <c:v>64.372497999999993</c:v>
                </c:pt>
                <c:pt idx="466">
                  <c:v>65.087502000000001</c:v>
                </c:pt>
                <c:pt idx="467">
                  <c:v>65.110000999999997</c:v>
                </c:pt>
                <c:pt idx="468">
                  <c:v>65.617500000000007</c:v>
                </c:pt>
                <c:pt idx="469">
                  <c:v>65.697502</c:v>
                </c:pt>
                <c:pt idx="470">
                  <c:v>66.194999999999993</c:v>
                </c:pt>
                <c:pt idx="471">
                  <c:v>66.220000999999996</c:v>
                </c:pt>
                <c:pt idx="472">
                  <c:v>66.444999999999993</c:v>
                </c:pt>
                <c:pt idx="473">
                  <c:v>66.857498000000007</c:v>
                </c:pt>
                <c:pt idx="474">
                  <c:v>67</c:v>
                </c:pt>
                <c:pt idx="475">
                  <c:v>66.519997000000004</c:v>
                </c:pt>
                <c:pt idx="476">
                  <c:v>66.002502000000007</c:v>
                </c:pt>
                <c:pt idx="477">
                  <c:v>65.794998000000007</c:v>
                </c:pt>
                <c:pt idx="478">
                  <c:v>66.610000999999997</c:v>
                </c:pt>
                <c:pt idx="479">
                  <c:v>66.790001000000004</c:v>
                </c:pt>
                <c:pt idx="480">
                  <c:v>66.995002999999997</c:v>
                </c:pt>
                <c:pt idx="481">
                  <c:v>67</c:v>
                </c:pt>
                <c:pt idx="482">
                  <c:v>67.0625</c:v>
                </c:pt>
                <c:pt idx="483">
                  <c:v>64.882499999999993</c:v>
                </c:pt>
                <c:pt idx="484">
                  <c:v>65.827499000000003</c:v>
                </c:pt>
                <c:pt idx="485">
                  <c:v>66.472504000000001</c:v>
                </c:pt>
                <c:pt idx="486">
                  <c:v>67.75</c:v>
                </c:pt>
                <c:pt idx="487">
                  <c:v>67.699996999999996</c:v>
                </c:pt>
                <c:pt idx="488">
                  <c:v>67.517501999999993</c:v>
                </c:pt>
                <c:pt idx="489">
                  <c:v>67.775002000000001</c:v>
                </c:pt>
                <c:pt idx="490">
                  <c:v>68.139999000000003</c:v>
                </c:pt>
                <c:pt idx="491">
                  <c:v>68.824996999999996</c:v>
                </c:pt>
                <c:pt idx="492">
                  <c:v>70.197502</c:v>
                </c:pt>
                <c:pt idx="493">
                  <c:v>70.442497000000003</c:v>
                </c:pt>
                <c:pt idx="494">
                  <c:v>70.474997999999999</c:v>
                </c:pt>
                <c:pt idx="495">
                  <c:v>70.294998000000007</c:v>
                </c:pt>
                <c:pt idx="496">
                  <c:v>70.662497999999999</c:v>
                </c:pt>
                <c:pt idx="497">
                  <c:v>71.0625</c:v>
                </c:pt>
                <c:pt idx="498">
                  <c:v>71.222504000000001</c:v>
                </c:pt>
                <c:pt idx="499">
                  <c:v>72.495002999999997</c:v>
                </c:pt>
                <c:pt idx="500">
                  <c:v>73.492500000000007</c:v>
                </c:pt>
                <c:pt idx="501">
                  <c:v>73.172500999999997</c:v>
                </c:pt>
                <c:pt idx="502">
                  <c:v>73.419998000000007</c:v>
                </c:pt>
                <c:pt idx="503">
                  <c:v>75.150002000000001</c:v>
                </c:pt>
                <c:pt idx="504">
                  <c:v>75.144997000000004</c:v>
                </c:pt>
                <c:pt idx="505">
                  <c:v>74.989998</c:v>
                </c:pt>
                <c:pt idx="506">
                  <c:v>75.224997999999999</c:v>
                </c:pt>
                <c:pt idx="507">
                  <c:v>76.110000999999997</c:v>
                </c:pt>
                <c:pt idx="508">
                  <c:v>77.607498000000007</c:v>
                </c:pt>
                <c:pt idx="509">
                  <c:v>78.167502999999996</c:v>
                </c:pt>
                <c:pt idx="510">
                  <c:v>79.267501999999993</c:v>
                </c:pt>
                <c:pt idx="511">
                  <c:v>79.392501999999993</c:v>
                </c:pt>
                <c:pt idx="512">
                  <c:v>78.875</c:v>
                </c:pt>
                <c:pt idx="513">
                  <c:v>78.925003000000004</c:v>
                </c:pt>
                <c:pt idx="514">
                  <c:v>79.684997999999993</c:v>
                </c:pt>
                <c:pt idx="515">
                  <c:v>79.754997000000003</c:v>
                </c:pt>
                <c:pt idx="516">
                  <c:v>79.997497999999993</c:v>
                </c:pt>
                <c:pt idx="517">
                  <c:v>79.889999000000003</c:v>
                </c:pt>
                <c:pt idx="518">
                  <c:v>80.832497000000004</c:v>
                </c:pt>
                <c:pt idx="519">
                  <c:v>77.942497000000003</c:v>
                </c:pt>
                <c:pt idx="520">
                  <c:v>79.599997999999999</c:v>
                </c:pt>
                <c:pt idx="521">
                  <c:v>81.962502000000001</c:v>
                </c:pt>
                <c:pt idx="522">
                  <c:v>81.022498999999996</c:v>
                </c:pt>
                <c:pt idx="523">
                  <c:v>80.669998000000007</c:v>
                </c:pt>
                <c:pt idx="524">
                  <c:v>78.372497999999993</c:v>
                </c:pt>
                <c:pt idx="525">
                  <c:v>79.910004000000001</c:v>
                </c:pt>
                <c:pt idx="526">
                  <c:v>81.190002000000007</c:v>
                </c:pt>
                <c:pt idx="527">
                  <c:v>81.305000000000007</c:v>
                </c:pt>
                <c:pt idx="528">
                  <c:v>80.849997999999999</c:v>
                </c:pt>
                <c:pt idx="529">
                  <c:v>80.387496999999996</c:v>
                </c:pt>
                <c:pt idx="530">
                  <c:v>80.974997999999999</c:v>
                </c:pt>
                <c:pt idx="531">
                  <c:v>81.805000000000007</c:v>
                </c:pt>
                <c:pt idx="532">
                  <c:v>81.555000000000007</c:v>
                </c:pt>
                <c:pt idx="533">
                  <c:v>81.495002999999997</c:v>
                </c:pt>
                <c:pt idx="534">
                  <c:v>79.9375</c:v>
                </c:pt>
                <c:pt idx="535">
                  <c:v>81.142501999999993</c:v>
                </c:pt>
                <c:pt idx="536">
                  <c:v>81.162497999999999</c:v>
                </c:pt>
                <c:pt idx="537">
                  <c:v>80.112503000000004</c:v>
                </c:pt>
                <c:pt idx="538">
                  <c:v>76.044998000000007</c:v>
                </c:pt>
                <c:pt idx="539">
                  <c:v>75.632499999999993</c:v>
                </c:pt>
                <c:pt idx="540">
                  <c:v>74.470000999999996</c:v>
                </c:pt>
                <c:pt idx="541">
                  <c:v>71.5</c:v>
                </c:pt>
                <c:pt idx="542">
                  <c:v>69.602501000000004</c:v>
                </c:pt>
                <c:pt idx="543">
                  <c:v>75.360000999999997</c:v>
                </c:pt>
                <c:pt idx="544">
                  <c:v>76</c:v>
                </c:pt>
                <c:pt idx="545">
                  <c:v>75.849997999999999</c:v>
                </c:pt>
                <c:pt idx="546">
                  <c:v>74.887496999999996</c:v>
                </c:pt>
                <c:pt idx="547">
                  <c:v>72.705001999999993</c:v>
                </c:pt>
                <c:pt idx="548">
                  <c:v>69.522498999999996</c:v>
                </c:pt>
                <c:pt idx="549">
                  <c:v>71.610000999999997</c:v>
                </c:pt>
                <c:pt idx="550">
                  <c:v>70.305000000000007</c:v>
                </c:pt>
                <c:pt idx="551">
                  <c:v>67.5</c:v>
                </c:pt>
                <c:pt idx="552">
                  <c:v>69.980002999999996</c:v>
                </c:pt>
                <c:pt idx="553">
                  <c:v>64.769997000000004</c:v>
                </c:pt>
                <c:pt idx="554">
                  <c:v>64.402495999999999</c:v>
                </c:pt>
                <c:pt idx="555">
                  <c:v>62.5</c:v>
                </c:pt>
                <c:pt idx="556">
                  <c:v>63.209999000000003</c:v>
                </c:pt>
                <c:pt idx="557">
                  <c:v>62.957500000000003</c:v>
                </c:pt>
                <c:pt idx="558">
                  <c:v>57.125</c:v>
                </c:pt>
                <c:pt idx="559">
                  <c:v>61.922500999999997</c:v>
                </c:pt>
                <c:pt idx="560">
                  <c:v>64.5625</c:v>
                </c:pt>
                <c:pt idx="561">
                  <c:v>64.669998000000007</c:v>
                </c:pt>
                <c:pt idx="562">
                  <c:v>63.967498999999997</c:v>
                </c:pt>
                <c:pt idx="563">
                  <c:v>63.880001</c:v>
                </c:pt>
                <c:pt idx="564">
                  <c:v>65.622497999999993</c:v>
                </c:pt>
                <c:pt idx="565">
                  <c:v>62.18</c:v>
                </c:pt>
                <c:pt idx="566">
                  <c:v>61.287497999999999</c:v>
                </c:pt>
                <c:pt idx="567">
                  <c:v>61.424999</c:v>
                </c:pt>
                <c:pt idx="568">
                  <c:v>65.777495999999999</c:v>
                </c:pt>
                <c:pt idx="569">
                  <c:v>67.925003000000004</c:v>
                </c:pt>
                <c:pt idx="570">
                  <c:v>66.842499000000004</c:v>
                </c:pt>
                <c:pt idx="571">
                  <c:v>67.517501999999993</c:v>
                </c:pt>
                <c:pt idx="572">
                  <c:v>68.425003000000004</c:v>
                </c:pt>
                <c:pt idx="573">
                  <c:v>72.0625</c:v>
                </c:pt>
                <c:pt idx="574">
                  <c:v>71.582497000000004</c:v>
                </c:pt>
                <c:pt idx="575">
                  <c:v>72.050003000000004</c:v>
                </c:pt>
                <c:pt idx="576">
                  <c:v>71.737503000000004</c:v>
                </c:pt>
                <c:pt idx="577">
                  <c:v>70.419998000000007</c:v>
                </c:pt>
                <c:pt idx="578">
                  <c:v>69.3125</c:v>
                </c:pt>
                <c:pt idx="579">
                  <c:v>69.474997999999999</c:v>
                </c:pt>
                <c:pt idx="580">
                  <c:v>70.4375</c:v>
                </c:pt>
                <c:pt idx="581">
                  <c:v>70.752502000000007</c:v>
                </c:pt>
                <c:pt idx="582">
                  <c:v>71.135002</c:v>
                </c:pt>
                <c:pt idx="583">
                  <c:v>71.457497000000004</c:v>
                </c:pt>
                <c:pt idx="584">
                  <c:v>72.417502999999996</c:v>
                </c:pt>
                <c:pt idx="585">
                  <c:v>73.632499999999993</c:v>
                </c:pt>
                <c:pt idx="586">
                  <c:v>74.75</c:v>
                </c:pt>
                <c:pt idx="587">
                  <c:v>73.422500999999997</c:v>
                </c:pt>
                <c:pt idx="588">
                  <c:v>75.25</c:v>
                </c:pt>
                <c:pt idx="589">
                  <c:v>75.809997999999993</c:v>
                </c:pt>
                <c:pt idx="590">
                  <c:v>76.292502999999996</c:v>
                </c:pt>
                <c:pt idx="591">
                  <c:v>77.587502000000001</c:v>
                </c:pt>
                <c:pt idx="592">
                  <c:v>79.262496999999996</c:v>
                </c:pt>
                <c:pt idx="593">
                  <c:v>79.922500999999997</c:v>
                </c:pt>
                <c:pt idx="594">
                  <c:v>78.987503000000004</c:v>
                </c:pt>
                <c:pt idx="595">
                  <c:v>77.447502</c:v>
                </c:pt>
                <c:pt idx="596">
                  <c:v>76.974997999999999</c:v>
                </c:pt>
                <c:pt idx="597">
                  <c:v>79.125</c:v>
                </c:pt>
                <c:pt idx="598">
                  <c:v>79.629997000000003</c:v>
                </c:pt>
                <c:pt idx="599">
                  <c:v>79.879997000000003</c:v>
                </c:pt>
                <c:pt idx="600">
                  <c:v>80.222504000000001</c:v>
                </c:pt>
                <c:pt idx="601">
                  <c:v>79.807502999999997</c:v>
                </c:pt>
                <c:pt idx="602">
                  <c:v>81.059997999999993</c:v>
                </c:pt>
                <c:pt idx="603">
                  <c:v>79.677498</c:v>
                </c:pt>
                <c:pt idx="604">
                  <c:v>80.860000999999997</c:v>
                </c:pt>
                <c:pt idx="605">
                  <c:v>80.287497999999999</c:v>
                </c:pt>
                <c:pt idx="606">
                  <c:v>80.587502000000001</c:v>
                </c:pt>
                <c:pt idx="607">
                  <c:v>80.860000999999997</c:v>
                </c:pt>
                <c:pt idx="608">
                  <c:v>81.550003000000004</c:v>
                </c:pt>
                <c:pt idx="609">
                  <c:v>81.404999000000004</c:v>
                </c:pt>
                <c:pt idx="610">
                  <c:v>82.9375</c:v>
                </c:pt>
                <c:pt idx="611">
                  <c:v>83.400002000000001</c:v>
                </c:pt>
                <c:pt idx="612">
                  <c:v>86.402495999999999</c:v>
                </c:pt>
                <c:pt idx="613">
                  <c:v>88.692497000000003</c:v>
                </c:pt>
                <c:pt idx="614">
                  <c:v>87.764999000000003</c:v>
                </c:pt>
                <c:pt idx="615">
                  <c:v>86.949996999999996</c:v>
                </c:pt>
                <c:pt idx="616">
                  <c:v>86.419998000000007</c:v>
                </c:pt>
                <c:pt idx="617">
                  <c:v>88.300003000000004</c:v>
                </c:pt>
                <c:pt idx="618">
                  <c:v>88.849997999999999</c:v>
                </c:pt>
                <c:pt idx="619">
                  <c:v>88.362503000000004</c:v>
                </c:pt>
                <c:pt idx="620">
                  <c:v>89.139999000000003</c:v>
                </c:pt>
                <c:pt idx="621">
                  <c:v>89.864998</c:v>
                </c:pt>
                <c:pt idx="622">
                  <c:v>93.095000999999996</c:v>
                </c:pt>
                <c:pt idx="623">
                  <c:v>92.197502</c:v>
                </c:pt>
                <c:pt idx="624">
                  <c:v>91.25</c:v>
                </c:pt>
                <c:pt idx="625">
                  <c:v>91.330001999999993</c:v>
                </c:pt>
                <c:pt idx="626">
                  <c:v>90.542502999999996</c:v>
                </c:pt>
                <c:pt idx="627">
                  <c:v>91.495002999999997</c:v>
                </c:pt>
                <c:pt idx="628">
                  <c:v>91.839995999999999</c:v>
                </c:pt>
                <c:pt idx="629">
                  <c:v>92.617500000000007</c:v>
                </c:pt>
                <c:pt idx="630">
                  <c:v>93.944999999999993</c:v>
                </c:pt>
                <c:pt idx="631">
                  <c:v>94.654999000000004</c:v>
                </c:pt>
                <c:pt idx="632">
                  <c:v>95.375</c:v>
                </c:pt>
                <c:pt idx="633">
                  <c:v>96.317497000000003</c:v>
                </c:pt>
                <c:pt idx="634">
                  <c:v>95.980002999999996</c:v>
                </c:pt>
                <c:pt idx="635">
                  <c:v>99.955001999999993</c:v>
                </c:pt>
                <c:pt idx="636">
                  <c:v>97.254997000000003</c:v>
                </c:pt>
                <c:pt idx="637">
                  <c:v>99.247497999999993</c:v>
                </c:pt>
                <c:pt idx="638">
                  <c:v>97.404999000000004</c:v>
                </c:pt>
                <c:pt idx="639">
                  <c:v>97.147498999999996</c:v>
                </c:pt>
                <c:pt idx="640">
                  <c:v>98.5</c:v>
                </c:pt>
                <c:pt idx="641">
                  <c:v>99.25</c:v>
                </c:pt>
                <c:pt idx="642">
                  <c:v>97.974997999999999</c:v>
                </c:pt>
                <c:pt idx="643">
                  <c:v>97.077499000000003</c:v>
                </c:pt>
                <c:pt idx="644">
                  <c:v>92.970000999999996</c:v>
                </c:pt>
                <c:pt idx="645">
                  <c:v>94.904999000000004</c:v>
                </c:pt>
                <c:pt idx="646">
                  <c:v>94.550003000000004</c:v>
                </c:pt>
                <c:pt idx="647">
                  <c:v>95.230002999999996</c:v>
                </c:pt>
                <c:pt idx="648">
                  <c:v>96.297500999999997</c:v>
                </c:pt>
                <c:pt idx="649">
                  <c:v>106.415001</c:v>
                </c:pt>
                <c:pt idx="650">
                  <c:v>111.637497</c:v>
                </c:pt>
                <c:pt idx="651">
                  <c:v>110.790001</c:v>
                </c:pt>
                <c:pt idx="652">
                  <c:v>110.39250199999999</c:v>
                </c:pt>
                <c:pt idx="653">
                  <c:v>114.412498</c:v>
                </c:pt>
                <c:pt idx="654">
                  <c:v>113.675003</c:v>
                </c:pt>
                <c:pt idx="655">
                  <c:v>113.775002</c:v>
                </c:pt>
                <c:pt idx="656">
                  <c:v>112.48249800000001</c:v>
                </c:pt>
                <c:pt idx="657">
                  <c:v>113.275002</c:v>
                </c:pt>
                <c:pt idx="658">
                  <c:v>116.042503</c:v>
                </c:pt>
                <c:pt idx="659">
                  <c:v>115</c:v>
                </c:pt>
                <c:pt idx="660">
                  <c:v>116.087502</c:v>
                </c:pt>
                <c:pt idx="661">
                  <c:v>116</c:v>
                </c:pt>
                <c:pt idx="662">
                  <c:v>117.162498</c:v>
                </c:pt>
                <c:pt idx="663">
                  <c:v>118.39250199999999</c:v>
                </c:pt>
                <c:pt idx="664">
                  <c:v>124.86750000000001</c:v>
                </c:pt>
                <c:pt idx="665">
                  <c:v>128.78500399999999</c:v>
                </c:pt>
                <c:pt idx="666">
                  <c:v>125.18</c:v>
                </c:pt>
                <c:pt idx="667">
                  <c:v>126.99250000000001</c:v>
                </c:pt>
                <c:pt idx="668">
                  <c:v>127.485001</c:v>
                </c:pt>
                <c:pt idx="669">
                  <c:v>126.442497</c:v>
                </c:pt>
                <c:pt idx="670">
                  <c:v>131</c:v>
                </c:pt>
                <c:pt idx="671">
                  <c:v>134.800003</c:v>
                </c:pt>
                <c:pt idx="672">
                  <c:v>137.979996</c:v>
                </c:pt>
                <c:pt idx="673">
                  <c:v>128.83999600000001</c:v>
                </c:pt>
                <c:pt idx="674">
                  <c:v>123.699997</c:v>
                </c:pt>
                <c:pt idx="675">
                  <c:v>118.989998</c:v>
                </c:pt>
                <c:pt idx="676">
                  <c:v>119.139999</c:v>
                </c:pt>
                <c:pt idx="677">
                  <c:v>120.5</c:v>
                </c:pt>
                <c:pt idx="678">
                  <c:v>115.230003</c:v>
                </c:pt>
                <c:pt idx="679">
                  <c:v>115.93</c:v>
                </c:pt>
                <c:pt idx="680">
                  <c:v>118.83000199999999</c:v>
                </c:pt>
                <c:pt idx="681">
                  <c:v>116</c:v>
                </c:pt>
                <c:pt idx="682">
                  <c:v>112.199997</c:v>
                </c:pt>
                <c:pt idx="683">
                  <c:v>110.879997</c:v>
                </c:pt>
                <c:pt idx="684">
                  <c:v>110.19000200000001</c:v>
                </c:pt>
                <c:pt idx="685">
                  <c:v>112.860001</c:v>
                </c:pt>
                <c:pt idx="686">
                  <c:v>112.110001</c:v>
                </c:pt>
                <c:pt idx="687">
                  <c:v>110.25</c:v>
                </c:pt>
                <c:pt idx="688">
                  <c:v>112.44000200000001</c:v>
                </c:pt>
                <c:pt idx="689">
                  <c:v>115.32</c:v>
                </c:pt>
                <c:pt idx="690">
                  <c:v>115.30999799999999</c:v>
                </c:pt>
                <c:pt idx="691">
                  <c:v>117.260002</c:v>
                </c:pt>
                <c:pt idx="692">
                  <c:v>117.720001</c:v>
                </c:pt>
                <c:pt idx="693">
                  <c:v>115.370003</c:v>
                </c:pt>
                <c:pt idx="694">
                  <c:v>116.650002</c:v>
                </c:pt>
                <c:pt idx="695">
                  <c:v>116.120003</c:v>
                </c:pt>
                <c:pt idx="696">
                  <c:v>115.550003</c:v>
                </c:pt>
                <c:pt idx="697">
                  <c:v>116.400002</c:v>
                </c:pt>
                <c:pt idx="698">
                  <c:v>117</c:v>
                </c:pt>
                <c:pt idx="699">
                  <c:v>125.18</c:v>
                </c:pt>
                <c:pt idx="700">
                  <c:v>125.389999</c:v>
                </c:pt>
                <c:pt idx="701">
                  <c:v>123.029999</c:v>
                </c:pt>
                <c:pt idx="702">
                  <c:v>121.199997</c:v>
                </c:pt>
                <c:pt idx="703">
                  <c:v>121.550003</c:v>
                </c:pt>
                <c:pt idx="704">
                  <c:v>120.41999800000001</c:v>
                </c:pt>
                <c:pt idx="705">
                  <c:v>118.980003</c:v>
                </c:pt>
                <c:pt idx="706">
                  <c:v>118.709999</c:v>
                </c:pt>
                <c:pt idx="707">
                  <c:v>118.040001</c:v>
                </c:pt>
                <c:pt idx="708">
                  <c:v>116.550003</c:v>
                </c:pt>
                <c:pt idx="709">
                  <c:v>116.550003</c:v>
                </c:pt>
                <c:pt idx="710">
                  <c:v>117.279999</c:v>
                </c:pt>
                <c:pt idx="711">
                  <c:v>115.43</c:v>
                </c:pt>
                <c:pt idx="712">
                  <c:v>116.93</c:v>
                </c:pt>
                <c:pt idx="713">
                  <c:v>111.989998</c:v>
                </c:pt>
                <c:pt idx="714">
                  <c:v>110.68</c:v>
                </c:pt>
                <c:pt idx="715">
                  <c:v>111.489998</c:v>
                </c:pt>
                <c:pt idx="716">
                  <c:v>115.589996</c:v>
                </c:pt>
                <c:pt idx="717">
                  <c:v>119.620003</c:v>
                </c:pt>
                <c:pt idx="718">
                  <c:v>119.199997</c:v>
                </c:pt>
                <c:pt idx="719">
                  <c:v>121.989998</c:v>
                </c:pt>
                <c:pt idx="720">
                  <c:v>117.589996</c:v>
                </c:pt>
                <c:pt idx="721">
                  <c:v>119.629997</c:v>
                </c:pt>
                <c:pt idx="722">
                  <c:v>120.529999</c:v>
                </c:pt>
                <c:pt idx="723">
                  <c:v>119.66999800000001</c:v>
                </c:pt>
                <c:pt idx="724">
                  <c:v>120.989998</c:v>
                </c:pt>
                <c:pt idx="725">
                  <c:v>120.66999800000001</c:v>
                </c:pt>
                <c:pt idx="726">
                  <c:v>119.82</c:v>
                </c:pt>
                <c:pt idx="727">
                  <c:v>119.05999799999999</c:v>
                </c:pt>
                <c:pt idx="728">
                  <c:v>118.769997</c:v>
                </c:pt>
                <c:pt idx="729">
                  <c:v>117.620003</c:v>
                </c:pt>
                <c:pt idx="730">
                  <c:v>115.849998</c:v>
                </c:pt>
                <c:pt idx="731">
                  <c:v>116.75</c:v>
                </c:pt>
                <c:pt idx="732">
                  <c:v>117.489998</c:v>
                </c:pt>
                <c:pt idx="733">
                  <c:v>120.970001</c:v>
                </c:pt>
                <c:pt idx="734">
                  <c:v>123.470001</c:v>
                </c:pt>
                <c:pt idx="735">
                  <c:v>123.370003</c:v>
                </c:pt>
                <c:pt idx="736">
                  <c:v>123.779999</c:v>
                </c:pt>
                <c:pt idx="737">
                  <c:v>122.860001</c:v>
                </c:pt>
                <c:pt idx="738">
                  <c:v>124.57</c:v>
                </c:pt>
                <c:pt idx="739">
                  <c:v>124.980003</c:v>
                </c:pt>
                <c:pt idx="740">
                  <c:v>125.949997</c:v>
                </c:pt>
                <c:pt idx="741">
                  <c:v>123.870003</c:v>
                </c:pt>
                <c:pt idx="742">
                  <c:v>122.760002</c:v>
                </c:pt>
                <c:pt idx="743">
                  <c:v>123.349998</c:v>
                </c:pt>
                <c:pt idx="744">
                  <c:v>127.900002</c:v>
                </c:pt>
                <c:pt idx="745">
                  <c:v>128.36999499999999</c:v>
                </c:pt>
                <c:pt idx="746">
                  <c:v>129.58000200000001</c:v>
                </c:pt>
                <c:pt idx="747">
                  <c:v>129.10000600000001</c:v>
                </c:pt>
                <c:pt idx="748">
                  <c:v>128.30999800000001</c:v>
                </c:pt>
                <c:pt idx="749">
                  <c:v>134.41000399999999</c:v>
                </c:pt>
                <c:pt idx="750">
                  <c:v>132.429993</c:v>
                </c:pt>
                <c:pt idx="751">
                  <c:v>133.46000699999999</c:v>
                </c:pt>
                <c:pt idx="752">
                  <c:v>137.33999600000001</c:v>
                </c:pt>
                <c:pt idx="753">
                  <c:v>138.78999300000001</c:v>
                </c:pt>
                <c:pt idx="754">
                  <c:v>135.990005</c:v>
                </c:pt>
                <c:pt idx="755">
                  <c:v>134.740005</c:v>
                </c:pt>
                <c:pt idx="756">
                  <c:v>133.61000100000001</c:v>
                </c:pt>
                <c:pt idx="757">
                  <c:v>131.740005</c:v>
                </c:pt>
                <c:pt idx="758">
                  <c:v>131.050003</c:v>
                </c:pt>
                <c:pt idx="759">
                  <c:v>131.63000500000001</c:v>
                </c:pt>
                <c:pt idx="760">
                  <c:v>132.63000500000001</c:v>
                </c:pt>
                <c:pt idx="761">
                  <c:v>130.16999799999999</c:v>
                </c:pt>
                <c:pt idx="762">
                  <c:v>129.69000199999999</c:v>
                </c:pt>
                <c:pt idx="763">
                  <c:v>131.449997</c:v>
                </c:pt>
                <c:pt idx="764">
                  <c:v>131</c:v>
                </c:pt>
                <c:pt idx="765">
                  <c:v>130.220001</c:v>
                </c:pt>
                <c:pt idx="766">
                  <c:v>128.71000699999999</c:v>
                </c:pt>
                <c:pt idx="767">
                  <c:v>132.490005</c:v>
                </c:pt>
                <c:pt idx="768">
                  <c:v>139.66999799999999</c:v>
                </c:pt>
                <c:pt idx="769">
                  <c:v>139.85000600000001</c:v>
                </c:pt>
                <c:pt idx="770">
                  <c:v>145.08999600000001</c:v>
                </c:pt>
                <c:pt idx="771">
                  <c:v>144.300003</c:v>
                </c:pt>
                <c:pt idx="772">
                  <c:v>144.300003</c:v>
                </c:pt>
                <c:pt idx="773">
                  <c:v>141.990005</c:v>
                </c:pt>
                <c:pt idx="774">
                  <c:v>136.740005</c:v>
                </c:pt>
                <c:pt idx="775">
                  <c:v>135.38000500000001</c:v>
                </c:pt>
                <c:pt idx="776">
                  <c:v>136.30999800000001</c:v>
                </c:pt>
                <c:pt idx="777">
                  <c:v>135.770004</c:v>
                </c:pt>
                <c:pt idx="778">
                  <c:v>137.39999399999999</c:v>
                </c:pt>
                <c:pt idx="779">
                  <c:v>137.41999799999999</c:v>
                </c:pt>
                <c:pt idx="780">
                  <c:v>136.96000699999999</c:v>
                </c:pt>
                <c:pt idx="781">
                  <c:v>137.88000500000001</c:v>
                </c:pt>
                <c:pt idx="782">
                  <c:v>136.990005</c:v>
                </c:pt>
                <c:pt idx="783">
                  <c:v>136.38999899999999</c:v>
                </c:pt>
                <c:pt idx="784">
                  <c:v>135.529999</c:v>
                </c:pt>
                <c:pt idx="785">
                  <c:v>136.009995</c:v>
                </c:pt>
                <c:pt idx="786">
                  <c:v>132.220001</c:v>
                </c:pt>
                <c:pt idx="787">
                  <c:v>130</c:v>
                </c:pt>
                <c:pt idx="788">
                  <c:v>130.71000699999999</c:v>
                </c:pt>
                <c:pt idx="789">
                  <c:v>129.720001</c:v>
                </c:pt>
                <c:pt idx="790">
                  <c:v>126.709999</c:v>
                </c:pt>
                <c:pt idx="791">
                  <c:v>125.55999799999999</c:v>
                </c:pt>
                <c:pt idx="792">
                  <c:v>126.459999</c:v>
                </c:pt>
                <c:pt idx="793">
                  <c:v>124.849998</c:v>
                </c:pt>
                <c:pt idx="794">
                  <c:v>127.93</c:v>
                </c:pt>
                <c:pt idx="795">
                  <c:v>128.720001</c:v>
                </c:pt>
                <c:pt idx="796">
                  <c:v>125.709999</c:v>
                </c:pt>
                <c:pt idx="797">
                  <c:v>123.599998</c:v>
                </c:pt>
                <c:pt idx="798">
                  <c:v>121.94000200000001</c:v>
                </c:pt>
                <c:pt idx="799">
                  <c:v>121</c:v>
                </c:pt>
                <c:pt idx="800">
                  <c:v>122.05999799999999</c:v>
                </c:pt>
                <c:pt idx="801">
                  <c:v>122.16999800000001</c:v>
                </c:pt>
                <c:pt idx="802">
                  <c:v>123.209999</c:v>
                </c:pt>
                <c:pt idx="803">
                  <c:v>121.16999800000001</c:v>
                </c:pt>
                <c:pt idx="804">
                  <c:v>124</c:v>
                </c:pt>
                <c:pt idx="805">
                  <c:v>127.220001</c:v>
                </c:pt>
                <c:pt idx="806">
                  <c:v>125.860001</c:v>
                </c:pt>
                <c:pt idx="807">
                  <c:v>123.18</c:v>
                </c:pt>
                <c:pt idx="808">
                  <c:v>121.43</c:v>
                </c:pt>
                <c:pt idx="809">
                  <c:v>123.870003</c:v>
                </c:pt>
                <c:pt idx="810">
                  <c:v>124.239998</c:v>
                </c:pt>
                <c:pt idx="811">
                  <c:v>122.900002</c:v>
                </c:pt>
                <c:pt idx="812">
                  <c:v>121.660004</c:v>
                </c:pt>
                <c:pt idx="813">
                  <c:v>121.480003</c:v>
                </c:pt>
                <c:pt idx="814">
                  <c:v>122.58000199999999</c:v>
                </c:pt>
                <c:pt idx="815">
                  <c:v>120.400002</c:v>
                </c:pt>
                <c:pt idx="816">
                  <c:v>123.519997</c:v>
                </c:pt>
                <c:pt idx="817">
                  <c:v>124.18</c:v>
                </c:pt>
                <c:pt idx="818">
                  <c:v>126.160004</c:v>
                </c:pt>
                <c:pt idx="819">
                  <c:v>127.129997</c:v>
                </c:pt>
                <c:pt idx="820">
                  <c:v>127.91999800000001</c:v>
                </c:pt>
                <c:pt idx="821">
                  <c:v>130.38999899999999</c:v>
                </c:pt>
                <c:pt idx="822">
                  <c:v>133.03999300000001</c:v>
                </c:pt>
                <c:pt idx="823">
                  <c:v>132.85000600000001</c:v>
                </c:pt>
                <c:pt idx="824">
                  <c:v>134.66000399999999</c:v>
                </c:pt>
                <c:pt idx="825">
                  <c:v>135</c:v>
                </c:pt>
                <c:pt idx="826">
                  <c:v>135</c:v>
                </c:pt>
                <c:pt idx="827">
                  <c:v>134.66999799999999</c:v>
                </c:pt>
                <c:pt idx="828">
                  <c:v>135.470001</c:v>
                </c:pt>
                <c:pt idx="829">
                  <c:v>135.529999</c:v>
                </c:pt>
                <c:pt idx="830">
                  <c:v>133.75</c:v>
                </c:pt>
                <c:pt idx="831">
                  <c:v>134.14999399999999</c:v>
                </c:pt>
                <c:pt idx="832">
                  <c:v>135.11999499999999</c:v>
                </c:pt>
                <c:pt idx="833">
                  <c:v>135.05999800000001</c:v>
                </c:pt>
                <c:pt idx="834">
                  <c:v>135.41000399999999</c:v>
                </c:pt>
                <c:pt idx="835">
                  <c:v>135.020004</c:v>
                </c:pt>
                <c:pt idx="836">
                  <c:v>137.070007</c:v>
                </c:pt>
                <c:pt idx="837">
                  <c:v>133.55999800000001</c:v>
                </c:pt>
                <c:pt idx="838">
                  <c:v>134.070007</c:v>
                </c:pt>
                <c:pt idx="839">
                  <c:v>131.490005</c:v>
                </c:pt>
                <c:pt idx="840">
                  <c:v>130.449997</c:v>
                </c:pt>
                <c:pt idx="841">
                  <c:v>129.75</c:v>
                </c:pt>
                <c:pt idx="842">
                  <c:v>131.259995</c:v>
                </c:pt>
                <c:pt idx="843">
                  <c:v>129.53999300000001</c:v>
                </c:pt>
                <c:pt idx="844">
                  <c:v>126.269997</c:v>
                </c:pt>
                <c:pt idx="845">
                  <c:v>124.639999</c:v>
                </c:pt>
                <c:pt idx="846">
                  <c:v>126.150002</c:v>
                </c:pt>
                <c:pt idx="847">
                  <c:v>127.889999</c:v>
                </c:pt>
                <c:pt idx="848">
                  <c:v>126.93</c:v>
                </c:pt>
                <c:pt idx="849">
                  <c:v>126.989998</c:v>
                </c:pt>
                <c:pt idx="850">
                  <c:v>124.91999800000001</c:v>
                </c:pt>
                <c:pt idx="851">
                  <c:v>127.720001</c:v>
                </c:pt>
                <c:pt idx="852">
                  <c:v>128</c:v>
                </c:pt>
                <c:pt idx="853">
                  <c:v>127.94000200000001</c:v>
                </c:pt>
                <c:pt idx="854">
                  <c:v>128.320007</c:v>
                </c:pt>
                <c:pt idx="855">
                  <c:v>127.389999</c:v>
                </c:pt>
                <c:pt idx="856">
                  <c:v>127.639999</c:v>
                </c:pt>
                <c:pt idx="857">
                  <c:v>125.800003</c:v>
                </c:pt>
                <c:pt idx="858">
                  <c:v>125.349998</c:v>
                </c:pt>
                <c:pt idx="859">
                  <c:v>125.239998</c:v>
                </c:pt>
                <c:pt idx="860">
                  <c:v>124.849998</c:v>
                </c:pt>
                <c:pt idx="861">
                  <c:v>126.160004</c:v>
                </c:pt>
                <c:pt idx="862">
                  <c:v>126.32</c:v>
                </c:pt>
                <c:pt idx="863">
                  <c:v>128.46000699999999</c:v>
                </c:pt>
                <c:pt idx="864">
                  <c:v>127.75</c:v>
                </c:pt>
                <c:pt idx="865">
                  <c:v>128.19000199999999</c:v>
                </c:pt>
                <c:pt idx="866">
                  <c:v>127.44000200000001</c:v>
                </c:pt>
                <c:pt idx="867">
                  <c:v>130.53999300000001</c:v>
                </c:pt>
                <c:pt idx="868">
                  <c:v>130.60000600000001</c:v>
                </c:pt>
                <c:pt idx="869">
                  <c:v>130.88999899999999</c:v>
                </c:pt>
                <c:pt idx="870">
                  <c:v>132.550003</c:v>
                </c:pt>
                <c:pt idx="871">
                  <c:v>131.509995</c:v>
                </c:pt>
                <c:pt idx="872">
                  <c:v>132.41000399999999</c:v>
                </c:pt>
                <c:pt idx="873">
                  <c:v>134.08000200000001</c:v>
                </c:pt>
                <c:pt idx="874">
                  <c:v>134.320007</c:v>
                </c:pt>
                <c:pt idx="875">
                  <c:v>134.63999899999999</c:v>
                </c:pt>
                <c:pt idx="876">
                  <c:v>133.88999899999999</c:v>
                </c:pt>
                <c:pt idx="877">
                  <c:v>135.25</c:v>
                </c:pt>
                <c:pt idx="878">
                  <c:v>136.490005</c:v>
                </c:pt>
                <c:pt idx="879">
                  <c:v>137.41000399999999</c:v>
                </c:pt>
                <c:pt idx="880">
                  <c:v>137.33000200000001</c:v>
                </c:pt>
                <c:pt idx="881">
                  <c:v>140</c:v>
                </c:pt>
                <c:pt idx="882">
                  <c:v>143.14999399999999</c:v>
                </c:pt>
                <c:pt idx="883">
                  <c:v>144.88999899999999</c:v>
                </c:pt>
                <c:pt idx="884">
                  <c:v>144.05999800000001</c:v>
                </c:pt>
                <c:pt idx="885">
                  <c:v>145.64999399999999</c:v>
                </c:pt>
                <c:pt idx="886">
                  <c:v>146.320007</c:v>
                </c:pt>
                <c:pt idx="887">
                  <c:v>147.46000699999999</c:v>
                </c:pt>
                <c:pt idx="888">
                  <c:v>149.570007</c:v>
                </c:pt>
                <c:pt idx="889">
                  <c:v>150</c:v>
                </c:pt>
                <c:pt idx="890">
                  <c:v>149.759995</c:v>
                </c:pt>
                <c:pt idx="891">
                  <c:v>144.070007</c:v>
                </c:pt>
                <c:pt idx="892">
                  <c:v>147.10000600000001</c:v>
                </c:pt>
                <c:pt idx="893">
                  <c:v>146.13000500000001</c:v>
                </c:pt>
                <c:pt idx="894">
                  <c:v>148.199997</c:v>
                </c:pt>
                <c:pt idx="895">
                  <c:v>148.720001</c:v>
                </c:pt>
                <c:pt idx="896">
                  <c:v>149.83000200000001</c:v>
                </c:pt>
                <c:pt idx="897">
                  <c:v>149.21000699999999</c:v>
                </c:pt>
                <c:pt idx="898">
                  <c:v>146.970001</c:v>
                </c:pt>
                <c:pt idx="899">
                  <c:v>146.550003</c:v>
                </c:pt>
                <c:pt idx="900">
                  <c:v>146.33000200000001</c:v>
                </c:pt>
                <c:pt idx="901">
                  <c:v>146.949997</c:v>
                </c:pt>
                <c:pt idx="902">
                  <c:v>148.03999300000001</c:v>
                </c:pt>
                <c:pt idx="903">
                  <c:v>147.78999300000001</c:v>
                </c:pt>
                <c:pt idx="904">
                  <c:v>147.83999600000001</c:v>
                </c:pt>
                <c:pt idx="905">
                  <c:v>147.11000100000001</c:v>
                </c:pt>
                <c:pt idx="906">
                  <c:v>146.699997</c:v>
                </c:pt>
                <c:pt idx="907">
                  <c:v>147.71000699999999</c:v>
                </c:pt>
                <c:pt idx="908">
                  <c:v>146.720001</c:v>
                </c:pt>
                <c:pt idx="909">
                  <c:v>149.050003</c:v>
                </c:pt>
                <c:pt idx="910">
                  <c:v>149.44000199999999</c:v>
                </c:pt>
                <c:pt idx="911">
                  <c:v>151.19000199999999</c:v>
                </c:pt>
                <c:pt idx="912">
                  <c:v>151.679993</c:v>
                </c:pt>
                <c:pt idx="913">
                  <c:v>150.720001</c:v>
                </c:pt>
                <c:pt idx="914">
                  <c:v>148</c:v>
                </c:pt>
                <c:pt idx="915">
                  <c:v>148.5</c:v>
                </c:pt>
                <c:pt idx="916">
                  <c:v>150.19000199999999</c:v>
                </c:pt>
                <c:pt idx="917">
                  <c:v>150.86000100000001</c:v>
                </c:pt>
                <c:pt idx="918">
                  <c:v>150.320007</c:v>
                </c:pt>
                <c:pt idx="919">
                  <c:v>149.11999499999999</c:v>
                </c:pt>
                <c:pt idx="920">
                  <c:v>148.75</c:v>
                </c:pt>
                <c:pt idx="921">
                  <c:v>153.490005</c:v>
                </c:pt>
                <c:pt idx="922">
                  <c:v>152.800003</c:v>
                </c:pt>
                <c:pt idx="923">
                  <c:v>154.979996</c:v>
                </c:pt>
                <c:pt idx="924">
                  <c:v>154.720001</c:v>
                </c:pt>
                <c:pt idx="925">
                  <c:v>154.63000500000001</c:v>
                </c:pt>
                <c:pt idx="926">
                  <c:v>157.259995</c:v>
                </c:pt>
                <c:pt idx="927">
                  <c:v>157.03999300000001</c:v>
                </c:pt>
                <c:pt idx="928">
                  <c:v>156.11000100000001</c:v>
                </c:pt>
                <c:pt idx="929">
                  <c:v>155.479996</c:v>
                </c:pt>
                <c:pt idx="930">
                  <c:v>151.41999799999999</c:v>
                </c:pt>
                <c:pt idx="931">
                  <c:v>151.070007</c:v>
                </c:pt>
                <c:pt idx="932">
                  <c:v>149.44000199999999</c:v>
                </c:pt>
                <c:pt idx="933">
                  <c:v>148.970001</c:v>
                </c:pt>
                <c:pt idx="934">
                  <c:v>148.820007</c:v>
                </c:pt>
                <c:pt idx="935">
                  <c:v>144.83999600000001</c:v>
                </c:pt>
                <c:pt idx="936">
                  <c:v>144.60000600000001</c:v>
                </c:pt>
                <c:pt idx="937">
                  <c:v>146.429993</c:v>
                </c:pt>
                <c:pt idx="938">
                  <c:v>147.08000200000001</c:v>
                </c:pt>
                <c:pt idx="939">
                  <c:v>147.470001</c:v>
                </c:pt>
                <c:pt idx="940">
                  <c:v>145.96000699999999</c:v>
                </c:pt>
                <c:pt idx="941">
                  <c:v>144.75</c:v>
                </c:pt>
                <c:pt idx="942">
                  <c:v>144.449997</c:v>
                </c:pt>
                <c:pt idx="943">
                  <c:v>144.38000500000001</c:v>
                </c:pt>
                <c:pt idx="944">
                  <c:v>142.91999799999999</c:v>
                </c:pt>
                <c:pt idx="945">
                  <c:v>142.21000699999999</c:v>
                </c:pt>
                <c:pt idx="946">
                  <c:v>142.240005</c:v>
                </c:pt>
                <c:pt idx="947">
                  <c:v>142.14999399999999</c:v>
                </c:pt>
                <c:pt idx="948">
                  <c:v>144.220001</c:v>
                </c:pt>
                <c:pt idx="949">
                  <c:v>144.179993</c:v>
                </c:pt>
                <c:pt idx="950">
                  <c:v>144.80999800000001</c:v>
                </c:pt>
                <c:pt idx="951">
                  <c:v>143.25</c:v>
                </c:pt>
                <c:pt idx="952">
                  <c:v>141.39999399999999</c:v>
                </c:pt>
                <c:pt idx="953">
                  <c:v>143.88000500000001</c:v>
                </c:pt>
                <c:pt idx="954">
                  <c:v>144.89999399999999</c:v>
                </c:pt>
                <c:pt idx="955">
                  <c:v>146.83999600000001</c:v>
                </c:pt>
                <c:pt idx="956">
                  <c:v>149.16999799999999</c:v>
                </c:pt>
                <c:pt idx="957">
                  <c:v>149.75</c:v>
                </c:pt>
                <c:pt idx="958">
                  <c:v>149.63999899999999</c:v>
                </c:pt>
                <c:pt idx="959">
                  <c:v>150.179993</c:v>
                </c:pt>
                <c:pt idx="960">
                  <c:v>149.36999499999999</c:v>
                </c:pt>
                <c:pt idx="961">
                  <c:v>150.83999600000001</c:v>
                </c:pt>
                <c:pt idx="962">
                  <c:v>149.729996</c:v>
                </c:pt>
                <c:pt idx="963">
                  <c:v>153.16999799999999</c:v>
                </c:pt>
                <c:pt idx="964">
                  <c:v>149.94000199999999</c:v>
                </c:pt>
                <c:pt idx="965">
                  <c:v>149.699997</c:v>
                </c:pt>
                <c:pt idx="966">
                  <c:v>151.570007</c:v>
                </c:pt>
                <c:pt idx="967">
                  <c:v>151.970001</c:v>
                </c:pt>
                <c:pt idx="968">
                  <c:v>152.429993</c:v>
                </c:pt>
                <c:pt idx="969">
                  <c:v>152.199997</c:v>
                </c:pt>
                <c:pt idx="970">
                  <c:v>151.570007</c:v>
                </c:pt>
                <c:pt idx="971">
                  <c:v>151.429993</c:v>
                </c:pt>
                <c:pt idx="972">
                  <c:v>150.13000500000001</c:v>
                </c:pt>
                <c:pt idx="973">
                  <c:v>149.429993</c:v>
                </c:pt>
                <c:pt idx="974">
                  <c:v>150.39999399999999</c:v>
                </c:pt>
                <c:pt idx="975">
                  <c:v>151.88000500000001</c:v>
                </c:pt>
                <c:pt idx="976">
                  <c:v>151.490005</c:v>
                </c:pt>
                <c:pt idx="977">
                  <c:v>155</c:v>
                </c:pt>
                <c:pt idx="978">
                  <c:v>158.66999799999999</c:v>
                </c:pt>
                <c:pt idx="979">
                  <c:v>161.020004</c:v>
                </c:pt>
                <c:pt idx="980">
                  <c:v>165.699997</c:v>
                </c:pt>
                <c:pt idx="981">
                  <c:v>161.800003</c:v>
                </c:pt>
                <c:pt idx="982">
                  <c:v>162.13999899999999</c:v>
                </c:pt>
                <c:pt idx="983">
                  <c:v>160.449997</c:v>
                </c:pt>
                <c:pt idx="984">
                  <c:v>161.19000199999999</c:v>
                </c:pt>
                <c:pt idx="985">
                  <c:v>165.520004</c:v>
                </c:pt>
                <c:pt idx="986">
                  <c:v>170.300003</c:v>
                </c:pt>
                <c:pt idx="987">
                  <c:v>164.199997</c:v>
                </c:pt>
                <c:pt idx="988">
                  <c:v>164.96000699999999</c:v>
                </c:pt>
                <c:pt idx="989">
                  <c:v>167.88000500000001</c:v>
                </c:pt>
                <c:pt idx="990">
                  <c:v>171.58000200000001</c:v>
                </c:pt>
                <c:pt idx="991">
                  <c:v>175.96000699999999</c:v>
                </c:pt>
                <c:pt idx="992">
                  <c:v>176.75</c:v>
                </c:pt>
                <c:pt idx="993">
                  <c:v>179.63000500000001</c:v>
                </c:pt>
                <c:pt idx="994">
                  <c:v>182.13000500000001</c:v>
                </c:pt>
                <c:pt idx="995">
                  <c:v>177.740005</c:v>
                </c:pt>
                <c:pt idx="996">
                  <c:v>179.5</c:v>
                </c:pt>
                <c:pt idx="997">
                  <c:v>181.13999899999999</c:v>
                </c:pt>
                <c:pt idx="998">
                  <c:v>173.470001</c:v>
                </c:pt>
                <c:pt idx="999">
                  <c:v>170.58000200000001</c:v>
                </c:pt>
                <c:pt idx="1000">
                  <c:v>173.199997</c:v>
                </c:pt>
                <c:pt idx="1001">
                  <c:v>175.86000100000001</c:v>
                </c:pt>
                <c:pt idx="1002">
                  <c:v>176.85000600000001</c:v>
                </c:pt>
                <c:pt idx="1003">
                  <c:v>180.41999799999999</c:v>
                </c:pt>
                <c:pt idx="1004">
                  <c:v>181.33000200000001</c:v>
                </c:pt>
                <c:pt idx="1005">
                  <c:v>180.63000500000001</c:v>
                </c:pt>
                <c:pt idx="1006">
                  <c:v>180.570007</c:v>
                </c:pt>
                <c:pt idx="1007">
                  <c:v>179.229996</c:v>
                </c:pt>
                <c:pt idx="1008">
                  <c:v>182.88000500000001</c:v>
                </c:pt>
                <c:pt idx="1009">
                  <c:v>182.94000199999999</c:v>
                </c:pt>
                <c:pt idx="1010">
                  <c:v>180.16999799999999</c:v>
                </c:pt>
                <c:pt idx="1011">
                  <c:v>175.300003</c:v>
                </c:pt>
                <c:pt idx="1012">
                  <c:v>174.13999899999999</c:v>
                </c:pt>
                <c:pt idx="1013">
                  <c:v>172.5</c:v>
                </c:pt>
                <c:pt idx="1014">
                  <c:v>175.179993</c:v>
                </c:pt>
                <c:pt idx="1015">
                  <c:v>177.179993</c:v>
                </c:pt>
                <c:pt idx="1016">
                  <c:v>176.61999499999999</c:v>
                </c:pt>
                <c:pt idx="1017">
                  <c:v>173.779999</c:v>
                </c:pt>
                <c:pt idx="1018">
                  <c:v>172.53999300000001</c:v>
                </c:pt>
                <c:pt idx="1019">
                  <c:v>171.08000200000001</c:v>
                </c:pt>
                <c:pt idx="1020">
                  <c:v>169.679993</c:v>
                </c:pt>
                <c:pt idx="1021">
                  <c:v>166.33000200000001</c:v>
                </c:pt>
                <c:pt idx="1022">
                  <c:v>162.300003</c:v>
                </c:pt>
                <c:pt idx="1023">
                  <c:v>162.759995</c:v>
                </c:pt>
                <c:pt idx="1024">
                  <c:v>164.38999899999999</c:v>
                </c:pt>
                <c:pt idx="1025">
                  <c:v>163.83999600000001</c:v>
                </c:pt>
                <c:pt idx="1026">
                  <c:v>170.35000600000001</c:v>
                </c:pt>
                <c:pt idx="1027">
                  <c:v>175</c:v>
                </c:pt>
                <c:pt idx="1028">
                  <c:v>174.83999600000001</c:v>
                </c:pt>
                <c:pt idx="1029">
                  <c:v>175.88000500000001</c:v>
                </c:pt>
                <c:pt idx="1030">
                  <c:v>176.240005</c:v>
                </c:pt>
                <c:pt idx="1031">
                  <c:v>174.10000600000001</c:v>
                </c:pt>
                <c:pt idx="1032">
                  <c:v>173.949997</c:v>
                </c:pt>
                <c:pt idx="1033">
                  <c:v>175.35000600000001</c:v>
                </c:pt>
                <c:pt idx="1034">
                  <c:v>176.64999399999999</c:v>
                </c:pt>
                <c:pt idx="1035">
                  <c:v>175.479996</c:v>
                </c:pt>
                <c:pt idx="1036">
                  <c:v>173.08000200000001</c:v>
                </c:pt>
                <c:pt idx="1037">
                  <c:v>169.58000200000001</c:v>
                </c:pt>
                <c:pt idx="1038">
                  <c:v>172.949997</c:v>
                </c:pt>
                <c:pt idx="1039">
                  <c:v>173.33999600000001</c:v>
                </c:pt>
                <c:pt idx="1040">
                  <c:v>171.91000399999999</c:v>
                </c:pt>
                <c:pt idx="1041">
                  <c:v>170.53999300000001</c:v>
                </c:pt>
                <c:pt idx="1042">
                  <c:v>166.69000199999999</c:v>
                </c:pt>
                <c:pt idx="1043">
                  <c:v>166.14999399999999</c:v>
                </c:pt>
                <c:pt idx="1044">
                  <c:v>162.85000600000001</c:v>
                </c:pt>
                <c:pt idx="1045">
                  <c:v>165.11999499999999</c:v>
                </c:pt>
                <c:pt idx="1046">
                  <c:v>165.41999799999999</c:v>
                </c:pt>
                <c:pt idx="1047">
                  <c:v>166.60000600000001</c:v>
                </c:pt>
                <c:pt idx="1048">
                  <c:v>167.36000100000001</c:v>
                </c:pt>
                <c:pt idx="1049">
                  <c:v>168.91000399999999</c:v>
                </c:pt>
                <c:pt idx="1050">
                  <c:v>165.550003</c:v>
                </c:pt>
                <c:pt idx="1051">
                  <c:v>165.020004</c:v>
                </c:pt>
                <c:pt idx="1052">
                  <c:v>162.88000500000001</c:v>
                </c:pt>
                <c:pt idx="1053">
                  <c:v>163.41000399999999</c:v>
                </c:pt>
                <c:pt idx="1054">
                  <c:v>160.38999899999999</c:v>
                </c:pt>
                <c:pt idx="1055">
                  <c:v>159.279999</c:v>
                </c:pt>
                <c:pt idx="1056">
                  <c:v>154.11999499999999</c:v>
                </c:pt>
                <c:pt idx="1057">
                  <c:v>155.570007</c:v>
                </c:pt>
                <c:pt idx="1058">
                  <c:v>160</c:v>
                </c:pt>
                <c:pt idx="1059">
                  <c:v>161</c:v>
                </c:pt>
                <c:pt idx="1060">
                  <c:v>164.479996</c:v>
                </c:pt>
                <c:pt idx="1061">
                  <c:v>166.35000600000001</c:v>
                </c:pt>
                <c:pt idx="1062">
                  <c:v>169.41999799999999</c:v>
                </c:pt>
                <c:pt idx="1063">
                  <c:v>172.63999899999999</c:v>
                </c:pt>
                <c:pt idx="1064">
                  <c:v>174.13999899999999</c:v>
                </c:pt>
                <c:pt idx="1065">
                  <c:v>175.279999</c:v>
                </c:pt>
                <c:pt idx="1066">
                  <c:v>175.729996</c:v>
                </c:pt>
                <c:pt idx="1067">
                  <c:v>179.009995</c:v>
                </c:pt>
                <c:pt idx="1068">
                  <c:v>179.61000100000001</c:v>
                </c:pt>
                <c:pt idx="1069">
                  <c:v>178.029999</c:v>
                </c:pt>
                <c:pt idx="1070">
                  <c:v>174.88000500000001</c:v>
                </c:pt>
                <c:pt idx="1071">
                  <c:v>178.490005</c:v>
                </c:pt>
                <c:pt idx="1072">
                  <c:v>178.300003</c:v>
                </c:pt>
                <c:pt idx="1073">
                  <c:v>173.63000500000001</c:v>
                </c:pt>
                <c:pt idx="1074">
                  <c:v>173.36000100000001</c:v>
                </c:pt>
                <c:pt idx="1075">
                  <c:v>171.779999</c:v>
                </c:pt>
                <c:pt idx="1076">
                  <c:v>169.029999</c:v>
                </c:pt>
                <c:pt idx="1077">
                  <c:v>169.86999499999999</c:v>
                </c:pt>
                <c:pt idx="1078">
                  <c:v>171.03999300000001</c:v>
                </c:pt>
                <c:pt idx="1079">
                  <c:v>171.270004</c:v>
                </c:pt>
                <c:pt idx="1080">
                  <c:v>166.60000600000001</c:v>
                </c:pt>
                <c:pt idx="1081">
                  <c:v>167.820007</c:v>
                </c:pt>
                <c:pt idx="1082">
                  <c:v>168.88000500000001</c:v>
                </c:pt>
                <c:pt idx="1083">
                  <c:v>171.529999</c:v>
                </c:pt>
                <c:pt idx="1084">
                  <c:v>167.86999499999999</c:v>
                </c:pt>
                <c:pt idx="1085">
                  <c:v>163.16999799999999</c:v>
                </c:pt>
                <c:pt idx="1086">
                  <c:v>162.33999600000001</c:v>
                </c:pt>
                <c:pt idx="1087">
                  <c:v>159.78999300000001</c:v>
                </c:pt>
                <c:pt idx="1088">
                  <c:v>164.520004</c:v>
                </c:pt>
                <c:pt idx="1089">
                  <c:v>166.199997</c:v>
                </c:pt>
                <c:pt idx="1090">
                  <c:v>158.229996</c:v>
                </c:pt>
                <c:pt idx="1091">
                  <c:v>160.71000699999999</c:v>
                </c:pt>
                <c:pt idx="1092">
                  <c:v>166.479996</c:v>
                </c:pt>
                <c:pt idx="1093">
                  <c:v>164.08000200000001</c:v>
                </c:pt>
                <c:pt idx="1094">
                  <c:v>159.44000199999999</c:v>
                </c:pt>
                <c:pt idx="1095">
                  <c:v>155.83000200000001</c:v>
                </c:pt>
                <c:pt idx="1096">
                  <c:v>156.740005</c:v>
                </c:pt>
                <c:pt idx="1097">
                  <c:v>155.449997</c:v>
                </c:pt>
                <c:pt idx="1098">
                  <c:v>146.199997</c:v>
                </c:pt>
                <c:pt idx="1099">
                  <c:v>148.10000600000001</c:v>
                </c:pt>
                <c:pt idx="1100">
                  <c:v>147.520004</c:v>
                </c:pt>
                <c:pt idx="1101">
                  <c:v>149.770004</c:v>
                </c:pt>
                <c:pt idx="1102">
                  <c:v>147.36000100000001</c:v>
                </c:pt>
                <c:pt idx="1103">
                  <c:v>141.66000399999999</c:v>
                </c:pt>
                <c:pt idx="1104">
                  <c:v>140.699997</c:v>
                </c:pt>
                <c:pt idx="1105">
                  <c:v>143.259995</c:v>
                </c:pt>
                <c:pt idx="1106">
                  <c:v>141.970001</c:v>
                </c:pt>
                <c:pt idx="1107">
                  <c:v>141.78999300000001</c:v>
                </c:pt>
                <c:pt idx="1108">
                  <c:v>144.33999600000001</c:v>
                </c:pt>
                <c:pt idx="1109">
                  <c:v>149.679993</c:v>
                </c:pt>
                <c:pt idx="1110">
                  <c:v>150.66000399999999</c:v>
                </c:pt>
                <c:pt idx="1111">
                  <c:v>151.740005</c:v>
                </c:pt>
                <c:pt idx="1112">
                  <c:v>151.270004</c:v>
                </c:pt>
                <c:pt idx="1113">
                  <c:v>147.970001</c:v>
                </c:pt>
                <c:pt idx="1114">
                  <c:v>148.570007</c:v>
                </c:pt>
                <c:pt idx="1115">
                  <c:v>149</c:v>
                </c:pt>
                <c:pt idx="1116">
                  <c:v>149.86999499999999</c:v>
                </c:pt>
                <c:pt idx="1117">
                  <c:v>147.949997</c:v>
                </c:pt>
                <c:pt idx="1118">
                  <c:v>140.759995</c:v>
                </c:pt>
                <c:pt idx="1119">
                  <c:v>135.199997</c:v>
                </c:pt>
                <c:pt idx="1120">
                  <c:v>133.88999899999999</c:v>
                </c:pt>
                <c:pt idx="1121">
                  <c:v>137.33999600000001</c:v>
                </c:pt>
                <c:pt idx="1122">
                  <c:v>132.38999899999999</c:v>
                </c:pt>
                <c:pt idx="1123">
                  <c:v>133.08000200000001</c:v>
                </c:pt>
                <c:pt idx="1124">
                  <c:v>137.05999800000001</c:v>
                </c:pt>
                <c:pt idx="1125">
                  <c:v>137.759995</c:v>
                </c:pt>
                <c:pt idx="1126">
                  <c:v>138.58999600000001</c:v>
                </c:pt>
                <c:pt idx="1127">
                  <c:v>141.91000399999999</c:v>
                </c:pt>
                <c:pt idx="1128">
                  <c:v>143.490005</c:v>
                </c:pt>
                <c:pt idx="1129">
                  <c:v>143.41999799999999</c:v>
                </c:pt>
                <c:pt idx="1130">
                  <c:v>140.66999799999999</c:v>
                </c:pt>
                <c:pt idx="1131">
                  <c:v>138.36999499999999</c:v>
                </c:pt>
                <c:pt idx="1132">
                  <c:v>139.03999300000001</c:v>
                </c:pt>
                <c:pt idx="1133">
                  <c:v>141.61000100000001</c:v>
                </c:pt>
                <c:pt idx="1134">
                  <c:v>144.11999499999999</c:v>
                </c:pt>
                <c:pt idx="1135">
                  <c:v>146.550003</c:v>
                </c:pt>
                <c:pt idx="1136">
                  <c:v>147.550003</c:v>
                </c:pt>
                <c:pt idx="1137">
                  <c:v>146.63999899999999</c:v>
                </c:pt>
                <c:pt idx="1138">
                  <c:v>148.449997</c:v>
                </c:pt>
                <c:pt idx="1139">
                  <c:v>146.449997</c:v>
                </c:pt>
                <c:pt idx="1140">
                  <c:v>148.949997</c:v>
                </c:pt>
                <c:pt idx="1141">
                  <c:v>150.86000100000001</c:v>
                </c:pt>
                <c:pt idx="1142">
                  <c:v>151.570007</c:v>
                </c:pt>
                <c:pt idx="1143">
                  <c:v>151.229996</c:v>
                </c:pt>
                <c:pt idx="1144">
                  <c:v>153.720001</c:v>
                </c:pt>
                <c:pt idx="1145">
                  <c:v>155.570007</c:v>
                </c:pt>
                <c:pt idx="1146">
                  <c:v>156.279999</c:v>
                </c:pt>
                <c:pt idx="1147">
                  <c:v>155.03999300000001</c:v>
                </c:pt>
                <c:pt idx="1148">
                  <c:v>153.08999600000001</c:v>
                </c:pt>
                <c:pt idx="1149">
                  <c:v>157.33000200000001</c:v>
                </c:pt>
                <c:pt idx="1150">
                  <c:v>157.63999899999999</c:v>
                </c:pt>
                <c:pt idx="1151">
                  <c:v>163.63000500000001</c:v>
                </c:pt>
                <c:pt idx="1152">
                  <c:v>163.58999600000001</c:v>
                </c:pt>
                <c:pt idx="1153">
                  <c:v>162.41000399999999</c:v>
                </c:pt>
                <c:pt idx="1154">
                  <c:v>166.58999600000001</c:v>
                </c:pt>
                <c:pt idx="1155">
                  <c:v>167.19000199999999</c:v>
                </c:pt>
                <c:pt idx="1156">
                  <c:v>165.85000600000001</c:v>
                </c:pt>
                <c:pt idx="1157">
                  <c:v>167.80999800000001</c:v>
                </c:pt>
                <c:pt idx="1158">
                  <c:v>165.820007</c:v>
                </c:pt>
                <c:pt idx="1159">
                  <c:v>169.33999600000001</c:v>
                </c:pt>
                <c:pt idx="1160">
                  <c:v>170.990005</c:v>
                </c:pt>
                <c:pt idx="1161">
                  <c:v>172.16999799999999</c:v>
                </c:pt>
                <c:pt idx="1162">
                  <c:v>173.38999899999999</c:v>
                </c:pt>
                <c:pt idx="1163">
                  <c:v>173.71000699999999</c:v>
                </c:pt>
                <c:pt idx="1164">
                  <c:v>176.14999399999999</c:v>
                </c:pt>
                <c:pt idx="1165">
                  <c:v>174.89999399999999</c:v>
                </c:pt>
                <c:pt idx="1166">
                  <c:v>173.740005</c:v>
                </c:pt>
                <c:pt idx="1167">
                  <c:v>169.86000100000001</c:v>
                </c:pt>
                <c:pt idx="1168">
                  <c:v>168.71000699999999</c:v>
                </c:pt>
                <c:pt idx="1169">
                  <c:v>168.11000100000001</c:v>
                </c:pt>
                <c:pt idx="1170">
                  <c:v>170.13999899999999</c:v>
                </c:pt>
                <c:pt idx="1171">
                  <c:v>171.050003</c:v>
                </c:pt>
                <c:pt idx="1172">
                  <c:v>162.89999399999999</c:v>
                </c:pt>
                <c:pt idx="1173">
                  <c:v>162.55999800000001</c:v>
                </c:pt>
                <c:pt idx="1174">
                  <c:v>160.58000200000001</c:v>
                </c:pt>
                <c:pt idx="1175">
                  <c:v>158.41999799999999</c:v>
                </c:pt>
                <c:pt idx="1176">
                  <c:v>160.36000100000001</c:v>
                </c:pt>
                <c:pt idx="1177">
                  <c:v>157.08999600000001</c:v>
                </c:pt>
                <c:pt idx="1178">
                  <c:v>156.66999799999999</c:v>
                </c:pt>
                <c:pt idx="1179">
                  <c:v>156.36000100000001</c:v>
                </c:pt>
                <c:pt idx="1180">
                  <c:v>157.820007</c:v>
                </c:pt>
                <c:pt idx="1181">
                  <c:v>164.259995</c:v>
                </c:pt>
                <c:pt idx="1182">
                  <c:v>160.53999300000001</c:v>
                </c:pt>
                <c:pt idx="1183">
                  <c:v>157.10000600000001</c:v>
                </c:pt>
                <c:pt idx="1184">
                  <c:v>155.240005</c:v>
                </c:pt>
                <c:pt idx="1185">
                  <c:v>151.35000600000001</c:v>
                </c:pt>
                <c:pt idx="1186">
                  <c:v>154.55999800000001</c:v>
                </c:pt>
                <c:pt idx="1187">
                  <c:v>158.08000200000001</c:v>
                </c:pt>
                <c:pt idx="1188">
                  <c:v>158.740005</c:v>
                </c:pt>
                <c:pt idx="1189">
                  <c:v>154.470001</c:v>
                </c:pt>
                <c:pt idx="1190">
                  <c:v>151.470001</c:v>
                </c:pt>
                <c:pt idx="1191">
                  <c:v>153.770004</c:v>
                </c:pt>
                <c:pt idx="1192">
                  <c:v>154.720001</c:v>
                </c:pt>
                <c:pt idx="1193">
                  <c:v>150.63999899999999</c:v>
                </c:pt>
                <c:pt idx="1194">
                  <c:v>146.720001</c:v>
                </c:pt>
                <c:pt idx="1195">
                  <c:v>143.10000600000001</c:v>
                </c:pt>
                <c:pt idx="1196">
                  <c:v>143.070007</c:v>
                </c:pt>
                <c:pt idx="1197">
                  <c:v>146.220001</c:v>
                </c:pt>
                <c:pt idx="1198">
                  <c:v>147.38000500000001</c:v>
                </c:pt>
                <c:pt idx="1199">
                  <c:v>147.53999300000001</c:v>
                </c:pt>
                <c:pt idx="1200">
                  <c:v>143.10000600000001</c:v>
                </c:pt>
                <c:pt idx="1201">
                  <c:v>141.88999899999999</c:v>
                </c:pt>
                <c:pt idx="1202">
                  <c:v>141.35000600000001</c:v>
                </c:pt>
                <c:pt idx="1203">
                  <c:v>140.36000100000001</c:v>
                </c:pt>
                <c:pt idx="1204">
                  <c:v>143.58999600000001</c:v>
                </c:pt>
                <c:pt idx="1205">
                  <c:v>144.520004</c:v>
                </c:pt>
                <c:pt idx="1206">
                  <c:v>142.89999399999999</c:v>
                </c:pt>
                <c:pt idx="1207">
                  <c:v>146.699997</c:v>
                </c:pt>
                <c:pt idx="1208">
                  <c:v>144.949997</c:v>
                </c:pt>
                <c:pt idx="1209">
                  <c:v>145.88999899999999</c:v>
                </c:pt>
                <c:pt idx="1210">
                  <c:v>147.85000600000001</c:v>
                </c:pt>
                <c:pt idx="1211">
                  <c:v>150.229996</c:v>
                </c:pt>
                <c:pt idx="1212">
                  <c:v>152.490005</c:v>
                </c:pt>
                <c:pt idx="1213">
                  <c:v>151.990005</c:v>
                </c:pt>
                <c:pt idx="1214">
                  <c:v>149.050003</c:v>
                </c:pt>
                <c:pt idx="1215">
                  <c:v>157.5</c:v>
                </c:pt>
                <c:pt idx="1216">
                  <c:v>154.240005</c:v>
                </c:pt>
                <c:pt idx="1217">
                  <c:v>155.449997</c:v>
                </c:pt>
                <c:pt idx="1218">
                  <c:v>152.16999799999999</c:v>
                </c:pt>
                <c:pt idx="1219">
                  <c:v>142.800003</c:v>
                </c:pt>
                <c:pt idx="1220">
                  <c:v>142.66999799999999</c:v>
                </c:pt>
                <c:pt idx="1221">
                  <c:v>139.14999399999999</c:v>
                </c:pt>
                <c:pt idx="1222">
                  <c:v>141.429993</c:v>
                </c:pt>
                <c:pt idx="1223">
                  <c:v>138.550003</c:v>
                </c:pt>
                <c:pt idx="1224">
                  <c:v>146.86999499999999</c:v>
                </c:pt>
                <c:pt idx="1225">
                  <c:v>150.009995</c:v>
                </c:pt>
                <c:pt idx="1226">
                  <c:v>150.279999</c:v>
                </c:pt>
                <c:pt idx="1227">
                  <c:v>153.58999600000001</c:v>
                </c:pt>
                <c:pt idx="1228">
                  <c:v>149.86999499999999</c:v>
                </c:pt>
                <c:pt idx="1229">
                  <c:v>151.479996</c:v>
                </c:pt>
                <c:pt idx="1230">
                  <c:v>152.699997</c:v>
                </c:pt>
                <c:pt idx="1231">
                  <c:v>150.36999499999999</c:v>
                </c:pt>
                <c:pt idx="1232">
                  <c:v>150.41999799999999</c:v>
                </c:pt>
                <c:pt idx="1233">
                  <c:v>151.83000200000001</c:v>
                </c:pt>
                <c:pt idx="1234">
                  <c:v>148.88000500000001</c:v>
                </c:pt>
                <c:pt idx="1235">
                  <c:v>146.63999899999999</c:v>
                </c:pt>
                <c:pt idx="1236">
                  <c:v>144.80999800000001</c:v>
                </c:pt>
                <c:pt idx="1237">
                  <c:v>148.720001</c:v>
                </c:pt>
                <c:pt idx="1238">
                  <c:v>149.13000500000001</c:v>
                </c:pt>
                <c:pt idx="1239">
                  <c:v>148</c:v>
                </c:pt>
                <c:pt idx="1240">
                  <c:v>150.91999799999999</c:v>
                </c:pt>
                <c:pt idx="1241">
                  <c:v>147.300003</c:v>
                </c:pt>
                <c:pt idx="1242">
                  <c:v>143.36999499999999</c:v>
                </c:pt>
                <c:pt idx="1243">
                  <c:v>143.520004</c:v>
                </c:pt>
                <c:pt idx="1244">
                  <c:v>145.570007</c:v>
                </c:pt>
                <c:pt idx="1245">
                  <c:v>144.5</c:v>
                </c:pt>
                <c:pt idx="1246">
                  <c:v>149.970001</c:v>
                </c:pt>
                <c:pt idx="1247">
                  <c:v>146.66000399999999</c:v>
                </c:pt>
                <c:pt idx="1248">
                  <c:v>141.800003</c:v>
                </c:pt>
                <c:pt idx="1249">
                  <c:v>137.64999399999999</c:v>
                </c:pt>
                <c:pt idx="1250">
                  <c:v>135.199997</c:v>
                </c:pt>
                <c:pt idx="1251">
                  <c:v>133.25</c:v>
                </c:pt>
                <c:pt idx="1252">
                  <c:v>136.80999800000001</c:v>
                </c:pt>
                <c:pt idx="1253">
                  <c:v>134.55999800000001</c:v>
                </c:pt>
                <c:pt idx="1254">
                  <c:v>132.41999799999999</c:v>
                </c:pt>
                <c:pt idx="1255">
                  <c:v>131.41000399999999</c:v>
                </c:pt>
                <c:pt idx="1256">
                  <c:v>131.029999</c:v>
                </c:pt>
                <c:pt idx="1257">
                  <c:v>130.479996</c:v>
                </c:pt>
                <c:pt idx="1258">
                  <c:v>129.949997</c:v>
                </c:pt>
                <c:pt idx="1259">
                  <c:v>130.89999399999999</c:v>
                </c:pt>
                <c:pt idx="1260">
                  <c:v>128.66000399999999</c:v>
                </c:pt>
                <c:pt idx="1261">
                  <c:v>127.769997</c:v>
                </c:pt>
                <c:pt idx="1262">
                  <c:v>130.28999300000001</c:v>
                </c:pt>
                <c:pt idx="1263">
                  <c:v>133.41000399999999</c:v>
                </c:pt>
                <c:pt idx="1264">
                  <c:v>131.259995</c:v>
                </c:pt>
                <c:pt idx="1265">
                  <c:v>133.509995</c:v>
                </c:pt>
                <c:pt idx="1266">
                  <c:v>134.259995</c:v>
                </c:pt>
                <c:pt idx="1267">
                  <c:v>134.91999799999999</c:v>
                </c:pt>
                <c:pt idx="1268">
                  <c:v>137.28999300000001</c:v>
                </c:pt>
                <c:pt idx="1269">
                  <c:v>138.61000100000001</c:v>
                </c:pt>
                <c:pt idx="1270">
                  <c:v>136.25</c:v>
                </c:pt>
                <c:pt idx="1271">
                  <c:v>138.020004</c:v>
                </c:pt>
                <c:pt idx="1272">
                  <c:v>143.320007</c:v>
                </c:pt>
                <c:pt idx="1273">
                  <c:v>143.16000399999999</c:v>
                </c:pt>
                <c:pt idx="1274">
                  <c:v>142.429993</c:v>
                </c:pt>
                <c:pt idx="1275">
                  <c:v>144.25</c:v>
                </c:pt>
                <c:pt idx="1276">
                  <c:v>147.229996</c:v>
                </c:pt>
                <c:pt idx="1277">
                  <c:v>145.550003</c:v>
                </c:pt>
              </c:numCache>
            </c:numRef>
          </c:val>
          <c:smooth val="0"/>
          <c:extLst>
            <c:ext xmlns:c16="http://schemas.microsoft.com/office/drawing/2014/chart" uri="{C3380CC4-5D6E-409C-BE32-E72D297353CC}">
              <c16:uniqueId val="{00000001-36CF-4B4F-9EDE-0D1FED65D7E2}"/>
            </c:ext>
          </c:extLst>
        </c:ser>
        <c:ser>
          <c:idx val="2"/>
          <c:order val="2"/>
          <c:tx>
            <c:strRef>
              <c:f>Sheet3!$D$1</c:f>
              <c:strCache>
                <c:ptCount val="1"/>
                <c:pt idx="0">
                  <c:v>Low</c:v>
                </c:pt>
              </c:strCache>
            </c:strRef>
          </c:tx>
          <c:spPr>
            <a:ln w="28575" cap="rnd">
              <a:solidFill>
                <a:schemeClr val="accent3"/>
              </a:solidFill>
              <a:round/>
            </a:ln>
            <a:effectLst/>
          </c:spPr>
          <c:marker>
            <c:symbol val="none"/>
          </c:marker>
          <c:cat>
            <c:numRef>
              <c:f>Sheet3!$A$2:$A$1279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Sheet3!$D$2:$D$1279</c:f>
              <c:numCache>
                <c:formatCode>General</c:formatCode>
                <c:ptCount val="1278"/>
                <c:pt idx="0">
                  <c:v>42.314999</c:v>
                </c:pt>
                <c:pt idx="1">
                  <c:v>42.990001999999997</c:v>
                </c:pt>
                <c:pt idx="2">
                  <c:v>43.02</c:v>
                </c:pt>
                <c:pt idx="3">
                  <c:v>43.262501</c:v>
                </c:pt>
                <c:pt idx="4">
                  <c:v>43.482498</c:v>
                </c:pt>
                <c:pt idx="5">
                  <c:v>43.352500999999997</c:v>
                </c:pt>
                <c:pt idx="6">
                  <c:v>43.25</c:v>
                </c:pt>
                <c:pt idx="7">
                  <c:v>43.622501</c:v>
                </c:pt>
                <c:pt idx="8">
                  <c:v>43.912497999999999</c:v>
                </c:pt>
                <c:pt idx="9">
                  <c:v>44.034999999999997</c:v>
                </c:pt>
                <c:pt idx="10">
                  <c:v>43.767502</c:v>
                </c:pt>
                <c:pt idx="11">
                  <c:v>44.5625</c:v>
                </c:pt>
                <c:pt idx="12">
                  <c:v>44.352500999999997</c:v>
                </c:pt>
                <c:pt idx="13">
                  <c:v>44.150002000000001</c:v>
                </c:pt>
                <c:pt idx="14">
                  <c:v>44.205002</c:v>
                </c:pt>
                <c:pt idx="15">
                  <c:v>43.299999</c:v>
                </c:pt>
                <c:pt idx="16">
                  <c:v>42.6325</c:v>
                </c:pt>
                <c:pt idx="17">
                  <c:v>42.514999000000003</c:v>
                </c:pt>
                <c:pt idx="18">
                  <c:v>41.767502</c:v>
                </c:pt>
                <c:pt idx="19">
                  <c:v>41.174999</c:v>
                </c:pt>
                <c:pt idx="20">
                  <c:v>41.625</c:v>
                </c:pt>
                <c:pt idx="21">
                  <c:v>41.689999</c:v>
                </c:pt>
                <c:pt idx="22">
                  <c:v>40.025002000000001</c:v>
                </c:pt>
                <c:pt idx="23">
                  <c:v>39</c:v>
                </c:pt>
                <c:pt idx="24">
                  <c:v>38.5</c:v>
                </c:pt>
                <c:pt idx="25">
                  <c:v>39.767502</c:v>
                </c:pt>
                <c:pt idx="26">
                  <c:v>38.7575</c:v>
                </c:pt>
                <c:pt idx="27">
                  <c:v>37.560001</c:v>
                </c:pt>
                <c:pt idx="28">
                  <c:v>39.377499</c:v>
                </c:pt>
                <c:pt idx="29">
                  <c:v>40.412497999999999</c:v>
                </c:pt>
                <c:pt idx="30">
                  <c:v>40.720001000000003</c:v>
                </c:pt>
                <c:pt idx="31">
                  <c:v>42.25</c:v>
                </c:pt>
                <c:pt idx="32">
                  <c:v>42.942501</c:v>
                </c:pt>
                <c:pt idx="33">
                  <c:v>42.854999999999997</c:v>
                </c:pt>
                <c:pt idx="34">
                  <c:v>42.752499</c:v>
                </c:pt>
                <c:pt idx="35">
                  <c:v>42.927501999999997</c:v>
                </c:pt>
                <c:pt idx="36">
                  <c:v>43.384998000000003</c:v>
                </c:pt>
                <c:pt idx="37">
                  <c:v>44.052501999999997</c:v>
                </c:pt>
                <c:pt idx="38">
                  <c:v>44.540000999999997</c:v>
                </c:pt>
                <c:pt idx="39">
                  <c:v>44.512501</c:v>
                </c:pt>
                <c:pt idx="40">
                  <c:v>43.165000999999997</c:v>
                </c:pt>
                <c:pt idx="41">
                  <c:v>43.112499</c:v>
                </c:pt>
                <c:pt idx="42">
                  <c:v>43.630001</c:v>
                </c:pt>
                <c:pt idx="43">
                  <c:v>44.032501000000003</c:v>
                </c:pt>
                <c:pt idx="44">
                  <c:v>43.567501</c:v>
                </c:pt>
                <c:pt idx="45">
                  <c:v>43.767502</c:v>
                </c:pt>
                <c:pt idx="46">
                  <c:v>44.347499999999997</c:v>
                </c:pt>
                <c:pt idx="47">
                  <c:v>45.052501999999997</c:v>
                </c:pt>
                <c:pt idx="48">
                  <c:v>44.810001</c:v>
                </c:pt>
                <c:pt idx="49">
                  <c:v>44.452499000000003</c:v>
                </c:pt>
                <c:pt idx="50">
                  <c:v>44.517502</c:v>
                </c:pt>
                <c:pt idx="51">
                  <c:v>44.404998999999997</c:v>
                </c:pt>
                <c:pt idx="52">
                  <c:v>43.415000999999997</c:v>
                </c:pt>
                <c:pt idx="53">
                  <c:v>43.735000999999997</c:v>
                </c:pt>
                <c:pt idx="54">
                  <c:v>42.814999</c:v>
                </c:pt>
                <c:pt idx="55">
                  <c:v>42.150002000000001</c:v>
                </c:pt>
                <c:pt idx="56">
                  <c:v>41.235000999999997</c:v>
                </c:pt>
                <c:pt idx="57">
                  <c:v>41.610000999999997</c:v>
                </c:pt>
                <c:pt idx="58">
                  <c:v>41.73</c:v>
                </c:pt>
                <c:pt idx="59">
                  <c:v>41.297500999999997</c:v>
                </c:pt>
                <c:pt idx="60">
                  <c:v>41.724997999999999</c:v>
                </c:pt>
                <c:pt idx="61">
                  <c:v>41.1175</c:v>
                </c:pt>
                <c:pt idx="62">
                  <c:v>41.220001000000003</c:v>
                </c:pt>
                <c:pt idx="63">
                  <c:v>41.192501</c:v>
                </c:pt>
                <c:pt idx="64">
                  <c:v>43.02</c:v>
                </c:pt>
                <c:pt idx="65">
                  <c:v>42.049999</c:v>
                </c:pt>
                <c:pt idx="66">
                  <c:v>42.462502000000001</c:v>
                </c:pt>
                <c:pt idx="67">
                  <c:v>42.8825</c:v>
                </c:pt>
                <c:pt idx="68">
                  <c:v>42.924999</c:v>
                </c:pt>
                <c:pt idx="69">
                  <c:v>43.259998000000003</c:v>
                </c:pt>
                <c:pt idx="70">
                  <c:v>43.462502000000001</c:v>
                </c:pt>
                <c:pt idx="71">
                  <c:v>43.707500000000003</c:v>
                </c:pt>
                <c:pt idx="72">
                  <c:v>44.102500999999997</c:v>
                </c:pt>
                <c:pt idx="73">
                  <c:v>44.220001000000003</c:v>
                </c:pt>
                <c:pt idx="74">
                  <c:v>43.165000999999997</c:v>
                </c:pt>
                <c:pt idx="75">
                  <c:v>41.357498</c:v>
                </c:pt>
                <c:pt idx="76">
                  <c:v>41.022499000000003</c:v>
                </c:pt>
                <c:pt idx="77">
                  <c:v>40.305</c:v>
                </c:pt>
                <c:pt idx="78">
                  <c:v>40.602500999999997</c:v>
                </c:pt>
                <c:pt idx="79">
                  <c:v>40.842498999999997</c:v>
                </c:pt>
                <c:pt idx="80">
                  <c:v>40.157501000000003</c:v>
                </c:pt>
                <c:pt idx="81">
                  <c:v>40.459999000000003</c:v>
                </c:pt>
                <c:pt idx="82">
                  <c:v>41.317501</c:v>
                </c:pt>
                <c:pt idx="83">
                  <c:v>43.450001</c:v>
                </c:pt>
                <c:pt idx="84">
                  <c:v>43.610000999999997</c:v>
                </c:pt>
                <c:pt idx="85">
                  <c:v>44.542499999999997</c:v>
                </c:pt>
                <c:pt idx="86">
                  <c:v>46.1875</c:v>
                </c:pt>
                <c:pt idx="87">
                  <c:v>45.917499999999997</c:v>
                </c:pt>
                <c:pt idx="88">
                  <c:v>46.305</c:v>
                </c:pt>
                <c:pt idx="89">
                  <c:v>46.912497999999999</c:v>
                </c:pt>
                <c:pt idx="90">
                  <c:v>46.862499</c:v>
                </c:pt>
                <c:pt idx="91">
                  <c:v>46.965000000000003</c:v>
                </c:pt>
                <c:pt idx="92">
                  <c:v>46.275002000000001</c:v>
                </c:pt>
                <c:pt idx="93">
                  <c:v>46.5</c:v>
                </c:pt>
                <c:pt idx="94">
                  <c:v>46.59</c:v>
                </c:pt>
                <c:pt idx="95">
                  <c:v>46.532501000000003</c:v>
                </c:pt>
                <c:pt idx="96">
                  <c:v>46.727500999999997</c:v>
                </c:pt>
                <c:pt idx="97">
                  <c:v>46.695</c:v>
                </c:pt>
                <c:pt idx="98">
                  <c:v>46.439999</c:v>
                </c:pt>
                <c:pt idx="99">
                  <c:v>46.552501999999997</c:v>
                </c:pt>
                <c:pt idx="100">
                  <c:v>46.912497999999999</c:v>
                </c:pt>
                <c:pt idx="101">
                  <c:v>46.717498999999997</c:v>
                </c:pt>
                <c:pt idx="102">
                  <c:v>46.695</c:v>
                </c:pt>
                <c:pt idx="103">
                  <c:v>46.534999999999997</c:v>
                </c:pt>
                <c:pt idx="104">
                  <c:v>46.9375</c:v>
                </c:pt>
                <c:pt idx="105">
                  <c:v>47.837502000000001</c:v>
                </c:pt>
                <c:pt idx="106">
                  <c:v>48.09</c:v>
                </c:pt>
                <c:pt idx="107">
                  <c:v>47.98</c:v>
                </c:pt>
                <c:pt idx="108">
                  <c:v>48.084999000000003</c:v>
                </c:pt>
                <c:pt idx="109">
                  <c:v>47.442501</c:v>
                </c:pt>
                <c:pt idx="110">
                  <c:v>47.552501999999997</c:v>
                </c:pt>
                <c:pt idx="111">
                  <c:v>47.787497999999999</c:v>
                </c:pt>
                <c:pt idx="112">
                  <c:v>47.610000999999997</c:v>
                </c:pt>
                <c:pt idx="113">
                  <c:v>47.555</c:v>
                </c:pt>
                <c:pt idx="114">
                  <c:v>47.064999</c:v>
                </c:pt>
                <c:pt idx="115">
                  <c:v>46.799999</c:v>
                </c:pt>
                <c:pt idx="116">
                  <c:v>45.862499</c:v>
                </c:pt>
                <c:pt idx="117">
                  <c:v>46.432499</c:v>
                </c:pt>
                <c:pt idx="118">
                  <c:v>46.235000999999997</c:v>
                </c:pt>
                <c:pt idx="119">
                  <c:v>46.174999</c:v>
                </c:pt>
                <c:pt idx="120">
                  <c:v>45.182499</c:v>
                </c:pt>
                <c:pt idx="121">
                  <c:v>45.634998000000003</c:v>
                </c:pt>
                <c:pt idx="122">
                  <c:v>46.0075</c:v>
                </c:pt>
                <c:pt idx="123">
                  <c:v>45.950001</c:v>
                </c:pt>
                <c:pt idx="124">
                  <c:v>45.727500999999997</c:v>
                </c:pt>
                <c:pt idx="125">
                  <c:v>45.854999999999997</c:v>
                </c:pt>
                <c:pt idx="126">
                  <c:v>45.884998000000003</c:v>
                </c:pt>
                <c:pt idx="127">
                  <c:v>46.07</c:v>
                </c:pt>
                <c:pt idx="128">
                  <c:v>46.299999</c:v>
                </c:pt>
                <c:pt idx="129">
                  <c:v>47.325001</c:v>
                </c:pt>
                <c:pt idx="130">
                  <c:v>47.544998</c:v>
                </c:pt>
                <c:pt idx="131">
                  <c:v>46.902500000000003</c:v>
                </c:pt>
                <c:pt idx="132">
                  <c:v>47.327499000000003</c:v>
                </c:pt>
                <c:pt idx="133">
                  <c:v>47.724997999999999</c:v>
                </c:pt>
                <c:pt idx="134">
                  <c:v>47.604999999999997</c:v>
                </c:pt>
                <c:pt idx="135">
                  <c:v>47.299999</c:v>
                </c:pt>
                <c:pt idx="136">
                  <c:v>47.482498</c:v>
                </c:pt>
                <c:pt idx="137">
                  <c:v>47.422500999999997</c:v>
                </c:pt>
                <c:pt idx="138">
                  <c:v>47.542499999999997</c:v>
                </c:pt>
                <c:pt idx="139">
                  <c:v>47.389999000000003</c:v>
                </c:pt>
                <c:pt idx="140">
                  <c:v>48.012501</c:v>
                </c:pt>
                <c:pt idx="141">
                  <c:v>48.107498</c:v>
                </c:pt>
                <c:pt idx="142">
                  <c:v>48.402500000000003</c:v>
                </c:pt>
                <c:pt idx="143">
                  <c:v>47.525002000000001</c:v>
                </c:pt>
                <c:pt idx="144">
                  <c:v>47.267502</c:v>
                </c:pt>
                <c:pt idx="145">
                  <c:v>47.334999000000003</c:v>
                </c:pt>
                <c:pt idx="146">
                  <c:v>49.327499000000003</c:v>
                </c:pt>
                <c:pt idx="147">
                  <c:v>50.087502000000001</c:v>
                </c:pt>
                <c:pt idx="148">
                  <c:v>51.369999</c:v>
                </c:pt>
                <c:pt idx="149">
                  <c:v>51.767502</c:v>
                </c:pt>
                <c:pt idx="150">
                  <c:v>51.689999</c:v>
                </c:pt>
                <c:pt idx="151">
                  <c:v>51.130001</c:v>
                </c:pt>
                <c:pt idx="152">
                  <c:v>51.799999</c:v>
                </c:pt>
                <c:pt idx="153">
                  <c:v>51.667499999999997</c:v>
                </c:pt>
                <c:pt idx="154">
                  <c:v>51.924999</c:v>
                </c:pt>
                <c:pt idx="155">
                  <c:v>52.064999</c:v>
                </c:pt>
                <c:pt idx="156">
                  <c:v>52.082500000000003</c:v>
                </c:pt>
                <c:pt idx="157">
                  <c:v>52.8675</c:v>
                </c:pt>
                <c:pt idx="158">
                  <c:v>53.290000999999997</c:v>
                </c:pt>
                <c:pt idx="159">
                  <c:v>53.777500000000003</c:v>
                </c:pt>
                <c:pt idx="160">
                  <c:v>53.5075</c:v>
                </c:pt>
                <c:pt idx="161">
                  <c:v>53.459999000000003</c:v>
                </c:pt>
                <c:pt idx="162">
                  <c:v>53.650002000000001</c:v>
                </c:pt>
                <c:pt idx="163">
                  <c:v>53.777500000000003</c:v>
                </c:pt>
                <c:pt idx="164">
                  <c:v>54.082500000000003</c:v>
                </c:pt>
                <c:pt idx="165">
                  <c:v>54.73</c:v>
                </c:pt>
                <c:pt idx="166">
                  <c:v>54.852500999999997</c:v>
                </c:pt>
                <c:pt idx="167">
                  <c:v>55.599997999999999</c:v>
                </c:pt>
                <c:pt idx="168">
                  <c:v>56.5</c:v>
                </c:pt>
                <c:pt idx="169">
                  <c:v>56.657501000000003</c:v>
                </c:pt>
                <c:pt idx="170">
                  <c:v>56.275002000000001</c:v>
                </c:pt>
                <c:pt idx="171">
                  <c:v>55.325001</c:v>
                </c:pt>
                <c:pt idx="172">
                  <c:v>55.177501999999997</c:v>
                </c:pt>
                <c:pt idx="173">
                  <c:v>54.1175</c:v>
                </c:pt>
                <c:pt idx="174">
                  <c:v>54.139999000000003</c:v>
                </c:pt>
                <c:pt idx="175">
                  <c:v>54.959999000000003</c:v>
                </c:pt>
                <c:pt idx="176">
                  <c:v>55.642502</c:v>
                </c:pt>
                <c:pt idx="177">
                  <c:v>55.630001</c:v>
                </c:pt>
                <c:pt idx="178">
                  <c:v>54.317501</c:v>
                </c:pt>
                <c:pt idx="179">
                  <c:v>54.279998999999997</c:v>
                </c:pt>
                <c:pt idx="180">
                  <c:v>53.825001</c:v>
                </c:pt>
                <c:pt idx="181">
                  <c:v>54.787497999999999</c:v>
                </c:pt>
                <c:pt idx="182">
                  <c:v>54.322498000000003</c:v>
                </c:pt>
                <c:pt idx="183">
                  <c:v>54.157501000000003</c:v>
                </c:pt>
                <c:pt idx="184">
                  <c:v>54.924999</c:v>
                </c:pt>
                <c:pt idx="185">
                  <c:v>54.939999</c:v>
                </c:pt>
                <c:pt idx="186">
                  <c:v>55.884998000000003</c:v>
                </c:pt>
                <c:pt idx="187">
                  <c:v>56.005001</c:v>
                </c:pt>
                <c:pt idx="188">
                  <c:v>56.587502000000001</c:v>
                </c:pt>
                <c:pt idx="189">
                  <c:v>56.657501000000003</c:v>
                </c:pt>
                <c:pt idx="190">
                  <c:v>57.445</c:v>
                </c:pt>
                <c:pt idx="191">
                  <c:v>56.682499</c:v>
                </c:pt>
                <c:pt idx="192">
                  <c:v>55.145000000000003</c:v>
                </c:pt>
                <c:pt idx="193">
                  <c:v>55.049999</c:v>
                </c:pt>
                <c:pt idx="194">
                  <c:v>55.5625</c:v>
                </c:pt>
                <c:pt idx="195">
                  <c:v>54.012501</c:v>
                </c:pt>
                <c:pt idx="196">
                  <c:v>53.080002</c:v>
                </c:pt>
                <c:pt idx="197">
                  <c:v>54.209999000000003</c:v>
                </c:pt>
                <c:pt idx="198">
                  <c:v>54.317501</c:v>
                </c:pt>
                <c:pt idx="199">
                  <c:v>54.189999</c:v>
                </c:pt>
                <c:pt idx="200">
                  <c:v>54.834999000000003</c:v>
                </c:pt>
                <c:pt idx="201">
                  <c:v>53.25</c:v>
                </c:pt>
                <c:pt idx="202">
                  <c:v>54.357498</c:v>
                </c:pt>
                <c:pt idx="203">
                  <c:v>54.735000999999997</c:v>
                </c:pt>
                <c:pt idx="204">
                  <c:v>53.674999</c:v>
                </c:pt>
                <c:pt idx="205">
                  <c:v>53.634998000000003</c:v>
                </c:pt>
                <c:pt idx="206">
                  <c:v>54.1875</c:v>
                </c:pt>
                <c:pt idx="207">
                  <c:v>53.167499999999997</c:v>
                </c:pt>
                <c:pt idx="208">
                  <c:v>51.522499000000003</c:v>
                </c:pt>
                <c:pt idx="209">
                  <c:v>52.317501</c:v>
                </c:pt>
                <c:pt idx="210">
                  <c:v>54.154998999999997</c:v>
                </c:pt>
                <c:pt idx="211">
                  <c:v>54.202499000000003</c:v>
                </c:pt>
                <c:pt idx="212">
                  <c:v>51.357498</c:v>
                </c:pt>
                <c:pt idx="213">
                  <c:v>49.542499999999997</c:v>
                </c:pt>
                <c:pt idx="214">
                  <c:v>50.422500999999997</c:v>
                </c:pt>
                <c:pt idx="215">
                  <c:v>51.032501000000003</c:v>
                </c:pt>
                <c:pt idx="216">
                  <c:v>51.6875</c:v>
                </c:pt>
                <c:pt idx="217">
                  <c:v>50.5625</c:v>
                </c:pt>
                <c:pt idx="218">
                  <c:v>48.447498000000003</c:v>
                </c:pt>
                <c:pt idx="219">
                  <c:v>47.862499</c:v>
                </c:pt>
                <c:pt idx="220">
                  <c:v>46.482498</c:v>
                </c:pt>
                <c:pt idx="221">
                  <c:v>46.724997999999999</c:v>
                </c:pt>
                <c:pt idx="222">
                  <c:v>47.365001999999997</c:v>
                </c:pt>
                <c:pt idx="223">
                  <c:v>46.247501</c:v>
                </c:pt>
                <c:pt idx="224">
                  <c:v>43.877499</c:v>
                </c:pt>
                <c:pt idx="225">
                  <c:v>44.137501</c:v>
                </c:pt>
                <c:pt idx="226">
                  <c:v>43.025002000000001</c:v>
                </c:pt>
                <c:pt idx="227">
                  <c:v>42.564999</c:v>
                </c:pt>
                <c:pt idx="228">
                  <c:v>42.720001000000003</c:v>
                </c:pt>
                <c:pt idx="229">
                  <c:v>43.732498</c:v>
                </c:pt>
                <c:pt idx="230">
                  <c:v>44.424999</c:v>
                </c:pt>
                <c:pt idx="231">
                  <c:v>44.2575</c:v>
                </c:pt>
                <c:pt idx="232">
                  <c:v>45.302501999999997</c:v>
                </c:pt>
                <c:pt idx="233">
                  <c:v>44.067501</c:v>
                </c:pt>
                <c:pt idx="234">
                  <c:v>42.604999999999997</c:v>
                </c:pt>
                <c:pt idx="235">
                  <c:v>42.075001</c:v>
                </c:pt>
                <c:pt idx="236">
                  <c:v>40.832500000000003</c:v>
                </c:pt>
                <c:pt idx="237">
                  <c:v>41.75</c:v>
                </c:pt>
                <c:pt idx="238">
                  <c:v>42.255001</c:v>
                </c:pt>
                <c:pt idx="239">
                  <c:v>42.387501</c:v>
                </c:pt>
                <c:pt idx="240">
                  <c:v>41.32</c:v>
                </c:pt>
                <c:pt idx="241">
                  <c:v>40.682499</c:v>
                </c:pt>
                <c:pt idx="242">
                  <c:v>41.097499999999997</c:v>
                </c:pt>
                <c:pt idx="243">
                  <c:v>39.772499000000003</c:v>
                </c:pt>
                <c:pt idx="244">
                  <c:v>38.825001</c:v>
                </c:pt>
                <c:pt idx="245">
                  <c:v>37.407501000000003</c:v>
                </c:pt>
                <c:pt idx="246">
                  <c:v>36.647499000000003</c:v>
                </c:pt>
                <c:pt idx="247">
                  <c:v>36.68</c:v>
                </c:pt>
                <c:pt idx="248">
                  <c:v>37.517502</c:v>
                </c:pt>
                <c:pt idx="249">
                  <c:v>38.637501</c:v>
                </c:pt>
                <c:pt idx="250">
                  <c:v>39.119999</c:v>
                </c:pt>
                <c:pt idx="251">
                  <c:v>38.557499</c:v>
                </c:pt>
                <c:pt idx="252">
                  <c:v>35.5</c:v>
                </c:pt>
                <c:pt idx="253">
                  <c:v>35.950001</c:v>
                </c:pt>
                <c:pt idx="254">
                  <c:v>36.474997999999999</c:v>
                </c:pt>
                <c:pt idx="255">
                  <c:v>37.130001</c:v>
                </c:pt>
                <c:pt idx="256">
                  <c:v>37.407501000000003</c:v>
                </c:pt>
                <c:pt idx="257">
                  <c:v>37.715000000000003</c:v>
                </c:pt>
                <c:pt idx="258">
                  <c:v>37.877499</c:v>
                </c:pt>
                <c:pt idx="259">
                  <c:v>37.305</c:v>
                </c:pt>
                <c:pt idx="260">
                  <c:v>37.512501</c:v>
                </c:pt>
                <c:pt idx="261">
                  <c:v>38.25</c:v>
                </c:pt>
                <c:pt idx="262">
                  <c:v>38.314999</c:v>
                </c:pt>
                <c:pt idx="263">
                  <c:v>38.994999</c:v>
                </c:pt>
                <c:pt idx="264">
                  <c:v>38.154998999999997</c:v>
                </c:pt>
                <c:pt idx="265">
                  <c:v>37.924999</c:v>
                </c:pt>
                <c:pt idx="266">
                  <c:v>37.935001</c:v>
                </c:pt>
                <c:pt idx="267">
                  <c:v>38.580002</c:v>
                </c:pt>
                <c:pt idx="268">
                  <c:v>38.415000999999997</c:v>
                </c:pt>
                <c:pt idx="269">
                  <c:v>38.527500000000003</c:v>
                </c:pt>
                <c:pt idx="270">
                  <c:v>40.057499</c:v>
                </c:pt>
                <c:pt idx="271">
                  <c:v>41.139999000000003</c:v>
                </c:pt>
                <c:pt idx="272">
                  <c:v>41.482498</c:v>
                </c:pt>
                <c:pt idx="273">
                  <c:v>41.82</c:v>
                </c:pt>
                <c:pt idx="274">
                  <c:v>43.087502000000001</c:v>
                </c:pt>
                <c:pt idx="275">
                  <c:v>43.212502000000001</c:v>
                </c:pt>
                <c:pt idx="276">
                  <c:v>42.584999000000003</c:v>
                </c:pt>
                <c:pt idx="277">
                  <c:v>42.104999999999997</c:v>
                </c:pt>
                <c:pt idx="278">
                  <c:v>42.3125</c:v>
                </c:pt>
                <c:pt idx="279">
                  <c:v>42.424999</c:v>
                </c:pt>
                <c:pt idx="280">
                  <c:v>42.48</c:v>
                </c:pt>
                <c:pt idx="281">
                  <c:v>42.345001000000003</c:v>
                </c:pt>
                <c:pt idx="282">
                  <c:v>42.4375</c:v>
                </c:pt>
                <c:pt idx="283">
                  <c:v>42.372501</c:v>
                </c:pt>
                <c:pt idx="284">
                  <c:v>42.747501</c:v>
                </c:pt>
                <c:pt idx="285">
                  <c:v>42.575001</c:v>
                </c:pt>
                <c:pt idx="286">
                  <c:v>42.845001000000003</c:v>
                </c:pt>
                <c:pt idx="287">
                  <c:v>43.487499</c:v>
                </c:pt>
                <c:pt idx="288">
                  <c:v>43.292499999999997</c:v>
                </c:pt>
                <c:pt idx="289">
                  <c:v>43.182499</c:v>
                </c:pt>
                <c:pt idx="290">
                  <c:v>43.23</c:v>
                </c:pt>
                <c:pt idx="291">
                  <c:v>43.222499999999997</c:v>
                </c:pt>
                <c:pt idx="292">
                  <c:v>43.4925</c:v>
                </c:pt>
                <c:pt idx="293">
                  <c:v>43.634998000000003</c:v>
                </c:pt>
                <c:pt idx="294">
                  <c:v>43.485000999999997</c:v>
                </c:pt>
                <c:pt idx="295">
                  <c:v>43.005001</c:v>
                </c:pt>
                <c:pt idx="296">
                  <c:v>42.375</c:v>
                </c:pt>
                <c:pt idx="297">
                  <c:v>43.837502000000001</c:v>
                </c:pt>
                <c:pt idx="298">
                  <c:v>44.842498999999997</c:v>
                </c:pt>
                <c:pt idx="299">
                  <c:v>45.23</c:v>
                </c:pt>
                <c:pt idx="300">
                  <c:v>45.639999000000003</c:v>
                </c:pt>
                <c:pt idx="301">
                  <c:v>45.935001</c:v>
                </c:pt>
                <c:pt idx="302">
                  <c:v>46.447498000000003</c:v>
                </c:pt>
                <c:pt idx="303">
                  <c:v>46.48</c:v>
                </c:pt>
                <c:pt idx="304">
                  <c:v>46.182499</c:v>
                </c:pt>
                <c:pt idx="305">
                  <c:v>47.452499000000003</c:v>
                </c:pt>
                <c:pt idx="306">
                  <c:v>47.695</c:v>
                </c:pt>
                <c:pt idx="307">
                  <c:v>46.650002000000001</c:v>
                </c:pt>
                <c:pt idx="308">
                  <c:v>46.145000000000003</c:v>
                </c:pt>
                <c:pt idx="309">
                  <c:v>46.637501</c:v>
                </c:pt>
                <c:pt idx="310">
                  <c:v>46.8825</c:v>
                </c:pt>
                <c:pt idx="311">
                  <c:v>47.134998000000003</c:v>
                </c:pt>
                <c:pt idx="312">
                  <c:v>47.095001000000003</c:v>
                </c:pt>
                <c:pt idx="313">
                  <c:v>47.762501</c:v>
                </c:pt>
                <c:pt idx="314">
                  <c:v>48.287497999999999</c:v>
                </c:pt>
                <c:pt idx="315">
                  <c:v>48.284999999999997</c:v>
                </c:pt>
                <c:pt idx="316">
                  <c:v>48.982498</c:v>
                </c:pt>
                <c:pt idx="317">
                  <c:v>49.084999000000003</c:v>
                </c:pt>
                <c:pt idx="318">
                  <c:v>49.807499</c:v>
                </c:pt>
                <c:pt idx="319">
                  <c:v>49.544998</c:v>
                </c:pt>
                <c:pt idx="320">
                  <c:v>49.610000999999997</c:v>
                </c:pt>
                <c:pt idx="321">
                  <c:v>49.052501999999997</c:v>
                </c:pt>
                <c:pt idx="322">
                  <c:v>49.502499</c:v>
                </c:pt>
                <c:pt idx="323">
                  <c:v>49.639999000000003</c:v>
                </c:pt>
                <c:pt idx="324">
                  <c:v>49.652500000000003</c:v>
                </c:pt>
                <c:pt idx="325">
                  <c:v>50.630001</c:v>
                </c:pt>
                <c:pt idx="326">
                  <c:v>50.584999000000003</c:v>
                </c:pt>
                <c:pt idx="327">
                  <c:v>50.974997999999999</c:v>
                </c:pt>
                <c:pt idx="328">
                  <c:v>51.762501</c:v>
                </c:pt>
                <c:pt idx="329">
                  <c:v>51.279998999999997</c:v>
                </c:pt>
                <c:pt idx="330">
                  <c:v>50.529998999999997</c:v>
                </c:pt>
                <c:pt idx="331">
                  <c:v>50.965000000000003</c:v>
                </c:pt>
                <c:pt idx="332">
                  <c:v>49.777500000000003</c:v>
                </c:pt>
                <c:pt idx="333">
                  <c:v>52.307499</c:v>
                </c:pt>
                <c:pt idx="334">
                  <c:v>52.032501000000003</c:v>
                </c:pt>
                <c:pt idx="335">
                  <c:v>52.557499</c:v>
                </c:pt>
                <c:pt idx="336">
                  <c:v>50.875</c:v>
                </c:pt>
                <c:pt idx="337">
                  <c:v>50.207500000000003</c:v>
                </c:pt>
                <c:pt idx="338">
                  <c:v>50.4375</c:v>
                </c:pt>
                <c:pt idx="339">
                  <c:v>49.165000999999997</c:v>
                </c:pt>
                <c:pt idx="340">
                  <c:v>48.192501</c:v>
                </c:pt>
                <c:pt idx="341">
                  <c:v>45.712502000000001</c:v>
                </c:pt>
                <c:pt idx="342">
                  <c:v>46.352500999999997</c:v>
                </c:pt>
                <c:pt idx="343">
                  <c:v>46.505001</c:v>
                </c:pt>
                <c:pt idx="344">
                  <c:v>47.209999000000003</c:v>
                </c:pt>
                <c:pt idx="345">
                  <c:v>46.689999</c:v>
                </c:pt>
                <c:pt idx="346">
                  <c:v>45.07</c:v>
                </c:pt>
                <c:pt idx="347">
                  <c:v>46.174999</c:v>
                </c:pt>
                <c:pt idx="348">
                  <c:v>45.637501</c:v>
                </c:pt>
                <c:pt idx="349">
                  <c:v>44.452499000000003</c:v>
                </c:pt>
                <c:pt idx="350">
                  <c:v>44.654998999999997</c:v>
                </c:pt>
                <c:pt idx="351">
                  <c:v>44.477500999999997</c:v>
                </c:pt>
                <c:pt idx="352">
                  <c:v>44</c:v>
                </c:pt>
                <c:pt idx="353">
                  <c:v>44.167499999999997</c:v>
                </c:pt>
                <c:pt idx="354">
                  <c:v>43.747501</c:v>
                </c:pt>
                <c:pt idx="355">
                  <c:v>42.567501</c:v>
                </c:pt>
                <c:pt idx="356">
                  <c:v>43.630001</c:v>
                </c:pt>
                <c:pt idx="357">
                  <c:v>45.284999999999997</c:v>
                </c:pt>
                <c:pt idx="358">
                  <c:v>45.537497999999999</c:v>
                </c:pt>
                <c:pt idx="359">
                  <c:v>46.442501</c:v>
                </c:pt>
                <c:pt idx="360">
                  <c:v>47.904998999999997</c:v>
                </c:pt>
                <c:pt idx="361">
                  <c:v>48.400002000000001</c:v>
                </c:pt>
                <c:pt idx="362">
                  <c:v>48.347499999999997</c:v>
                </c:pt>
                <c:pt idx="363">
                  <c:v>48.400002000000001</c:v>
                </c:pt>
                <c:pt idx="364">
                  <c:v>47.575001</c:v>
                </c:pt>
                <c:pt idx="365">
                  <c:v>48.042499999999997</c:v>
                </c:pt>
                <c:pt idx="366">
                  <c:v>48.802501999999997</c:v>
                </c:pt>
                <c:pt idx="367">
                  <c:v>49.327499000000003</c:v>
                </c:pt>
                <c:pt idx="368">
                  <c:v>49.5075</c:v>
                </c:pt>
                <c:pt idx="369">
                  <c:v>49.537497999999999</c:v>
                </c:pt>
                <c:pt idx="370">
                  <c:v>49.542499999999997</c:v>
                </c:pt>
                <c:pt idx="371">
                  <c:v>48.822498000000003</c:v>
                </c:pt>
                <c:pt idx="372">
                  <c:v>49.337502000000001</c:v>
                </c:pt>
                <c:pt idx="373">
                  <c:v>49.892502</c:v>
                </c:pt>
                <c:pt idx="374">
                  <c:v>49.262501</c:v>
                </c:pt>
                <c:pt idx="375">
                  <c:v>50.162497999999999</c:v>
                </c:pt>
                <c:pt idx="376">
                  <c:v>50.34</c:v>
                </c:pt>
                <c:pt idx="377">
                  <c:v>50.672500999999997</c:v>
                </c:pt>
                <c:pt idx="378">
                  <c:v>50.724997999999999</c:v>
                </c:pt>
                <c:pt idx="379">
                  <c:v>49.602500999999997</c:v>
                </c:pt>
                <c:pt idx="380">
                  <c:v>49.702499000000003</c:v>
                </c:pt>
                <c:pt idx="381">
                  <c:v>50.389999000000003</c:v>
                </c:pt>
                <c:pt idx="382">
                  <c:v>50.427501999999997</c:v>
                </c:pt>
                <c:pt idx="383">
                  <c:v>50.549999</c:v>
                </c:pt>
                <c:pt idx="384">
                  <c:v>51</c:v>
                </c:pt>
                <c:pt idx="385">
                  <c:v>50.875</c:v>
                </c:pt>
                <c:pt idx="386">
                  <c:v>50.817501</c:v>
                </c:pt>
                <c:pt idx="387">
                  <c:v>50.924999</c:v>
                </c:pt>
                <c:pt idx="388">
                  <c:v>50.59</c:v>
                </c:pt>
                <c:pt idx="389">
                  <c:v>50.902500000000003</c:v>
                </c:pt>
                <c:pt idx="390">
                  <c:v>51.822498000000003</c:v>
                </c:pt>
                <c:pt idx="391">
                  <c:v>51.792499999999997</c:v>
                </c:pt>
                <c:pt idx="392">
                  <c:v>51.682499</c:v>
                </c:pt>
                <c:pt idx="393">
                  <c:v>51.784999999999997</c:v>
                </c:pt>
                <c:pt idx="394">
                  <c:v>52.110000999999997</c:v>
                </c:pt>
                <c:pt idx="395">
                  <c:v>51.827499000000003</c:v>
                </c:pt>
                <c:pt idx="396">
                  <c:v>52.825001</c:v>
                </c:pt>
                <c:pt idx="397">
                  <c:v>51.685001</c:v>
                </c:pt>
                <c:pt idx="398">
                  <c:v>50.407501000000003</c:v>
                </c:pt>
                <c:pt idx="399">
                  <c:v>48.145000000000003</c:v>
                </c:pt>
                <c:pt idx="400">
                  <c:v>48.509998000000003</c:v>
                </c:pt>
                <c:pt idx="401">
                  <c:v>48.455002</c:v>
                </c:pt>
                <c:pt idx="402">
                  <c:v>49.847499999999997</c:v>
                </c:pt>
                <c:pt idx="403">
                  <c:v>49.822498000000003</c:v>
                </c:pt>
                <c:pt idx="404">
                  <c:v>49.787497999999999</c:v>
                </c:pt>
                <c:pt idx="405">
                  <c:v>50.119999</c:v>
                </c:pt>
                <c:pt idx="406">
                  <c:v>50.647499000000003</c:v>
                </c:pt>
                <c:pt idx="407">
                  <c:v>49.917499999999997</c:v>
                </c:pt>
                <c:pt idx="408">
                  <c:v>50.959999000000003</c:v>
                </c:pt>
                <c:pt idx="409">
                  <c:v>52.5075</c:v>
                </c:pt>
                <c:pt idx="410">
                  <c:v>52.580002</c:v>
                </c:pt>
                <c:pt idx="411">
                  <c:v>52.900002000000001</c:v>
                </c:pt>
                <c:pt idx="412">
                  <c:v>52.6875</c:v>
                </c:pt>
                <c:pt idx="413">
                  <c:v>50.25</c:v>
                </c:pt>
                <c:pt idx="414">
                  <c:v>51.264999000000003</c:v>
                </c:pt>
                <c:pt idx="415">
                  <c:v>50.8825</c:v>
                </c:pt>
                <c:pt idx="416">
                  <c:v>50.830002</c:v>
                </c:pt>
                <c:pt idx="417">
                  <c:v>51.665000999999997</c:v>
                </c:pt>
                <c:pt idx="418">
                  <c:v>51.799999</c:v>
                </c:pt>
                <c:pt idx="419">
                  <c:v>51.055</c:v>
                </c:pt>
                <c:pt idx="420">
                  <c:v>51.830002</c:v>
                </c:pt>
                <c:pt idx="421">
                  <c:v>52.877499</c:v>
                </c:pt>
                <c:pt idx="422">
                  <c:v>53.127499</c:v>
                </c:pt>
                <c:pt idx="423">
                  <c:v>52.767502</c:v>
                </c:pt>
                <c:pt idx="424">
                  <c:v>52.927501999999997</c:v>
                </c:pt>
                <c:pt idx="425">
                  <c:v>54.432499</c:v>
                </c:pt>
                <c:pt idx="426">
                  <c:v>55.715000000000003</c:v>
                </c:pt>
                <c:pt idx="427">
                  <c:v>54.255001</c:v>
                </c:pt>
                <c:pt idx="428">
                  <c:v>54.389999000000003</c:v>
                </c:pt>
                <c:pt idx="429">
                  <c:v>54.779998999999997</c:v>
                </c:pt>
                <c:pt idx="430">
                  <c:v>54.860000999999997</c:v>
                </c:pt>
                <c:pt idx="431">
                  <c:v>55.092498999999997</c:v>
                </c:pt>
                <c:pt idx="432">
                  <c:v>54.3675</c:v>
                </c:pt>
                <c:pt idx="433">
                  <c:v>54.412497999999999</c:v>
                </c:pt>
                <c:pt idx="434">
                  <c:v>54.297500999999997</c:v>
                </c:pt>
                <c:pt idx="435">
                  <c:v>54.284999999999997</c:v>
                </c:pt>
                <c:pt idx="436">
                  <c:v>54.707500000000003</c:v>
                </c:pt>
                <c:pt idx="437">
                  <c:v>54.32</c:v>
                </c:pt>
                <c:pt idx="438">
                  <c:v>55.197498000000003</c:v>
                </c:pt>
                <c:pt idx="439">
                  <c:v>56.049999</c:v>
                </c:pt>
                <c:pt idx="440">
                  <c:v>54.482498</c:v>
                </c:pt>
                <c:pt idx="441">
                  <c:v>53.782501000000003</c:v>
                </c:pt>
                <c:pt idx="442">
                  <c:v>55.972499999999997</c:v>
                </c:pt>
                <c:pt idx="443">
                  <c:v>56.459999000000003</c:v>
                </c:pt>
                <c:pt idx="444">
                  <c:v>56.082500000000003</c:v>
                </c:pt>
                <c:pt idx="445">
                  <c:v>56.41</c:v>
                </c:pt>
                <c:pt idx="446">
                  <c:v>56.825001</c:v>
                </c:pt>
                <c:pt idx="447">
                  <c:v>58.077499000000003</c:v>
                </c:pt>
                <c:pt idx="448">
                  <c:v>58.667499999999997</c:v>
                </c:pt>
                <c:pt idx="449">
                  <c:v>58.720001000000003</c:v>
                </c:pt>
                <c:pt idx="450">
                  <c:v>58.299999</c:v>
                </c:pt>
                <c:pt idx="451">
                  <c:v>58.380001</c:v>
                </c:pt>
                <c:pt idx="452">
                  <c:v>58.572498000000003</c:v>
                </c:pt>
                <c:pt idx="453">
                  <c:v>59.330002</c:v>
                </c:pt>
                <c:pt idx="454">
                  <c:v>59.904998999999997</c:v>
                </c:pt>
                <c:pt idx="455">
                  <c:v>60.305</c:v>
                </c:pt>
                <c:pt idx="456">
                  <c:v>60.452499000000003</c:v>
                </c:pt>
                <c:pt idx="457">
                  <c:v>60.720001000000003</c:v>
                </c:pt>
                <c:pt idx="458">
                  <c:v>61.68</c:v>
                </c:pt>
                <c:pt idx="459">
                  <c:v>60.642502</c:v>
                </c:pt>
                <c:pt idx="460">
                  <c:v>60.302501999999997</c:v>
                </c:pt>
                <c:pt idx="461">
                  <c:v>59.314999</c:v>
                </c:pt>
                <c:pt idx="462">
                  <c:v>62.290000999999997</c:v>
                </c:pt>
                <c:pt idx="463">
                  <c:v>63.845001000000003</c:v>
                </c:pt>
                <c:pt idx="464">
                  <c:v>64.080001999999993</c:v>
                </c:pt>
                <c:pt idx="465">
                  <c:v>63.842498999999997</c:v>
                </c:pt>
                <c:pt idx="466">
                  <c:v>64.527495999999999</c:v>
                </c:pt>
                <c:pt idx="467">
                  <c:v>64.212502000000001</c:v>
                </c:pt>
                <c:pt idx="468">
                  <c:v>64.569999999999993</c:v>
                </c:pt>
                <c:pt idx="469">
                  <c:v>65.230002999999996</c:v>
                </c:pt>
                <c:pt idx="470">
                  <c:v>65.267501999999993</c:v>
                </c:pt>
                <c:pt idx="471">
                  <c:v>65.525002000000001</c:v>
                </c:pt>
                <c:pt idx="472">
                  <c:v>65.752502000000007</c:v>
                </c:pt>
                <c:pt idx="473">
                  <c:v>66.057502999999997</c:v>
                </c:pt>
                <c:pt idx="474">
                  <c:v>66.347504000000001</c:v>
                </c:pt>
                <c:pt idx="475">
                  <c:v>65.099997999999999</c:v>
                </c:pt>
                <c:pt idx="476">
                  <c:v>65.294998000000007</c:v>
                </c:pt>
                <c:pt idx="477">
                  <c:v>65.209998999999996</c:v>
                </c:pt>
                <c:pt idx="478">
                  <c:v>65.629997000000003</c:v>
                </c:pt>
                <c:pt idx="479">
                  <c:v>65.625</c:v>
                </c:pt>
                <c:pt idx="480">
                  <c:v>66.327499000000003</c:v>
                </c:pt>
                <c:pt idx="481">
                  <c:v>66.474997999999999</c:v>
                </c:pt>
                <c:pt idx="482">
                  <c:v>65.862503000000004</c:v>
                </c:pt>
                <c:pt idx="483">
                  <c:v>64.072502</c:v>
                </c:pt>
                <c:pt idx="484">
                  <c:v>65.169998000000007</c:v>
                </c:pt>
                <c:pt idx="485">
                  <c:v>65.682502999999997</c:v>
                </c:pt>
                <c:pt idx="486">
                  <c:v>66.824996999999996</c:v>
                </c:pt>
                <c:pt idx="487">
                  <c:v>66.227501000000004</c:v>
                </c:pt>
                <c:pt idx="488">
                  <c:v>66.464995999999999</c:v>
                </c:pt>
                <c:pt idx="489">
                  <c:v>67.125</c:v>
                </c:pt>
                <c:pt idx="490">
                  <c:v>66.830001999999993</c:v>
                </c:pt>
                <c:pt idx="491">
                  <c:v>67.732498000000007</c:v>
                </c:pt>
                <c:pt idx="492">
                  <c:v>69.245002999999997</c:v>
                </c:pt>
                <c:pt idx="493">
                  <c:v>69.699996999999996</c:v>
                </c:pt>
                <c:pt idx="494">
                  <c:v>69.779999000000004</c:v>
                </c:pt>
                <c:pt idx="495">
                  <c:v>69.737503000000004</c:v>
                </c:pt>
                <c:pt idx="496">
                  <c:v>69.639999000000003</c:v>
                </c:pt>
                <c:pt idx="497">
                  <c:v>70.092499000000004</c:v>
                </c:pt>
                <c:pt idx="498">
                  <c:v>70.730002999999996</c:v>
                </c:pt>
                <c:pt idx="499">
                  <c:v>71.175003000000004</c:v>
                </c:pt>
                <c:pt idx="500">
                  <c:v>72.029999000000004</c:v>
                </c:pt>
                <c:pt idx="501">
                  <c:v>71.305000000000007</c:v>
                </c:pt>
                <c:pt idx="502">
                  <c:v>72.379997000000003</c:v>
                </c:pt>
                <c:pt idx="503">
                  <c:v>73.797500999999997</c:v>
                </c:pt>
                <c:pt idx="504">
                  <c:v>74.125</c:v>
                </c:pt>
                <c:pt idx="505">
                  <c:v>73.1875</c:v>
                </c:pt>
                <c:pt idx="506">
                  <c:v>74.370002999999997</c:v>
                </c:pt>
                <c:pt idx="507">
                  <c:v>74.290001000000004</c:v>
                </c:pt>
                <c:pt idx="508">
                  <c:v>76.550003000000004</c:v>
                </c:pt>
                <c:pt idx="509">
                  <c:v>77.0625</c:v>
                </c:pt>
                <c:pt idx="510">
                  <c:v>77.787497999999999</c:v>
                </c:pt>
                <c:pt idx="511">
                  <c:v>78.042502999999996</c:v>
                </c:pt>
                <c:pt idx="512">
                  <c:v>77.387496999999996</c:v>
                </c:pt>
                <c:pt idx="513">
                  <c:v>78.022498999999996</c:v>
                </c:pt>
                <c:pt idx="514">
                  <c:v>78.75</c:v>
                </c:pt>
                <c:pt idx="515">
                  <c:v>79</c:v>
                </c:pt>
                <c:pt idx="516">
                  <c:v>79.327499000000003</c:v>
                </c:pt>
                <c:pt idx="517">
                  <c:v>78.912497999999999</c:v>
                </c:pt>
                <c:pt idx="518">
                  <c:v>79.379997000000003</c:v>
                </c:pt>
                <c:pt idx="519">
                  <c:v>76.220000999999996</c:v>
                </c:pt>
                <c:pt idx="520">
                  <c:v>78.047500999999997</c:v>
                </c:pt>
                <c:pt idx="521">
                  <c:v>80.345000999999996</c:v>
                </c:pt>
                <c:pt idx="522">
                  <c:v>79.6875</c:v>
                </c:pt>
                <c:pt idx="523">
                  <c:v>77.072502</c:v>
                </c:pt>
                <c:pt idx="524">
                  <c:v>75.555000000000007</c:v>
                </c:pt>
                <c:pt idx="525">
                  <c:v>78.407500999999996</c:v>
                </c:pt>
                <c:pt idx="526">
                  <c:v>79.737503000000004</c:v>
                </c:pt>
                <c:pt idx="527">
                  <c:v>80.065002000000007</c:v>
                </c:pt>
                <c:pt idx="528">
                  <c:v>79.5</c:v>
                </c:pt>
                <c:pt idx="529">
                  <c:v>78.462502000000001</c:v>
                </c:pt>
                <c:pt idx="530">
                  <c:v>79.677498</c:v>
                </c:pt>
                <c:pt idx="531">
                  <c:v>80.367500000000007</c:v>
                </c:pt>
                <c:pt idx="532">
                  <c:v>80.837502000000001</c:v>
                </c:pt>
                <c:pt idx="533">
                  <c:v>80.712502000000001</c:v>
                </c:pt>
                <c:pt idx="534">
                  <c:v>78.652495999999999</c:v>
                </c:pt>
                <c:pt idx="535">
                  <c:v>80</c:v>
                </c:pt>
                <c:pt idx="536">
                  <c:v>79.552498</c:v>
                </c:pt>
                <c:pt idx="537">
                  <c:v>77.625</c:v>
                </c:pt>
                <c:pt idx="538">
                  <c:v>72.307502999999997</c:v>
                </c:pt>
                <c:pt idx="539">
                  <c:v>71.532500999999996</c:v>
                </c:pt>
                <c:pt idx="540">
                  <c:v>71.625</c:v>
                </c:pt>
                <c:pt idx="541">
                  <c:v>68.239998</c:v>
                </c:pt>
                <c:pt idx="542">
                  <c:v>64.092499000000004</c:v>
                </c:pt>
                <c:pt idx="543">
                  <c:v>69.430000000000007</c:v>
                </c:pt>
                <c:pt idx="544">
                  <c:v>71.449996999999996</c:v>
                </c:pt>
                <c:pt idx="545">
                  <c:v>73.282500999999996</c:v>
                </c:pt>
                <c:pt idx="546">
                  <c:v>72.852501000000004</c:v>
                </c:pt>
                <c:pt idx="547">
                  <c:v>70.307502999999997</c:v>
                </c:pt>
                <c:pt idx="548">
                  <c:v>65.75</c:v>
                </c:pt>
                <c:pt idx="549">
                  <c:v>67.342499000000004</c:v>
                </c:pt>
                <c:pt idx="550">
                  <c:v>67.964995999999999</c:v>
                </c:pt>
                <c:pt idx="551">
                  <c:v>62</c:v>
                </c:pt>
                <c:pt idx="552">
                  <c:v>63.237499</c:v>
                </c:pt>
                <c:pt idx="553">
                  <c:v>60</c:v>
                </c:pt>
                <c:pt idx="554">
                  <c:v>59.599997999999999</c:v>
                </c:pt>
                <c:pt idx="555">
                  <c:v>59.279998999999997</c:v>
                </c:pt>
                <c:pt idx="556">
                  <c:v>60.652500000000003</c:v>
                </c:pt>
                <c:pt idx="557">
                  <c:v>57</c:v>
                </c:pt>
                <c:pt idx="558">
                  <c:v>53.152500000000003</c:v>
                </c:pt>
                <c:pt idx="559">
                  <c:v>58.575001</c:v>
                </c:pt>
                <c:pt idx="560">
                  <c:v>61.075001</c:v>
                </c:pt>
                <c:pt idx="561">
                  <c:v>61.59</c:v>
                </c:pt>
                <c:pt idx="562">
                  <c:v>61.762501</c:v>
                </c:pt>
                <c:pt idx="563">
                  <c:v>62.349997999999999</c:v>
                </c:pt>
                <c:pt idx="564">
                  <c:v>63</c:v>
                </c:pt>
                <c:pt idx="565">
                  <c:v>59.782501000000003</c:v>
                </c:pt>
                <c:pt idx="566">
                  <c:v>59.224997999999999</c:v>
                </c:pt>
                <c:pt idx="567">
                  <c:v>59.7425</c:v>
                </c:pt>
                <c:pt idx="568">
                  <c:v>62.345001000000003</c:v>
                </c:pt>
                <c:pt idx="569">
                  <c:v>64.75</c:v>
                </c:pt>
                <c:pt idx="570">
                  <c:v>65.307502999999997</c:v>
                </c:pt>
                <c:pt idx="571">
                  <c:v>66.175003000000004</c:v>
                </c:pt>
                <c:pt idx="572">
                  <c:v>66.457497000000004</c:v>
                </c:pt>
                <c:pt idx="573">
                  <c:v>69.512496999999996</c:v>
                </c:pt>
                <c:pt idx="574">
                  <c:v>70.157500999999996</c:v>
                </c:pt>
                <c:pt idx="575">
                  <c:v>70.587502000000001</c:v>
                </c:pt>
                <c:pt idx="576">
                  <c:v>69.214995999999999</c:v>
                </c:pt>
                <c:pt idx="577">
                  <c:v>69.212502000000001</c:v>
                </c:pt>
                <c:pt idx="578">
                  <c:v>66.357498000000007</c:v>
                </c:pt>
                <c:pt idx="579">
                  <c:v>68.050003000000004</c:v>
                </c:pt>
                <c:pt idx="580">
                  <c:v>68.717499000000004</c:v>
                </c:pt>
                <c:pt idx="581">
                  <c:v>69.25</c:v>
                </c:pt>
                <c:pt idx="582">
                  <c:v>69.987503000000004</c:v>
                </c:pt>
                <c:pt idx="583">
                  <c:v>69.550003000000004</c:v>
                </c:pt>
                <c:pt idx="584">
                  <c:v>70.972504000000001</c:v>
                </c:pt>
                <c:pt idx="585">
                  <c:v>72.087502000000001</c:v>
                </c:pt>
                <c:pt idx="586">
                  <c:v>71.462502000000001</c:v>
                </c:pt>
                <c:pt idx="587">
                  <c:v>71.580001999999993</c:v>
                </c:pt>
                <c:pt idx="588">
                  <c:v>73.614998</c:v>
                </c:pt>
                <c:pt idx="589">
                  <c:v>74.717499000000004</c:v>
                </c:pt>
                <c:pt idx="590">
                  <c:v>75.492500000000007</c:v>
                </c:pt>
                <c:pt idx="591">
                  <c:v>76.072502</c:v>
                </c:pt>
                <c:pt idx="592">
                  <c:v>76.809997999999993</c:v>
                </c:pt>
                <c:pt idx="593">
                  <c:v>77.727501000000004</c:v>
                </c:pt>
                <c:pt idx="594">
                  <c:v>75.802498</c:v>
                </c:pt>
                <c:pt idx="595">
                  <c:v>75.382499999999993</c:v>
                </c:pt>
                <c:pt idx="596">
                  <c:v>75.052498</c:v>
                </c:pt>
                <c:pt idx="597">
                  <c:v>77.580001999999993</c:v>
                </c:pt>
                <c:pt idx="598">
                  <c:v>78.252502000000007</c:v>
                </c:pt>
                <c:pt idx="599">
                  <c:v>79.129997000000003</c:v>
                </c:pt>
                <c:pt idx="600">
                  <c:v>78.967499000000004</c:v>
                </c:pt>
                <c:pt idx="601">
                  <c:v>78.837502000000001</c:v>
                </c:pt>
                <c:pt idx="602">
                  <c:v>79.125</c:v>
                </c:pt>
                <c:pt idx="603">
                  <c:v>78.272498999999996</c:v>
                </c:pt>
                <c:pt idx="604">
                  <c:v>78.907500999999996</c:v>
                </c:pt>
                <c:pt idx="605">
                  <c:v>79.117500000000007</c:v>
                </c:pt>
                <c:pt idx="606">
                  <c:v>79.302498</c:v>
                </c:pt>
                <c:pt idx="607">
                  <c:v>79.732498000000007</c:v>
                </c:pt>
                <c:pt idx="608">
                  <c:v>80.574996999999996</c:v>
                </c:pt>
                <c:pt idx="609">
                  <c:v>80.194999999999993</c:v>
                </c:pt>
                <c:pt idx="610">
                  <c:v>80.807502999999997</c:v>
                </c:pt>
                <c:pt idx="611">
                  <c:v>81.830001999999993</c:v>
                </c:pt>
                <c:pt idx="612">
                  <c:v>83.002502000000007</c:v>
                </c:pt>
                <c:pt idx="613">
                  <c:v>86.522498999999996</c:v>
                </c:pt>
                <c:pt idx="614">
                  <c:v>83.870002999999997</c:v>
                </c:pt>
                <c:pt idx="615">
                  <c:v>83.555000000000007</c:v>
                </c:pt>
                <c:pt idx="616">
                  <c:v>83.144997000000004</c:v>
                </c:pt>
                <c:pt idx="617">
                  <c:v>86.18</c:v>
                </c:pt>
                <c:pt idx="618">
                  <c:v>87.772498999999996</c:v>
                </c:pt>
                <c:pt idx="619">
                  <c:v>87.305000000000007</c:v>
                </c:pt>
                <c:pt idx="620">
                  <c:v>86.287497999999999</c:v>
                </c:pt>
                <c:pt idx="621">
                  <c:v>87.787497999999999</c:v>
                </c:pt>
                <c:pt idx="622">
                  <c:v>90.567497000000003</c:v>
                </c:pt>
                <c:pt idx="623">
                  <c:v>89.629997000000003</c:v>
                </c:pt>
                <c:pt idx="624">
                  <c:v>89.392501999999993</c:v>
                </c:pt>
                <c:pt idx="625">
                  <c:v>88.254997000000003</c:v>
                </c:pt>
                <c:pt idx="626">
                  <c:v>87.82</c:v>
                </c:pt>
                <c:pt idx="627">
                  <c:v>90</c:v>
                </c:pt>
                <c:pt idx="628">
                  <c:v>90.977501000000004</c:v>
                </c:pt>
                <c:pt idx="629">
                  <c:v>90.910004000000001</c:v>
                </c:pt>
                <c:pt idx="630">
                  <c:v>92.467499000000004</c:v>
                </c:pt>
                <c:pt idx="631">
                  <c:v>93.057502999999997</c:v>
                </c:pt>
                <c:pt idx="632">
                  <c:v>94.089995999999999</c:v>
                </c:pt>
                <c:pt idx="633">
                  <c:v>94.672500999999997</c:v>
                </c:pt>
                <c:pt idx="634">
                  <c:v>94.705001999999993</c:v>
                </c:pt>
                <c:pt idx="635">
                  <c:v>95.257499999999993</c:v>
                </c:pt>
                <c:pt idx="636">
                  <c:v>93.877502000000007</c:v>
                </c:pt>
                <c:pt idx="637">
                  <c:v>96.489998</c:v>
                </c:pt>
                <c:pt idx="638">
                  <c:v>95.904999000000004</c:v>
                </c:pt>
                <c:pt idx="639">
                  <c:v>95.839995999999999</c:v>
                </c:pt>
                <c:pt idx="640">
                  <c:v>96.0625</c:v>
                </c:pt>
                <c:pt idx="641">
                  <c:v>96.742500000000007</c:v>
                </c:pt>
                <c:pt idx="642">
                  <c:v>96.602501000000004</c:v>
                </c:pt>
                <c:pt idx="643">
                  <c:v>92.010002</c:v>
                </c:pt>
                <c:pt idx="644">
                  <c:v>89.144997000000004</c:v>
                </c:pt>
                <c:pt idx="645">
                  <c:v>93.480002999999996</c:v>
                </c:pt>
                <c:pt idx="646">
                  <c:v>93.247497999999993</c:v>
                </c:pt>
                <c:pt idx="647">
                  <c:v>93.712502000000001</c:v>
                </c:pt>
                <c:pt idx="648">
                  <c:v>93.767501999999993</c:v>
                </c:pt>
                <c:pt idx="649">
                  <c:v>100.824997</c:v>
                </c:pt>
                <c:pt idx="650">
                  <c:v>107.89250199999999</c:v>
                </c:pt>
                <c:pt idx="651">
                  <c:v>108.387497</c:v>
                </c:pt>
                <c:pt idx="652">
                  <c:v>108.897499</c:v>
                </c:pt>
                <c:pt idx="653">
                  <c:v>109.797501</c:v>
                </c:pt>
                <c:pt idx="654">
                  <c:v>110.292503</c:v>
                </c:pt>
                <c:pt idx="655">
                  <c:v>110</c:v>
                </c:pt>
                <c:pt idx="656">
                  <c:v>109.10749800000001</c:v>
                </c:pt>
                <c:pt idx="657">
                  <c:v>110.297501</c:v>
                </c:pt>
                <c:pt idx="658">
                  <c:v>113.927498</c:v>
                </c:pt>
                <c:pt idx="659">
                  <c:v>113.04499800000001</c:v>
                </c:pt>
                <c:pt idx="660">
                  <c:v>113.962502</c:v>
                </c:pt>
                <c:pt idx="661">
                  <c:v>114.00749999999999</c:v>
                </c:pt>
                <c:pt idx="662">
                  <c:v>115.610001</c:v>
                </c:pt>
                <c:pt idx="663">
                  <c:v>115.73249800000001</c:v>
                </c:pt>
                <c:pt idx="664">
                  <c:v>119.25</c:v>
                </c:pt>
                <c:pt idx="665">
                  <c:v>123.9375</c:v>
                </c:pt>
                <c:pt idx="666">
                  <c:v>123.052498</c:v>
                </c:pt>
                <c:pt idx="667">
                  <c:v>125.082497</c:v>
                </c:pt>
                <c:pt idx="668">
                  <c:v>123.832497</c:v>
                </c:pt>
                <c:pt idx="669">
                  <c:v>124.577499</c:v>
                </c:pt>
                <c:pt idx="670">
                  <c:v>126</c:v>
                </c:pt>
                <c:pt idx="671">
                  <c:v>130.529999</c:v>
                </c:pt>
                <c:pt idx="672">
                  <c:v>127</c:v>
                </c:pt>
                <c:pt idx="673">
                  <c:v>120.5</c:v>
                </c:pt>
                <c:pt idx="674">
                  <c:v>110.889999</c:v>
                </c:pt>
                <c:pt idx="675">
                  <c:v>112.68</c:v>
                </c:pt>
                <c:pt idx="676">
                  <c:v>115.260002</c:v>
                </c:pt>
                <c:pt idx="677">
                  <c:v>112.5</c:v>
                </c:pt>
                <c:pt idx="678">
                  <c:v>110</c:v>
                </c:pt>
                <c:pt idx="679">
                  <c:v>112.800003</c:v>
                </c:pt>
                <c:pt idx="680">
                  <c:v>113.610001</c:v>
                </c:pt>
                <c:pt idx="681">
                  <c:v>112.040001</c:v>
                </c:pt>
                <c:pt idx="682">
                  <c:v>108.709999</c:v>
                </c:pt>
                <c:pt idx="683">
                  <c:v>106.089996</c:v>
                </c:pt>
                <c:pt idx="684">
                  <c:v>103.099998</c:v>
                </c:pt>
                <c:pt idx="685">
                  <c:v>109.160004</c:v>
                </c:pt>
                <c:pt idx="686">
                  <c:v>106.769997</c:v>
                </c:pt>
                <c:pt idx="687">
                  <c:v>105</c:v>
                </c:pt>
                <c:pt idx="688">
                  <c:v>107.66999800000001</c:v>
                </c:pt>
                <c:pt idx="689">
                  <c:v>112.779999</c:v>
                </c:pt>
                <c:pt idx="690">
                  <c:v>113.57</c:v>
                </c:pt>
                <c:pt idx="691">
                  <c:v>113.620003</c:v>
                </c:pt>
                <c:pt idx="692">
                  <c:v>115.83000199999999</c:v>
                </c:pt>
                <c:pt idx="693">
                  <c:v>112.220001</c:v>
                </c:pt>
                <c:pt idx="694">
                  <c:v>113.550003</c:v>
                </c:pt>
                <c:pt idx="695">
                  <c:v>112.25</c:v>
                </c:pt>
                <c:pt idx="696">
                  <c:v>114.129997</c:v>
                </c:pt>
                <c:pt idx="697">
                  <c:v>114.589996</c:v>
                </c:pt>
                <c:pt idx="698">
                  <c:v>114.91999800000001</c:v>
                </c:pt>
                <c:pt idx="699">
                  <c:v>119.279999</c:v>
                </c:pt>
                <c:pt idx="700">
                  <c:v>119.650002</c:v>
                </c:pt>
                <c:pt idx="701">
                  <c:v>119.620003</c:v>
                </c:pt>
                <c:pt idx="702">
                  <c:v>118.150002</c:v>
                </c:pt>
                <c:pt idx="703">
                  <c:v>118.80999799999999</c:v>
                </c:pt>
                <c:pt idx="704">
                  <c:v>115.660004</c:v>
                </c:pt>
                <c:pt idx="705">
                  <c:v>115.629997</c:v>
                </c:pt>
                <c:pt idx="706">
                  <c:v>116.449997</c:v>
                </c:pt>
                <c:pt idx="707">
                  <c:v>114.589996</c:v>
                </c:pt>
                <c:pt idx="708">
                  <c:v>114.279999</c:v>
                </c:pt>
                <c:pt idx="709">
                  <c:v>112.879997</c:v>
                </c:pt>
                <c:pt idx="710">
                  <c:v>114.540001</c:v>
                </c:pt>
                <c:pt idx="711">
                  <c:v>111.099998</c:v>
                </c:pt>
                <c:pt idx="712">
                  <c:v>112.199997</c:v>
                </c:pt>
                <c:pt idx="713">
                  <c:v>107.720001</c:v>
                </c:pt>
                <c:pt idx="714">
                  <c:v>107.32</c:v>
                </c:pt>
                <c:pt idx="715">
                  <c:v>108.730003</c:v>
                </c:pt>
                <c:pt idx="716">
                  <c:v>112.349998</c:v>
                </c:pt>
                <c:pt idx="717">
                  <c:v>116.870003</c:v>
                </c:pt>
                <c:pt idx="718">
                  <c:v>116.129997</c:v>
                </c:pt>
                <c:pt idx="719">
                  <c:v>116.050003</c:v>
                </c:pt>
                <c:pt idx="720">
                  <c:v>114.129997</c:v>
                </c:pt>
                <c:pt idx="721">
                  <c:v>116.44000200000001</c:v>
                </c:pt>
                <c:pt idx="722">
                  <c:v>118.57</c:v>
                </c:pt>
                <c:pt idx="723">
                  <c:v>117.870003</c:v>
                </c:pt>
                <c:pt idx="724">
                  <c:v>118.150002</c:v>
                </c:pt>
                <c:pt idx="725">
                  <c:v>118.959999</c:v>
                </c:pt>
                <c:pt idx="726">
                  <c:v>118</c:v>
                </c:pt>
                <c:pt idx="727">
                  <c:v>116.80999799999999</c:v>
                </c:pt>
                <c:pt idx="728">
                  <c:v>117.290001</c:v>
                </c:pt>
                <c:pt idx="729">
                  <c:v>113.75</c:v>
                </c:pt>
                <c:pt idx="730">
                  <c:v>112.589996</c:v>
                </c:pt>
                <c:pt idx="731">
                  <c:v>115.16999800000001</c:v>
                </c:pt>
                <c:pt idx="732">
                  <c:v>116.220001</c:v>
                </c:pt>
                <c:pt idx="733">
                  <c:v>116.80999799999999</c:v>
                </c:pt>
                <c:pt idx="734">
                  <c:v>120.010002</c:v>
                </c:pt>
                <c:pt idx="735">
                  <c:v>120.889999</c:v>
                </c:pt>
                <c:pt idx="736">
                  <c:v>122.209999</c:v>
                </c:pt>
                <c:pt idx="737">
                  <c:v>121.519997</c:v>
                </c:pt>
                <c:pt idx="738">
                  <c:v>122.25</c:v>
                </c:pt>
                <c:pt idx="739">
                  <c:v>123.089996</c:v>
                </c:pt>
                <c:pt idx="740">
                  <c:v>121</c:v>
                </c:pt>
                <c:pt idx="741">
                  <c:v>120.150002</c:v>
                </c:pt>
                <c:pt idx="742">
                  <c:v>120.550003</c:v>
                </c:pt>
                <c:pt idx="743">
                  <c:v>121.540001</c:v>
                </c:pt>
                <c:pt idx="744">
                  <c:v>124.129997</c:v>
                </c:pt>
                <c:pt idx="745">
                  <c:v>126.55999799999999</c:v>
                </c:pt>
                <c:pt idx="746">
                  <c:v>128.03999300000001</c:v>
                </c:pt>
                <c:pt idx="747">
                  <c:v>126.120003</c:v>
                </c:pt>
                <c:pt idx="748">
                  <c:v>123.449997</c:v>
                </c:pt>
                <c:pt idx="749">
                  <c:v>129.64999399999999</c:v>
                </c:pt>
                <c:pt idx="750">
                  <c:v>130.779999</c:v>
                </c:pt>
                <c:pt idx="751">
                  <c:v>131.10000600000001</c:v>
                </c:pt>
                <c:pt idx="752">
                  <c:v>133.509995</c:v>
                </c:pt>
                <c:pt idx="753">
                  <c:v>134.33999600000001</c:v>
                </c:pt>
                <c:pt idx="754">
                  <c:v>133.39999399999999</c:v>
                </c:pt>
                <c:pt idx="755">
                  <c:v>131.720001</c:v>
                </c:pt>
                <c:pt idx="756">
                  <c:v>126.760002</c:v>
                </c:pt>
                <c:pt idx="757">
                  <c:v>128.429993</c:v>
                </c:pt>
                <c:pt idx="758">
                  <c:v>126.379997</c:v>
                </c:pt>
                <c:pt idx="759">
                  <c:v>127.860001</c:v>
                </c:pt>
                <c:pt idx="760">
                  <c:v>130.229996</c:v>
                </c:pt>
                <c:pt idx="761">
                  <c:v>128.5</c:v>
                </c:pt>
                <c:pt idx="762">
                  <c:v>126.860001</c:v>
                </c:pt>
                <c:pt idx="763">
                  <c:v>128.490005</c:v>
                </c:pt>
                <c:pt idx="764">
                  <c:v>128.759995</c:v>
                </c:pt>
                <c:pt idx="765">
                  <c:v>127</c:v>
                </c:pt>
                <c:pt idx="766">
                  <c:v>126.94000200000001</c:v>
                </c:pt>
                <c:pt idx="767">
                  <c:v>128.550003</c:v>
                </c:pt>
                <c:pt idx="768">
                  <c:v>133.58999600000001</c:v>
                </c:pt>
                <c:pt idx="769">
                  <c:v>135.020004</c:v>
                </c:pt>
                <c:pt idx="770">
                  <c:v>136.53999300000001</c:v>
                </c:pt>
                <c:pt idx="771">
                  <c:v>141.36999499999999</c:v>
                </c:pt>
                <c:pt idx="772">
                  <c:v>140.41000399999999</c:v>
                </c:pt>
                <c:pt idx="773">
                  <c:v>136.699997</c:v>
                </c:pt>
                <c:pt idx="774">
                  <c:v>130.21000699999999</c:v>
                </c:pt>
                <c:pt idx="775">
                  <c:v>130.929993</c:v>
                </c:pt>
                <c:pt idx="776">
                  <c:v>134.61000100000001</c:v>
                </c:pt>
                <c:pt idx="777">
                  <c:v>133.61000100000001</c:v>
                </c:pt>
                <c:pt idx="778">
                  <c:v>134.58999600000001</c:v>
                </c:pt>
                <c:pt idx="779">
                  <c:v>135.86000100000001</c:v>
                </c:pt>
                <c:pt idx="780">
                  <c:v>134.91999799999999</c:v>
                </c:pt>
                <c:pt idx="781">
                  <c:v>135.85000600000001</c:v>
                </c:pt>
                <c:pt idx="782">
                  <c:v>134.39999399999999</c:v>
                </c:pt>
                <c:pt idx="783">
                  <c:v>133.770004</c:v>
                </c:pt>
                <c:pt idx="784">
                  <c:v>133.69000199999999</c:v>
                </c:pt>
                <c:pt idx="785">
                  <c:v>132.78999300000001</c:v>
                </c:pt>
                <c:pt idx="786">
                  <c:v>129.470001</c:v>
                </c:pt>
                <c:pt idx="787">
                  <c:v>127.410004</c:v>
                </c:pt>
                <c:pt idx="788">
                  <c:v>128.800003</c:v>
                </c:pt>
                <c:pt idx="789">
                  <c:v>125.599998</c:v>
                </c:pt>
                <c:pt idx="790">
                  <c:v>118.389999</c:v>
                </c:pt>
                <c:pt idx="791">
                  <c:v>122.230003</c:v>
                </c:pt>
                <c:pt idx="792">
                  <c:v>120.540001</c:v>
                </c:pt>
                <c:pt idx="793">
                  <c:v>121.199997</c:v>
                </c:pt>
                <c:pt idx="794">
                  <c:v>122.790001</c:v>
                </c:pt>
                <c:pt idx="795">
                  <c:v>125.010002</c:v>
                </c:pt>
                <c:pt idx="796">
                  <c:v>121.839996</c:v>
                </c:pt>
                <c:pt idx="797">
                  <c:v>118.620003</c:v>
                </c:pt>
                <c:pt idx="798">
                  <c:v>117.57</c:v>
                </c:pt>
                <c:pt idx="799">
                  <c:v>116.209999</c:v>
                </c:pt>
                <c:pt idx="800">
                  <c:v>118.790001</c:v>
                </c:pt>
                <c:pt idx="801">
                  <c:v>119.449997</c:v>
                </c:pt>
                <c:pt idx="802">
                  <c:v>121.260002</c:v>
                </c:pt>
                <c:pt idx="803">
                  <c:v>119.160004</c:v>
                </c:pt>
                <c:pt idx="804">
                  <c:v>120.41999800000001</c:v>
                </c:pt>
                <c:pt idx="805">
                  <c:v>124.720001</c:v>
                </c:pt>
                <c:pt idx="806">
                  <c:v>122.339996</c:v>
                </c:pt>
                <c:pt idx="807">
                  <c:v>120.32</c:v>
                </c:pt>
                <c:pt idx="808">
                  <c:v>119.68</c:v>
                </c:pt>
                <c:pt idx="809">
                  <c:v>120.260002</c:v>
                </c:pt>
                <c:pt idx="810">
                  <c:v>122.139999</c:v>
                </c:pt>
                <c:pt idx="811">
                  <c:v>120.07</c:v>
                </c:pt>
                <c:pt idx="812">
                  <c:v>119</c:v>
                </c:pt>
                <c:pt idx="813">
                  <c:v>118.91999800000001</c:v>
                </c:pt>
                <c:pt idx="814">
                  <c:v>120.730003</c:v>
                </c:pt>
                <c:pt idx="815">
                  <c:v>118.860001</c:v>
                </c:pt>
                <c:pt idx="816">
                  <c:v>121.150002</c:v>
                </c:pt>
                <c:pt idx="817">
                  <c:v>122.489998</c:v>
                </c:pt>
                <c:pt idx="818">
                  <c:v>123.07</c:v>
                </c:pt>
                <c:pt idx="819">
                  <c:v>125.650002</c:v>
                </c:pt>
                <c:pt idx="820">
                  <c:v>125.139999</c:v>
                </c:pt>
                <c:pt idx="821">
                  <c:v>128.520004</c:v>
                </c:pt>
                <c:pt idx="822">
                  <c:v>129.470001</c:v>
                </c:pt>
                <c:pt idx="823">
                  <c:v>130.63000500000001</c:v>
                </c:pt>
                <c:pt idx="824">
                  <c:v>131.929993</c:v>
                </c:pt>
                <c:pt idx="825">
                  <c:v>131.66000399999999</c:v>
                </c:pt>
                <c:pt idx="826">
                  <c:v>133.63999899999999</c:v>
                </c:pt>
                <c:pt idx="827">
                  <c:v>133.279999</c:v>
                </c:pt>
                <c:pt idx="828">
                  <c:v>133.33999600000001</c:v>
                </c:pt>
                <c:pt idx="829">
                  <c:v>131.80999800000001</c:v>
                </c:pt>
                <c:pt idx="830">
                  <c:v>131.300003</c:v>
                </c:pt>
                <c:pt idx="831">
                  <c:v>131.41000399999999</c:v>
                </c:pt>
                <c:pt idx="832">
                  <c:v>132.16000399999999</c:v>
                </c:pt>
                <c:pt idx="833">
                  <c:v>133.55999800000001</c:v>
                </c:pt>
                <c:pt idx="834">
                  <c:v>134.11000100000001</c:v>
                </c:pt>
                <c:pt idx="835">
                  <c:v>133.08000200000001</c:v>
                </c:pt>
                <c:pt idx="836">
                  <c:v>132.449997</c:v>
                </c:pt>
                <c:pt idx="837">
                  <c:v>131.070007</c:v>
                </c:pt>
                <c:pt idx="838">
                  <c:v>131.83000200000001</c:v>
                </c:pt>
                <c:pt idx="839">
                  <c:v>126.699997</c:v>
                </c:pt>
                <c:pt idx="840">
                  <c:v>127.970001</c:v>
                </c:pt>
                <c:pt idx="841">
                  <c:v>127.129997</c:v>
                </c:pt>
                <c:pt idx="842">
                  <c:v>129.479996</c:v>
                </c:pt>
                <c:pt idx="843">
                  <c:v>126.80999799999999</c:v>
                </c:pt>
                <c:pt idx="844">
                  <c:v>122.769997</c:v>
                </c:pt>
                <c:pt idx="845">
                  <c:v>122.25</c:v>
                </c:pt>
                <c:pt idx="846">
                  <c:v>124.260002</c:v>
                </c:pt>
                <c:pt idx="847">
                  <c:v>125.849998</c:v>
                </c:pt>
                <c:pt idx="848">
                  <c:v>125.16999800000001</c:v>
                </c:pt>
                <c:pt idx="849">
                  <c:v>124.779999</c:v>
                </c:pt>
                <c:pt idx="850">
                  <c:v>122.860001</c:v>
                </c:pt>
                <c:pt idx="851">
                  <c:v>125.099998</c:v>
                </c:pt>
                <c:pt idx="852">
                  <c:v>125.209999</c:v>
                </c:pt>
                <c:pt idx="853">
                  <c:v>125.94000200000001</c:v>
                </c:pt>
                <c:pt idx="854">
                  <c:v>126.32</c:v>
                </c:pt>
                <c:pt idx="855">
                  <c:v>126.41999800000001</c:v>
                </c:pt>
                <c:pt idx="856">
                  <c:v>125.08000199999999</c:v>
                </c:pt>
                <c:pt idx="857">
                  <c:v>124.550003</c:v>
                </c:pt>
                <c:pt idx="858">
                  <c:v>123.94000200000001</c:v>
                </c:pt>
                <c:pt idx="859">
                  <c:v>124.050003</c:v>
                </c:pt>
                <c:pt idx="860">
                  <c:v>123.129997</c:v>
                </c:pt>
                <c:pt idx="861">
                  <c:v>123.849998</c:v>
                </c:pt>
                <c:pt idx="862">
                  <c:v>124.83000199999999</c:v>
                </c:pt>
                <c:pt idx="863">
                  <c:v>126.209999</c:v>
                </c:pt>
                <c:pt idx="864">
                  <c:v>126.519997</c:v>
                </c:pt>
                <c:pt idx="865">
                  <c:v>125.94000200000001</c:v>
                </c:pt>
                <c:pt idx="866">
                  <c:v>126.099998</c:v>
                </c:pt>
                <c:pt idx="867">
                  <c:v>127.07</c:v>
                </c:pt>
                <c:pt idx="868">
                  <c:v>129.38999899999999</c:v>
                </c:pt>
                <c:pt idx="869">
                  <c:v>128.46000699999999</c:v>
                </c:pt>
                <c:pt idx="870">
                  <c:v>129.64999399999999</c:v>
                </c:pt>
                <c:pt idx="871">
                  <c:v>130.240005</c:v>
                </c:pt>
                <c:pt idx="872">
                  <c:v>129.21000699999999</c:v>
                </c:pt>
                <c:pt idx="873">
                  <c:v>131.61999499999999</c:v>
                </c:pt>
                <c:pt idx="874">
                  <c:v>133.229996</c:v>
                </c:pt>
                <c:pt idx="875">
                  <c:v>132.929993</c:v>
                </c:pt>
                <c:pt idx="876">
                  <c:v>132.80999800000001</c:v>
                </c:pt>
                <c:pt idx="877">
                  <c:v>133.35000600000001</c:v>
                </c:pt>
                <c:pt idx="878">
                  <c:v>134.35000600000001</c:v>
                </c:pt>
                <c:pt idx="879">
                  <c:v>135.86999499999999</c:v>
                </c:pt>
                <c:pt idx="880">
                  <c:v>135.759995</c:v>
                </c:pt>
                <c:pt idx="881">
                  <c:v>137.75</c:v>
                </c:pt>
                <c:pt idx="882">
                  <c:v>140.070007</c:v>
                </c:pt>
                <c:pt idx="883">
                  <c:v>142.66000399999999</c:v>
                </c:pt>
                <c:pt idx="884">
                  <c:v>140.66999799999999</c:v>
                </c:pt>
                <c:pt idx="885">
                  <c:v>142.64999399999999</c:v>
                </c:pt>
                <c:pt idx="886">
                  <c:v>144</c:v>
                </c:pt>
                <c:pt idx="887">
                  <c:v>143.63000500000001</c:v>
                </c:pt>
                <c:pt idx="888">
                  <c:v>147.679993</c:v>
                </c:pt>
                <c:pt idx="889">
                  <c:v>147.08999600000001</c:v>
                </c:pt>
                <c:pt idx="890">
                  <c:v>145.88000500000001</c:v>
                </c:pt>
                <c:pt idx="891">
                  <c:v>141.66999799999999</c:v>
                </c:pt>
                <c:pt idx="892">
                  <c:v>142.96000699999999</c:v>
                </c:pt>
                <c:pt idx="893">
                  <c:v>144.63000500000001</c:v>
                </c:pt>
                <c:pt idx="894">
                  <c:v>145.80999800000001</c:v>
                </c:pt>
                <c:pt idx="895">
                  <c:v>146.91999799999999</c:v>
                </c:pt>
                <c:pt idx="896">
                  <c:v>147.699997</c:v>
                </c:pt>
                <c:pt idx="897">
                  <c:v>145.550003</c:v>
                </c:pt>
                <c:pt idx="898">
                  <c:v>142.53999300000001</c:v>
                </c:pt>
                <c:pt idx="899">
                  <c:v>144.58000200000001</c:v>
                </c:pt>
                <c:pt idx="900">
                  <c:v>144.11000100000001</c:v>
                </c:pt>
                <c:pt idx="901">
                  <c:v>145.25</c:v>
                </c:pt>
                <c:pt idx="902">
                  <c:v>145.179993</c:v>
                </c:pt>
                <c:pt idx="903">
                  <c:v>146.279999</c:v>
                </c:pt>
                <c:pt idx="904">
                  <c:v>146.16999799999999</c:v>
                </c:pt>
                <c:pt idx="905">
                  <c:v>145.63000500000001</c:v>
                </c:pt>
                <c:pt idx="906">
                  <c:v>145.520004</c:v>
                </c:pt>
                <c:pt idx="907">
                  <c:v>145.300003</c:v>
                </c:pt>
                <c:pt idx="908">
                  <c:v>145.529999</c:v>
                </c:pt>
                <c:pt idx="909">
                  <c:v>145.83999600000001</c:v>
                </c:pt>
                <c:pt idx="910">
                  <c:v>148.270004</c:v>
                </c:pt>
                <c:pt idx="911">
                  <c:v>146.470001</c:v>
                </c:pt>
                <c:pt idx="912">
                  <c:v>149.08999600000001</c:v>
                </c:pt>
                <c:pt idx="913">
                  <c:v>146.14999399999999</c:v>
                </c:pt>
                <c:pt idx="914">
                  <c:v>144.5</c:v>
                </c:pt>
                <c:pt idx="915">
                  <c:v>146.779999</c:v>
                </c:pt>
                <c:pt idx="916">
                  <c:v>147.88999899999999</c:v>
                </c:pt>
                <c:pt idx="917">
                  <c:v>149.14999399999999</c:v>
                </c:pt>
                <c:pt idx="918">
                  <c:v>147.800003</c:v>
                </c:pt>
                <c:pt idx="919">
                  <c:v>147.509995</c:v>
                </c:pt>
                <c:pt idx="920">
                  <c:v>146.83000200000001</c:v>
                </c:pt>
                <c:pt idx="921">
                  <c:v>148.61000100000001</c:v>
                </c:pt>
                <c:pt idx="922">
                  <c:v>151.28999300000001</c:v>
                </c:pt>
                <c:pt idx="923">
                  <c:v>152.33999600000001</c:v>
                </c:pt>
                <c:pt idx="924">
                  <c:v>152.39999399999999</c:v>
                </c:pt>
                <c:pt idx="925">
                  <c:v>153.08999600000001</c:v>
                </c:pt>
                <c:pt idx="926">
                  <c:v>154.38999899999999</c:v>
                </c:pt>
                <c:pt idx="927">
                  <c:v>153.979996</c:v>
                </c:pt>
                <c:pt idx="928">
                  <c:v>153.949997</c:v>
                </c:pt>
                <c:pt idx="929">
                  <c:v>148.699997</c:v>
                </c:pt>
                <c:pt idx="930">
                  <c:v>148.75</c:v>
                </c:pt>
                <c:pt idx="931">
                  <c:v>146.91000399999999</c:v>
                </c:pt>
                <c:pt idx="932">
                  <c:v>146.36999499999999</c:v>
                </c:pt>
                <c:pt idx="933">
                  <c:v>147.220001</c:v>
                </c:pt>
                <c:pt idx="934">
                  <c:v>145.759995</c:v>
                </c:pt>
                <c:pt idx="935">
                  <c:v>141.270004</c:v>
                </c:pt>
                <c:pt idx="936">
                  <c:v>142.779999</c:v>
                </c:pt>
                <c:pt idx="937">
                  <c:v>143.699997</c:v>
                </c:pt>
                <c:pt idx="938">
                  <c:v>145.63999899999999</c:v>
                </c:pt>
                <c:pt idx="939">
                  <c:v>145.55999800000001</c:v>
                </c:pt>
                <c:pt idx="940">
                  <c:v>143.820007</c:v>
                </c:pt>
                <c:pt idx="941">
                  <c:v>141.69000199999999</c:v>
                </c:pt>
                <c:pt idx="942">
                  <c:v>142.029999</c:v>
                </c:pt>
                <c:pt idx="943">
                  <c:v>141.279999</c:v>
                </c:pt>
                <c:pt idx="944">
                  <c:v>139.11000100000001</c:v>
                </c:pt>
                <c:pt idx="945">
                  <c:v>138.270004</c:v>
                </c:pt>
                <c:pt idx="946">
                  <c:v>139.36000100000001</c:v>
                </c:pt>
                <c:pt idx="947">
                  <c:v>138.36999499999999</c:v>
                </c:pt>
                <c:pt idx="948">
                  <c:v>142.720001</c:v>
                </c:pt>
                <c:pt idx="949">
                  <c:v>142.55999800000001</c:v>
                </c:pt>
                <c:pt idx="950">
                  <c:v>141.80999800000001</c:v>
                </c:pt>
                <c:pt idx="951">
                  <c:v>141.03999300000001</c:v>
                </c:pt>
                <c:pt idx="952">
                  <c:v>139.199997</c:v>
                </c:pt>
                <c:pt idx="953">
                  <c:v>141.509995</c:v>
                </c:pt>
                <c:pt idx="954">
                  <c:v>143.509995</c:v>
                </c:pt>
                <c:pt idx="955">
                  <c:v>143.16000399999999</c:v>
                </c:pt>
                <c:pt idx="956">
                  <c:v>146.550003</c:v>
                </c:pt>
                <c:pt idx="957">
                  <c:v>148.11999499999999</c:v>
                </c:pt>
                <c:pt idx="958">
                  <c:v>147.86999499999999</c:v>
                </c:pt>
                <c:pt idx="959">
                  <c:v>148.63999899999999</c:v>
                </c:pt>
                <c:pt idx="960">
                  <c:v>147.61999499999999</c:v>
                </c:pt>
                <c:pt idx="961">
                  <c:v>149.009995</c:v>
                </c:pt>
                <c:pt idx="962">
                  <c:v>148.490005</c:v>
                </c:pt>
                <c:pt idx="963">
                  <c:v>149.720001</c:v>
                </c:pt>
                <c:pt idx="964">
                  <c:v>146.41000399999999</c:v>
                </c:pt>
                <c:pt idx="965">
                  <c:v>147.800003</c:v>
                </c:pt>
                <c:pt idx="966">
                  <c:v>148.64999399999999</c:v>
                </c:pt>
                <c:pt idx="967">
                  <c:v>149.820007</c:v>
                </c:pt>
                <c:pt idx="968">
                  <c:v>150.63999899999999</c:v>
                </c:pt>
                <c:pt idx="969">
                  <c:v>150.05999800000001</c:v>
                </c:pt>
                <c:pt idx="970">
                  <c:v>150.16000399999999</c:v>
                </c:pt>
                <c:pt idx="971">
                  <c:v>150.05999800000001</c:v>
                </c:pt>
                <c:pt idx="972">
                  <c:v>147.85000600000001</c:v>
                </c:pt>
                <c:pt idx="973">
                  <c:v>147.679993</c:v>
                </c:pt>
                <c:pt idx="974">
                  <c:v>147.479996</c:v>
                </c:pt>
                <c:pt idx="975">
                  <c:v>149.429993</c:v>
                </c:pt>
                <c:pt idx="976">
                  <c:v>149.33999600000001</c:v>
                </c:pt>
                <c:pt idx="977">
                  <c:v>150.990005</c:v>
                </c:pt>
                <c:pt idx="978">
                  <c:v>153.050003</c:v>
                </c:pt>
                <c:pt idx="979">
                  <c:v>156.529999</c:v>
                </c:pt>
                <c:pt idx="980">
                  <c:v>161</c:v>
                </c:pt>
                <c:pt idx="981">
                  <c:v>159.05999800000001</c:v>
                </c:pt>
                <c:pt idx="982">
                  <c:v>159.63999899999999</c:v>
                </c:pt>
                <c:pt idx="983">
                  <c:v>156.36000100000001</c:v>
                </c:pt>
                <c:pt idx="984">
                  <c:v>158.78999300000001</c:v>
                </c:pt>
                <c:pt idx="985">
                  <c:v>159.91999799999999</c:v>
                </c:pt>
                <c:pt idx="986">
                  <c:v>164.529999</c:v>
                </c:pt>
                <c:pt idx="987">
                  <c:v>157.800003</c:v>
                </c:pt>
                <c:pt idx="988">
                  <c:v>159.720001</c:v>
                </c:pt>
                <c:pt idx="989">
                  <c:v>164.279999</c:v>
                </c:pt>
                <c:pt idx="990">
                  <c:v>168.33999600000001</c:v>
                </c:pt>
                <c:pt idx="991">
                  <c:v>170.699997</c:v>
                </c:pt>
                <c:pt idx="992">
                  <c:v>173.91999799999999</c:v>
                </c:pt>
                <c:pt idx="993">
                  <c:v>174.69000199999999</c:v>
                </c:pt>
                <c:pt idx="994">
                  <c:v>175.529999</c:v>
                </c:pt>
                <c:pt idx="995">
                  <c:v>172.21000699999999</c:v>
                </c:pt>
                <c:pt idx="996">
                  <c:v>172.30999800000001</c:v>
                </c:pt>
                <c:pt idx="997">
                  <c:v>170.75</c:v>
                </c:pt>
                <c:pt idx="998">
                  <c:v>169.69000199999999</c:v>
                </c:pt>
                <c:pt idx="999">
                  <c:v>167.46000699999999</c:v>
                </c:pt>
                <c:pt idx="1000">
                  <c:v>169.11999499999999</c:v>
                </c:pt>
                <c:pt idx="1001">
                  <c:v>172.14999399999999</c:v>
                </c:pt>
                <c:pt idx="1002">
                  <c:v>175.270004</c:v>
                </c:pt>
                <c:pt idx="1003">
                  <c:v>177.070007</c:v>
                </c:pt>
                <c:pt idx="1004">
                  <c:v>178.529999</c:v>
                </c:pt>
                <c:pt idx="1005">
                  <c:v>178.13999899999999</c:v>
                </c:pt>
                <c:pt idx="1006">
                  <c:v>178.08999600000001</c:v>
                </c:pt>
                <c:pt idx="1007">
                  <c:v>177.259995</c:v>
                </c:pt>
                <c:pt idx="1008">
                  <c:v>177.71000699999999</c:v>
                </c:pt>
                <c:pt idx="1009">
                  <c:v>179.11999499999999</c:v>
                </c:pt>
                <c:pt idx="1010">
                  <c:v>174.63999899999999</c:v>
                </c:pt>
                <c:pt idx="1011">
                  <c:v>171.63999899999999</c:v>
                </c:pt>
                <c:pt idx="1012">
                  <c:v>171.029999</c:v>
                </c:pt>
                <c:pt idx="1013">
                  <c:v>168.16999799999999</c:v>
                </c:pt>
                <c:pt idx="1014">
                  <c:v>170.820007</c:v>
                </c:pt>
                <c:pt idx="1015">
                  <c:v>174.820007</c:v>
                </c:pt>
                <c:pt idx="1016">
                  <c:v>171.78999300000001</c:v>
                </c:pt>
                <c:pt idx="1017">
                  <c:v>171.08999600000001</c:v>
                </c:pt>
                <c:pt idx="1018">
                  <c:v>169.41000399999999</c:v>
                </c:pt>
                <c:pt idx="1019">
                  <c:v>165.94000199999999</c:v>
                </c:pt>
                <c:pt idx="1020">
                  <c:v>164.179993</c:v>
                </c:pt>
                <c:pt idx="1021">
                  <c:v>162.300003</c:v>
                </c:pt>
                <c:pt idx="1022">
                  <c:v>154.699997</c:v>
                </c:pt>
                <c:pt idx="1023">
                  <c:v>157.020004</c:v>
                </c:pt>
                <c:pt idx="1024">
                  <c:v>157.820007</c:v>
                </c:pt>
                <c:pt idx="1025">
                  <c:v>158.279999</c:v>
                </c:pt>
                <c:pt idx="1026">
                  <c:v>162.800003</c:v>
                </c:pt>
                <c:pt idx="1027">
                  <c:v>169.509995</c:v>
                </c:pt>
                <c:pt idx="1028">
                  <c:v>172.30999800000001</c:v>
                </c:pt>
                <c:pt idx="1029">
                  <c:v>173.33000200000001</c:v>
                </c:pt>
                <c:pt idx="1030">
                  <c:v>172.11999499999999</c:v>
                </c:pt>
                <c:pt idx="1031">
                  <c:v>170.679993</c:v>
                </c:pt>
                <c:pt idx="1032">
                  <c:v>170.949997</c:v>
                </c:pt>
                <c:pt idx="1033">
                  <c:v>171.429993</c:v>
                </c:pt>
                <c:pt idx="1034">
                  <c:v>174.89999399999999</c:v>
                </c:pt>
                <c:pt idx="1035">
                  <c:v>171.550003</c:v>
                </c:pt>
                <c:pt idx="1036">
                  <c:v>168.03999300000001</c:v>
                </c:pt>
                <c:pt idx="1037">
                  <c:v>166.55999800000001</c:v>
                </c:pt>
                <c:pt idx="1038">
                  <c:v>170.25</c:v>
                </c:pt>
                <c:pt idx="1039">
                  <c:v>170.050003</c:v>
                </c:pt>
                <c:pt idx="1040">
                  <c:v>168.470001</c:v>
                </c:pt>
                <c:pt idx="1041">
                  <c:v>166.19000199999999</c:v>
                </c:pt>
                <c:pt idx="1042">
                  <c:v>162.14999399999999</c:v>
                </c:pt>
                <c:pt idx="1043">
                  <c:v>159.75</c:v>
                </c:pt>
                <c:pt idx="1044">
                  <c:v>152</c:v>
                </c:pt>
                <c:pt idx="1045">
                  <c:v>160.86999499999999</c:v>
                </c:pt>
                <c:pt idx="1046">
                  <c:v>162.429993</c:v>
                </c:pt>
                <c:pt idx="1047">
                  <c:v>161.970001</c:v>
                </c:pt>
                <c:pt idx="1048">
                  <c:v>162.949997</c:v>
                </c:pt>
                <c:pt idx="1049">
                  <c:v>165.550003</c:v>
                </c:pt>
                <c:pt idx="1050">
                  <c:v>162.10000600000001</c:v>
                </c:pt>
                <c:pt idx="1051">
                  <c:v>159.03999300000001</c:v>
                </c:pt>
                <c:pt idx="1052">
                  <c:v>155.800003</c:v>
                </c:pt>
                <c:pt idx="1053">
                  <c:v>159.41000399999999</c:v>
                </c:pt>
                <c:pt idx="1054">
                  <c:v>155.979996</c:v>
                </c:pt>
                <c:pt idx="1055">
                  <c:v>154.5</c:v>
                </c:pt>
                <c:pt idx="1056">
                  <c:v>150.10000600000001</c:v>
                </c:pt>
                <c:pt idx="1057">
                  <c:v>150.38000500000001</c:v>
                </c:pt>
                <c:pt idx="1058">
                  <c:v>154.46000699999999</c:v>
                </c:pt>
                <c:pt idx="1059">
                  <c:v>157.63000500000001</c:v>
                </c:pt>
                <c:pt idx="1060">
                  <c:v>159.759995</c:v>
                </c:pt>
                <c:pt idx="1061">
                  <c:v>163.009995</c:v>
                </c:pt>
                <c:pt idx="1062">
                  <c:v>164.91000399999999</c:v>
                </c:pt>
                <c:pt idx="1063">
                  <c:v>167.64999399999999</c:v>
                </c:pt>
                <c:pt idx="1064">
                  <c:v>170.21000699999999</c:v>
                </c:pt>
                <c:pt idx="1065">
                  <c:v>172.75</c:v>
                </c:pt>
                <c:pt idx="1066">
                  <c:v>172</c:v>
                </c:pt>
                <c:pt idx="1067">
                  <c:v>176.33999600000001</c:v>
                </c:pt>
                <c:pt idx="1068">
                  <c:v>176.699997</c:v>
                </c:pt>
                <c:pt idx="1069">
                  <c:v>174.39999399999999</c:v>
                </c:pt>
                <c:pt idx="1070">
                  <c:v>171.94000199999999</c:v>
                </c:pt>
                <c:pt idx="1071">
                  <c:v>174.44000199999999</c:v>
                </c:pt>
                <c:pt idx="1072">
                  <c:v>174.41999799999999</c:v>
                </c:pt>
                <c:pt idx="1073">
                  <c:v>170.13000500000001</c:v>
                </c:pt>
                <c:pt idx="1074">
                  <c:v>169.85000600000001</c:v>
                </c:pt>
                <c:pt idx="1075">
                  <c:v>169.199997</c:v>
                </c:pt>
                <c:pt idx="1076">
                  <c:v>165.5</c:v>
                </c:pt>
                <c:pt idx="1077">
                  <c:v>166.63999899999999</c:v>
                </c:pt>
                <c:pt idx="1078">
                  <c:v>166.770004</c:v>
                </c:pt>
                <c:pt idx="1079">
                  <c:v>165.03999300000001</c:v>
                </c:pt>
                <c:pt idx="1080">
                  <c:v>163.570007</c:v>
                </c:pt>
                <c:pt idx="1081">
                  <c:v>163.91000399999999</c:v>
                </c:pt>
                <c:pt idx="1082">
                  <c:v>166.10000600000001</c:v>
                </c:pt>
                <c:pt idx="1083">
                  <c:v>165.91000399999999</c:v>
                </c:pt>
                <c:pt idx="1084">
                  <c:v>161.5</c:v>
                </c:pt>
                <c:pt idx="1085">
                  <c:v>158.46000699999999</c:v>
                </c:pt>
                <c:pt idx="1086">
                  <c:v>156.720001</c:v>
                </c:pt>
                <c:pt idx="1087">
                  <c:v>155.38000500000001</c:v>
                </c:pt>
                <c:pt idx="1088">
                  <c:v>158.929993</c:v>
                </c:pt>
                <c:pt idx="1089">
                  <c:v>157.25</c:v>
                </c:pt>
                <c:pt idx="1090">
                  <c:v>153.270004</c:v>
                </c:pt>
                <c:pt idx="1091">
                  <c:v>156.320007</c:v>
                </c:pt>
                <c:pt idx="1092">
                  <c:v>159.259995</c:v>
                </c:pt>
                <c:pt idx="1093">
                  <c:v>154.949997</c:v>
                </c:pt>
                <c:pt idx="1094">
                  <c:v>154.179993</c:v>
                </c:pt>
                <c:pt idx="1095">
                  <c:v>151.490005</c:v>
                </c:pt>
                <c:pt idx="1096">
                  <c:v>152.929993</c:v>
                </c:pt>
                <c:pt idx="1097">
                  <c:v>145.80999800000001</c:v>
                </c:pt>
                <c:pt idx="1098">
                  <c:v>138.800003</c:v>
                </c:pt>
                <c:pt idx="1099">
                  <c:v>143.11000100000001</c:v>
                </c:pt>
                <c:pt idx="1100">
                  <c:v>144.179993</c:v>
                </c:pt>
                <c:pt idx="1101">
                  <c:v>146.679993</c:v>
                </c:pt>
                <c:pt idx="1102">
                  <c:v>139.89999399999999</c:v>
                </c:pt>
                <c:pt idx="1103">
                  <c:v>136.60000600000001</c:v>
                </c:pt>
                <c:pt idx="1104">
                  <c:v>132.61000100000001</c:v>
                </c:pt>
                <c:pt idx="1105">
                  <c:v>137.64999399999999</c:v>
                </c:pt>
                <c:pt idx="1106">
                  <c:v>137.33000200000001</c:v>
                </c:pt>
                <c:pt idx="1107">
                  <c:v>138.33999600000001</c:v>
                </c:pt>
                <c:pt idx="1108">
                  <c:v>137.13999899999999</c:v>
                </c:pt>
                <c:pt idx="1109">
                  <c:v>145.259995</c:v>
                </c:pt>
                <c:pt idx="1110">
                  <c:v>146.83999600000001</c:v>
                </c:pt>
                <c:pt idx="1111">
                  <c:v>147.679993</c:v>
                </c:pt>
                <c:pt idx="1112">
                  <c:v>146.86000100000001</c:v>
                </c:pt>
                <c:pt idx="1113">
                  <c:v>144.46000699999999</c:v>
                </c:pt>
                <c:pt idx="1114">
                  <c:v>144.89999399999999</c:v>
                </c:pt>
                <c:pt idx="1115">
                  <c:v>144.10000600000001</c:v>
                </c:pt>
                <c:pt idx="1116">
                  <c:v>147.46000699999999</c:v>
                </c:pt>
                <c:pt idx="1117">
                  <c:v>142.529999</c:v>
                </c:pt>
                <c:pt idx="1118">
                  <c:v>137.05999800000001</c:v>
                </c:pt>
                <c:pt idx="1119">
                  <c:v>131.44000199999999</c:v>
                </c:pt>
                <c:pt idx="1120">
                  <c:v>131.479996</c:v>
                </c:pt>
                <c:pt idx="1121">
                  <c:v>132.16000399999999</c:v>
                </c:pt>
                <c:pt idx="1122">
                  <c:v>129.03999300000001</c:v>
                </c:pt>
                <c:pt idx="1123">
                  <c:v>129.80999800000001</c:v>
                </c:pt>
                <c:pt idx="1124">
                  <c:v>133.320007</c:v>
                </c:pt>
                <c:pt idx="1125">
                  <c:v>133.91000399999999</c:v>
                </c:pt>
                <c:pt idx="1126">
                  <c:v>135.63000500000001</c:v>
                </c:pt>
                <c:pt idx="1127">
                  <c:v>139.770004</c:v>
                </c:pt>
                <c:pt idx="1128">
                  <c:v>140.970001</c:v>
                </c:pt>
                <c:pt idx="1129">
                  <c:v>137.320007</c:v>
                </c:pt>
                <c:pt idx="1130">
                  <c:v>136.66999799999999</c:v>
                </c:pt>
                <c:pt idx="1131">
                  <c:v>133.770004</c:v>
                </c:pt>
                <c:pt idx="1132">
                  <c:v>135.66000399999999</c:v>
                </c:pt>
                <c:pt idx="1133">
                  <c:v>136.929993</c:v>
                </c:pt>
                <c:pt idx="1134">
                  <c:v>141.08000200000001</c:v>
                </c:pt>
                <c:pt idx="1135">
                  <c:v>143.279999</c:v>
                </c:pt>
                <c:pt idx="1136">
                  <c:v>145</c:v>
                </c:pt>
                <c:pt idx="1137">
                  <c:v>143.779999</c:v>
                </c:pt>
                <c:pt idx="1138">
                  <c:v>145.050003</c:v>
                </c:pt>
                <c:pt idx="1139">
                  <c:v>142.11999499999999</c:v>
                </c:pt>
                <c:pt idx="1140">
                  <c:v>143.25</c:v>
                </c:pt>
                <c:pt idx="1141">
                  <c:v>148.199997</c:v>
                </c:pt>
                <c:pt idx="1142">
                  <c:v>146.699997</c:v>
                </c:pt>
                <c:pt idx="1143">
                  <c:v>146.91000399999999</c:v>
                </c:pt>
                <c:pt idx="1144">
                  <c:v>150.36999499999999</c:v>
                </c:pt>
                <c:pt idx="1145">
                  <c:v>151.94000199999999</c:v>
                </c:pt>
                <c:pt idx="1146">
                  <c:v>153.41000399999999</c:v>
                </c:pt>
                <c:pt idx="1147">
                  <c:v>152.279999</c:v>
                </c:pt>
                <c:pt idx="1148">
                  <c:v>150.800003</c:v>
                </c:pt>
                <c:pt idx="1149">
                  <c:v>152.16000399999999</c:v>
                </c:pt>
                <c:pt idx="1150">
                  <c:v>154.41000399999999</c:v>
                </c:pt>
                <c:pt idx="1151">
                  <c:v>159.5</c:v>
                </c:pt>
                <c:pt idx="1152">
                  <c:v>160.88999899999999</c:v>
                </c:pt>
                <c:pt idx="1153">
                  <c:v>159.63000500000001</c:v>
                </c:pt>
                <c:pt idx="1154">
                  <c:v>160.75</c:v>
                </c:pt>
                <c:pt idx="1155">
                  <c:v>164.429993</c:v>
                </c:pt>
                <c:pt idx="1156">
                  <c:v>163</c:v>
                </c:pt>
                <c:pt idx="1157">
                  <c:v>164.199997</c:v>
                </c:pt>
                <c:pt idx="1158">
                  <c:v>163.25</c:v>
                </c:pt>
                <c:pt idx="1159">
                  <c:v>166.89999399999999</c:v>
                </c:pt>
                <c:pt idx="1160">
                  <c:v>168.19000199999999</c:v>
                </c:pt>
                <c:pt idx="1161">
                  <c:v>169.39999399999999</c:v>
                </c:pt>
                <c:pt idx="1162">
                  <c:v>171.35000600000001</c:v>
                </c:pt>
                <c:pt idx="1163">
                  <c:v>171.66000399999999</c:v>
                </c:pt>
                <c:pt idx="1164">
                  <c:v>172.570007</c:v>
                </c:pt>
                <c:pt idx="1165">
                  <c:v>173.11999499999999</c:v>
                </c:pt>
                <c:pt idx="1166">
                  <c:v>171.30999800000001</c:v>
                </c:pt>
                <c:pt idx="1167">
                  <c:v>167.13999899999999</c:v>
                </c:pt>
                <c:pt idx="1168">
                  <c:v>166.64999399999999</c:v>
                </c:pt>
                <c:pt idx="1169">
                  <c:v>166.25</c:v>
                </c:pt>
                <c:pt idx="1170">
                  <c:v>168.35000600000001</c:v>
                </c:pt>
                <c:pt idx="1171">
                  <c:v>163.55999800000001</c:v>
                </c:pt>
                <c:pt idx="1172">
                  <c:v>159.820007</c:v>
                </c:pt>
                <c:pt idx="1173">
                  <c:v>157.720001</c:v>
                </c:pt>
                <c:pt idx="1174">
                  <c:v>157.13999899999999</c:v>
                </c:pt>
                <c:pt idx="1175">
                  <c:v>154.66999799999999</c:v>
                </c:pt>
                <c:pt idx="1176">
                  <c:v>154.970001</c:v>
                </c:pt>
                <c:pt idx="1177">
                  <c:v>153.69000199999999</c:v>
                </c:pt>
                <c:pt idx="1178">
                  <c:v>153.61000100000001</c:v>
                </c:pt>
                <c:pt idx="1179">
                  <c:v>152.679993</c:v>
                </c:pt>
                <c:pt idx="1180">
                  <c:v>154.75</c:v>
                </c:pt>
                <c:pt idx="1181">
                  <c:v>159.300003</c:v>
                </c:pt>
                <c:pt idx="1182">
                  <c:v>153.36999499999999</c:v>
                </c:pt>
                <c:pt idx="1183">
                  <c:v>153.61000100000001</c:v>
                </c:pt>
                <c:pt idx="1184">
                  <c:v>151.38000500000001</c:v>
                </c:pt>
                <c:pt idx="1185">
                  <c:v>148.36999499999999</c:v>
                </c:pt>
                <c:pt idx="1186">
                  <c:v>149.10000600000001</c:v>
                </c:pt>
                <c:pt idx="1187">
                  <c:v>153.08000200000001</c:v>
                </c:pt>
                <c:pt idx="1188">
                  <c:v>153.60000600000001</c:v>
                </c:pt>
                <c:pt idx="1189">
                  <c:v>150.91000399999999</c:v>
                </c:pt>
                <c:pt idx="1190">
                  <c:v>148.55999800000001</c:v>
                </c:pt>
                <c:pt idx="1191">
                  <c:v>149.63999899999999</c:v>
                </c:pt>
                <c:pt idx="1192">
                  <c:v>149.949997</c:v>
                </c:pt>
                <c:pt idx="1193">
                  <c:v>144.83999600000001</c:v>
                </c:pt>
                <c:pt idx="1194">
                  <c:v>140.679993</c:v>
                </c:pt>
                <c:pt idx="1195">
                  <c:v>138</c:v>
                </c:pt>
                <c:pt idx="1196">
                  <c:v>137.69000199999999</c:v>
                </c:pt>
                <c:pt idx="1197">
                  <c:v>144.259995</c:v>
                </c:pt>
                <c:pt idx="1198">
                  <c:v>143.009995</c:v>
                </c:pt>
                <c:pt idx="1199">
                  <c:v>145.220001</c:v>
                </c:pt>
                <c:pt idx="1200">
                  <c:v>139.449997</c:v>
                </c:pt>
                <c:pt idx="1201">
                  <c:v>138.570007</c:v>
                </c:pt>
                <c:pt idx="1202">
                  <c:v>138.220001</c:v>
                </c:pt>
                <c:pt idx="1203">
                  <c:v>138.16000399999999</c:v>
                </c:pt>
                <c:pt idx="1204">
                  <c:v>134.36999499999999</c:v>
                </c:pt>
                <c:pt idx="1205">
                  <c:v>138.19000199999999</c:v>
                </c:pt>
                <c:pt idx="1206">
                  <c:v>140.270004</c:v>
                </c:pt>
                <c:pt idx="1207">
                  <c:v>140.61000100000001</c:v>
                </c:pt>
                <c:pt idx="1208">
                  <c:v>141.5</c:v>
                </c:pt>
                <c:pt idx="1209">
                  <c:v>142.64999399999999</c:v>
                </c:pt>
                <c:pt idx="1210">
                  <c:v>142.64999399999999</c:v>
                </c:pt>
                <c:pt idx="1211">
                  <c:v>146</c:v>
                </c:pt>
                <c:pt idx="1212">
                  <c:v>149.36000100000001</c:v>
                </c:pt>
                <c:pt idx="1213">
                  <c:v>148.03999300000001</c:v>
                </c:pt>
                <c:pt idx="1214">
                  <c:v>144.13000500000001</c:v>
                </c:pt>
                <c:pt idx="1215">
                  <c:v>147.820007</c:v>
                </c:pt>
                <c:pt idx="1216">
                  <c:v>151.91999799999999</c:v>
                </c:pt>
                <c:pt idx="1217">
                  <c:v>149.13000500000001</c:v>
                </c:pt>
                <c:pt idx="1218">
                  <c:v>145</c:v>
                </c:pt>
                <c:pt idx="1219">
                  <c:v>138.75</c:v>
                </c:pt>
                <c:pt idx="1220">
                  <c:v>134.38000500000001</c:v>
                </c:pt>
                <c:pt idx="1221">
                  <c:v>135.66999799999999</c:v>
                </c:pt>
                <c:pt idx="1222">
                  <c:v>137.490005</c:v>
                </c:pt>
                <c:pt idx="1223">
                  <c:v>134.58999600000001</c:v>
                </c:pt>
                <c:pt idx="1224">
                  <c:v>139.5</c:v>
                </c:pt>
                <c:pt idx="1225">
                  <c:v>144.36999499999999</c:v>
                </c:pt>
                <c:pt idx="1226">
                  <c:v>147.429993</c:v>
                </c:pt>
                <c:pt idx="1227">
                  <c:v>148.55999800000001</c:v>
                </c:pt>
                <c:pt idx="1228">
                  <c:v>147.28999300000001</c:v>
                </c:pt>
                <c:pt idx="1229">
                  <c:v>146.14999399999999</c:v>
                </c:pt>
                <c:pt idx="1230">
                  <c:v>149.970001</c:v>
                </c:pt>
                <c:pt idx="1231">
                  <c:v>147.720001</c:v>
                </c:pt>
                <c:pt idx="1232">
                  <c:v>146.929993</c:v>
                </c:pt>
                <c:pt idx="1233">
                  <c:v>149.33999600000001</c:v>
                </c:pt>
                <c:pt idx="1234">
                  <c:v>147.11999499999999</c:v>
                </c:pt>
                <c:pt idx="1235">
                  <c:v>143.38000500000001</c:v>
                </c:pt>
                <c:pt idx="1236">
                  <c:v>140.35000600000001</c:v>
                </c:pt>
                <c:pt idx="1237">
                  <c:v>140.550003</c:v>
                </c:pt>
                <c:pt idx="1238">
                  <c:v>146.61000100000001</c:v>
                </c:pt>
                <c:pt idx="1239">
                  <c:v>145.64999399999999</c:v>
                </c:pt>
                <c:pt idx="1240">
                  <c:v>145.770004</c:v>
                </c:pt>
                <c:pt idx="1241">
                  <c:v>141.91999799999999</c:v>
                </c:pt>
                <c:pt idx="1242">
                  <c:v>140</c:v>
                </c:pt>
                <c:pt idx="1243">
                  <c:v>141.10000600000001</c:v>
                </c:pt>
                <c:pt idx="1244">
                  <c:v>140.89999399999999</c:v>
                </c:pt>
                <c:pt idx="1245">
                  <c:v>141.05999800000001</c:v>
                </c:pt>
                <c:pt idx="1246">
                  <c:v>144.240005</c:v>
                </c:pt>
                <c:pt idx="1247">
                  <c:v>141.16000399999999</c:v>
                </c:pt>
                <c:pt idx="1248">
                  <c:v>136.029999</c:v>
                </c:pt>
                <c:pt idx="1249">
                  <c:v>133.729996</c:v>
                </c:pt>
                <c:pt idx="1250">
                  <c:v>131.320007</c:v>
                </c:pt>
                <c:pt idx="1251">
                  <c:v>129.88999899999999</c:v>
                </c:pt>
                <c:pt idx="1252">
                  <c:v>132.75</c:v>
                </c:pt>
                <c:pt idx="1253">
                  <c:v>130.300003</c:v>
                </c:pt>
                <c:pt idx="1254">
                  <c:v>129.63999899999999</c:v>
                </c:pt>
                <c:pt idx="1255">
                  <c:v>128.720001</c:v>
                </c:pt>
                <c:pt idx="1256">
                  <c:v>125.870003</c:v>
                </c:pt>
                <c:pt idx="1257">
                  <c:v>127.730003</c:v>
                </c:pt>
                <c:pt idx="1258">
                  <c:v>127.43</c:v>
                </c:pt>
                <c:pt idx="1259">
                  <c:v>124.16999800000001</c:v>
                </c:pt>
                <c:pt idx="1260">
                  <c:v>125.08000199999999</c:v>
                </c:pt>
                <c:pt idx="1261">
                  <c:v>124.760002</c:v>
                </c:pt>
                <c:pt idx="1262">
                  <c:v>124.889999</c:v>
                </c:pt>
                <c:pt idx="1263">
                  <c:v>129.88999899999999</c:v>
                </c:pt>
                <c:pt idx="1264">
                  <c:v>128.11999499999999</c:v>
                </c:pt>
                <c:pt idx="1265">
                  <c:v>130.46000699999999</c:v>
                </c:pt>
                <c:pt idx="1266">
                  <c:v>131.44000199999999</c:v>
                </c:pt>
                <c:pt idx="1267">
                  <c:v>131.66000399999999</c:v>
                </c:pt>
                <c:pt idx="1268">
                  <c:v>134.13000500000001</c:v>
                </c:pt>
                <c:pt idx="1269">
                  <c:v>135.029999</c:v>
                </c:pt>
                <c:pt idx="1270">
                  <c:v>133.770004</c:v>
                </c:pt>
                <c:pt idx="1271">
                  <c:v>134.220001</c:v>
                </c:pt>
                <c:pt idx="1272">
                  <c:v>137.89999399999999</c:v>
                </c:pt>
                <c:pt idx="1273">
                  <c:v>140.300003</c:v>
                </c:pt>
                <c:pt idx="1274">
                  <c:v>138.80999800000001</c:v>
                </c:pt>
                <c:pt idx="1275">
                  <c:v>141.89999399999999</c:v>
                </c:pt>
                <c:pt idx="1276">
                  <c:v>143.08000200000001</c:v>
                </c:pt>
                <c:pt idx="1277">
                  <c:v>142.85000600000001</c:v>
                </c:pt>
              </c:numCache>
            </c:numRef>
          </c:val>
          <c:smooth val="0"/>
          <c:extLst>
            <c:ext xmlns:c16="http://schemas.microsoft.com/office/drawing/2014/chart" uri="{C3380CC4-5D6E-409C-BE32-E72D297353CC}">
              <c16:uniqueId val="{00000002-36CF-4B4F-9EDE-0D1FED65D7E2}"/>
            </c:ext>
          </c:extLst>
        </c:ser>
        <c:ser>
          <c:idx val="3"/>
          <c:order val="3"/>
          <c:tx>
            <c:strRef>
              <c:f>Sheet3!$E$1</c:f>
              <c:strCache>
                <c:ptCount val="1"/>
                <c:pt idx="0">
                  <c:v>Close</c:v>
                </c:pt>
              </c:strCache>
            </c:strRef>
          </c:tx>
          <c:spPr>
            <a:ln w="28575" cap="rnd">
              <a:solidFill>
                <a:schemeClr val="accent4"/>
              </a:solidFill>
              <a:round/>
            </a:ln>
            <a:effectLst/>
          </c:spPr>
          <c:marker>
            <c:symbol val="none"/>
          </c:marker>
          <c:cat>
            <c:numRef>
              <c:f>Sheet3!$A$2:$A$1279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Sheet3!$E$2:$E$1279</c:f>
              <c:numCache>
                <c:formatCode>General</c:formatCode>
                <c:ptCount val="1278"/>
                <c:pt idx="0">
                  <c:v>43.064999</c:v>
                </c:pt>
                <c:pt idx="1">
                  <c:v>43.057499</c:v>
                </c:pt>
                <c:pt idx="2">
                  <c:v>43.2575</c:v>
                </c:pt>
                <c:pt idx="3">
                  <c:v>43.75</c:v>
                </c:pt>
                <c:pt idx="4">
                  <c:v>43.587502000000001</c:v>
                </c:pt>
                <c:pt idx="5">
                  <c:v>43.582500000000003</c:v>
                </c:pt>
                <c:pt idx="6">
                  <c:v>43.572498000000003</c:v>
                </c:pt>
                <c:pt idx="7">
                  <c:v>43.82</c:v>
                </c:pt>
                <c:pt idx="8">
                  <c:v>44.272499000000003</c:v>
                </c:pt>
                <c:pt idx="9">
                  <c:v>44.047500999999997</c:v>
                </c:pt>
                <c:pt idx="10">
                  <c:v>44.775002000000001</c:v>
                </c:pt>
                <c:pt idx="11">
                  <c:v>44.814999</c:v>
                </c:pt>
                <c:pt idx="12">
                  <c:v>44.615001999999997</c:v>
                </c:pt>
                <c:pt idx="13">
                  <c:v>44.25</c:v>
                </c:pt>
                <c:pt idx="14">
                  <c:v>44.259998000000003</c:v>
                </c:pt>
                <c:pt idx="15">
                  <c:v>43.555</c:v>
                </c:pt>
                <c:pt idx="16">
                  <c:v>42.777500000000003</c:v>
                </c:pt>
                <c:pt idx="17">
                  <c:v>42.877499</c:v>
                </c:pt>
                <c:pt idx="18">
                  <c:v>41.990001999999997</c:v>
                </c:pt>
                <c:pt idx="19">
                  <c:v>41.7425</c:v>
                </c:pt>
                <c:pt idx="20">
                  <c:v>41.857498</c:v>
                </c:pt>
                <c:pt idx="21">
                  <c:v>41.945</c:v>
                </c:pt>
                <c:pt idx="22">
                  <c:v>40.125</c:v>
                </c:pt>
                <c:pt idx="23">
                  <c:v>39.122501</c:v>
                </c:pt>
                <c:pt idx="24">
                  <c:v>40.7575</c:v>
                </c:pt>
                <c:pt idx="25">
                  <c:v>39.884998000000003</c:v>
                </c:pt>
                <c:pt idx="26">
                  <c:v>38.787497999999999</c:v>
                </c:pt>
                <c:pt idx="27">
                  <c:v>39.102500999999997</c:v>
                </c:pt>
                <c:pt idx="28">
                  <c:v>40.677501999999997</c:v>
                </c:pt>
                <c:pt idx="29">
                  <c:v>41.084999000000003</c:v>
                </c:pt>
                <c:pt idx="30">
                  <c:v>41.842498999999997</c:v>
                </c:pt>
                <c:pt idx="31">
                  <c:v>43.247501</c:v>
                </c:pt>
                <c:pt idx="32">
                  <c:v>43.107498</c:v>
                </c:pt>
                <c:pt idx="33">
                  <c:v>42.962502000000001</c:v>
                </c:pt>
                <c:pt idx="34">
                  <c:v>42.767502</c:v>
                </c:pt>
                <c:pt idx="35">
                  <c:v>43.125</c:v>
                </c:pt>
                <c:pt idx="36">
                  <c:v>43.875</c:v>
                </c:pt>
                <c:pt idx="37">
                  <c:v>44.7425</c:v>
                </c:pt>
                <c:pt idx="38">
                  <c:v>44.597499999999997</c:v>
                </c:pt>
                <c:pt idx="39">
                  <c:v>44.529998999999997</c:v>
                </c:pt>
                <c:pt idx="40">
                  <c:v>43.75</c:v>
                </c:pt>
                <c:pt idx="41">
                  <c:v>44.052501999999997</c:v>
                </c:pt>
                <c:pt idx="42">
                  <c:v>44.205002</c:v>
                </c:pt>
                <c:pt idx="43">
                  <c:v>44.167499999999997</c:v>
                </c:pt>
                <c:pt idx="44">
                  <c:v>43.7575</c:v>
                </c:pt>
                <c:pt idx="45">
                  <c:v>44.235000999999997</c:v>
                </c:pt>
                <c:pt idx="46">
                  <c:v>44.994999</c:v>
                </c:pt>
                <c:pt idx="47">
                  <c:v>45.43</c:v>
                </c:pt>
                <c:pt idx="48">
                  <c:v>44.9925</c:v>
                </c:pt>
                <c:pt idx="49">
                  <c:v>44.610000999999997</c:v>
                </c:pt>
                <c:pt idx="50">
                  <c:v>44.662497999999999</c:v>
                </c:pt>
                <c:pt idx="51">
                  <c:v>44.505001</c:v>
                </c:pt>
                <c:pt idx="52">
                  <c:v>43.825001</c:v>
                </c:pt>
                <c:pt idx="53">
                  <c:v>43.810001</c:v>
                </c:pt>
                <c:pt idx="54">
                  <c:v>42.817501</c:v>
                </c:pt>
                <c:pt idx="55">
                  <c:v>42.212502000000001</c:v>
                </c:pt>
                <c:pt idx="56">
                  <c:v>41.235000999999997</c:v>
                </c:pt>
                <c:pt idx="57">
                  <c:v>43.192501</c:v>
                </c:pt>
                <c:pt idx="58">
                  <c:v>42.084999000000003</c:v>
                </c:pt>
                <c:pt idx="59">
                  <c:v>41.619999</c:v>
                </c:pt>
                <c:pt idx="60">
                  <c:v>41.945</c:v>
                </c:pt>
                <c:pt idx="61">
                  <c:v>41.669998</c:v>
                </c:pt>
                <c:pt idx="62">
                  <c:v>42.097499999999997</c:v>
                </c:pt>
                <c:pt idx="63">
                  <c:v>42.902500000000003</c:v>
                </c:pt>
                <c:pt idx="64">
                  <c:v>43.200001</c:v>
                </c:pt>
                <c:pt idx="65">
                  <c:v>42.095001000000003</c:v>
                </c:pt>
                <c:pt idx="66">
                  <c:v>42.512501</c:v>
                </c:pt>
                <c:pt idx="67">
                  <c:v>43.3125</c:v>
                </c:pt>
                <c:pt idx="68">
                  <c:v>43.110000999999997</c:v>
                </c:pt>
                <c:pt idx="69">
                  <c:v>43.534999999999997</c:v>
                </c:pt>
                <c:pt idx="70">
                  <c:v>43.682499</c:v>
                </c:pt>
                <c:pt idx="71">
                  <c:v>43.955002</c:v>
                </c:pt>
                <c:pt idx="72">
                  <c:v>44.560001</c:v>
                </c:pt>
                <c:pt idx="73">
                  <c:v>44.459999000000003</c:v>
                </c:pt>
                <c:pt idx="74">
                  <c:v>43.200001</c:v>
                </c:pt>
                <c:pt idx="75">
                  <c:v>41.43</c:v>
                </c:pt>
                <c:pt idx="76">
                  <c:v>41.310001</c:v>
                </c:pt>
                <c:pt idx="77">
                  <c:v>40.735000999999997</c:v>
                </c:pt>
                <c:pt idx="78">
                  <c:v>40.912497999999999</c:v>
                </c:pt>
                <c:pt idx="79">
                  <c:v>41.055</c:v>
                </c:pt>
                <c:pt idx="80">
                  <c:v>40.580002</c:v>
                </c:pt>
                <c:pt idx="81">
                  <c:v>41.314999</c:v>
                </c:pt>
                <c:pt idx="82">
                  <c:v>42.275002000000001</c:v>
                </c:pt>
                <c:pt idx="83">
                  <c:v>44.142502</c:v>
                </c:pt>
                <c:pt idx="84">
                  <c:v>44.222499999999997</c:v>
                </c:pt>
                <c:pt idx="85">
                  <c:v>45.957500000000003</c:v>
                </c:pt>
                <c:pt idx="86">
                  <c:v>46.290000999999997</c:v>
                </c:pt>
                <c:pt idx="87">
                  <c:v>46.512501</c:v>
                </c:pt>
                <c:pt idx="88">
                  <c:v>46.84</c:v>
                </c:pt>
                <c:pt idx="89">
                  <c:v>47.509998000000003</c:v>
                </c:pt>
                <c:pt idx="90">
                  <c:v>47.147499000000003</c:v>
                </c:pt>
                <c:pt idx="91">
                  <c:v>47.037497999999999</c:v>
                </c:pt>
                <c:pt idx="92">
                  <c:v>46.610000999999997</c:v>
                </c:pt>
                <c:pt idx="93">
                  <c:v>47.044998</c:v>
                </c:pt>
                <c:pt idx="94">
                  <c:v>46.747501</c:v>
                </c:pt>
                <c:pt idx="95">
                  <c:v>46.577499000000003</c:v>
                </c:pt>
                <c:pt idx="96">
                  <c:v>46.907501000000003</c:v>
                </c:pt>
                <c:pt idx="97">
                  <c:v>46.790000999999997</c:v>
                </c:pt>
                <c:pt idx="98">
                  <c:v>47.09</c:v>
                </c:pt>
                <c:pt idx="99">
                  <c:v>47.037497999999999</c:v>
                </c:pt>
                <c:pt idx="100">
                  <c:v>47.145000000000003</c:v>
                </c:pt>
                <c:pt idx="101">
                  <c:v>46.974997999999999</c:v>
                </c:pt>
                <c:pt idx="102">
                  <c:v>46.875</c:v>
                </c:pt>
                <c:pt idx="103">
                  <c:v>46.717498999999997</c:v>
                </c:pt>
                <c:pt idx="104">
                  <c:v>47.560001</c:v>
                </c:pt>
                <c:pt idx="105">
                  <c:v>47.957500000000003</c:v>
                </c:pt>
                <c:pt idx="106">
                  <c:v>48.327499000000003</c:v>
                </c:pt>
                <c:pt idx="107">
                  <c:v>48.494999</c:v>
                </c:pt>
                <c:pt idx="108">
                  <c:v>48.365001999999997</c:v>
                </c:pt>
                <c:pt idx="109">
                  <c:v>47.924999</c:v>
                </c:pt>
                <c:pt idx="110">
                  <c:v>47.807499</c:v>
                </c:pt>
                <c:pt idx="111">
                  <c:v>48.07</c:v>
                </c:pt>
                <c:pt idx="112">
                  <c:v>47.674999</c:v>
                </c:pt>
                <c:pt idx="113">
                  <c:v>47.700001</c:v>
                </c:pt>
                <c:pt idx="114">
                  <c:v>47.209999000000003</c:v>
                </c:pt>
                <c:pt idx="115">
                  <c:v>47.185001</c:v>
                </c:pt>
                <c:pt idx="116">
                  <c:v>46.422500999999997</c:v>
                </c:pt>
                <c:pt idx="117">
                  <c:v>46.625</c:v>
                </c:pt>
                <c:pt idx="118">
                  <c:v>46.365001999999997</c:v>
                </c:pt>
                <c:pt idx="119">
                  <c:v>46.23</c:v>
                </c:pt>
                <c:pt idx="120">
                  <c:v>45.542499999999997</c:v>
                </c:pt>
                <c:pt idx="121">
                  <c:v>46.107498</c:v>
                </c:pt>
                <c:pt idx="122">
                  <c:v>46.040000999999997</c:v>
                </c:pt>
                <c:pt idx="123">
                  <c:v>46.375</c:v>
                </c:pt>
                <c:pt idx="124">
                  <c:v>46.277500000000003</c:v>
                </c:pt>
                <c:pt idx="125">
                  <c:v>46.794998</c:v>
                </c:pt>
                <c:pt idx="126">
                  <c:v>45.98</c:v>
                </c:pt>
                <c:pt idx="127">
                  <c:v>46.349997999999999</c:v>
                </c:pt>
                <c:pt idx="128">
                  <c:v>46.9925</c:v>
                </c:pt>
                <c:pt idx="129">
                  <c:v>47.645000000000003</c:v>
                </c:pt>
                <c:pt idx="130">
                  <c:v>47.587502000000001</c:v>
                </c:pt>
                <c:pt idx="131">
                  <c:v>46.970001000000003</c:v>
                </c:pt>
                <c:pt idx="132">
                  <c:v>47.7575</c:v>
                </c:pt>
                <c:pt idx="133">
                  <c:v>47.832500000000003</c:v>
                </c:pt>
                <c:pt idx="134">
                  <c:v>47.727500999999997</c:v>
                </c:pt>
                <c:pt idx="135">
                  <c:v>47.862499</c:v>
                </c:pt>
                <c:pt idx="136">
                  <c:v>47.599997999999999</c:v>
                </c:pt>
                <c:pt idx="137">
                  <c:v>47.970001000000003</c:v>
                </c:pt>
                <c:pt idx="138">
                  <c:v>47.860000999999997</c:v>
                </c:pt>
                <c:pt idx="139">
                  <c:v>47.902500000000003</c:v>
                </c:pt>
                <c:pt idx="140">
                  <c:v>48.25</c:v>
                </c:pt>
                <c:pt idx="141">
                  <c:v>48.705002</c:v>
                </c:pt>
                <c:pt idx="142">
                  <c:v>48.552501999999997</c:v>
                </c:pt>
                <c:pt idx="143">
                  <c:v>47.744999</c:v>
                </c:pt>
                <c:pt idx="144">
                  <c:v>47.477500999999997</c:v>
                </c:pt>
                <c:pt idx="145">
                  <c:v>47.572498000000003</c:v>
                </c:pt>
                <c:pt idx="146">
                  <c:v>50.375</c:v>
                </c:pt>
                <c:pt idx="147">
                  <c:v>51.847499999999997</c:v>
                </c:pt>
                <c:pt idx="148">
                  <c:v>51.997501</c:v>
                </c:pt>
                <c:pt idx="149">
                  <c:v>52.267502</c:v>
                </c:pt>
                <c:pt idx="150">
                  <c:v>51.777500000000003</c:v>
                </c:pt>
                <c:pt idx="151">
                  <c:v>51.8125</c:v>
                </c:pt>
                <c:pt idx="152">
                  <c:v>52.220001000000003</c:v>
                </c:pt>
                <c:pt idx="153">
                  <c:v>51.8825</c:v>
                </c:pt>
                <c:pt idx="154">
                  <c:v>52.217498999999997</c:v>
                </c:pt>
                <c:pt idx="155">
                  <c:v>52.4375</c:v>
                </c:pt>
                <c:pt idx="156">
                  <c:v>52.560001</c:v>
                </c:pt>
                <c:pt idx="157">
                  <c:v>53.330002</c:v>
                </c:pt>
                <c:pt idx="158">
                  <c:v>54.395000000000003</c:v>
                </c:pt>
                <c:pt idx="159">
                  <c:v>53.865001999999997</c:v>
                </c:pt>
                <c:pt idx="160">
                  <c:v>53.759998000000003</c:v>
                </c:pt>
                <c:pt idx="161">
                  <c:v>53.762501</c:v>
                </c:pt>
                <c:pt idx="162">
                  <c:v>53.872501</c:v>
                </c:pt>
                <c:pt idx="163">
                  <c:v>54.040000999999997</c:v>
                </c:pt>
                <c:pt idx="164">
                  <c:v>54.485000999999997</c:v>
                </c:pt>
                <c:pt idx="165">
                  <c:v>54.924999</c:v>
                </c:pt>
                <c:pt idx="166">
                  <c:v>55.744999</c:v>
                </c:pt>
                <c:pt idx="167">
                  <c:v>56.2575</c:v>
                </c:pt>
                <c:pt idx="168">
                  <c:v>56.907501000000003</c:v>
                </c:pt>
                <c:pt idx="169">
                  <c:v>57.09</c:v>
                </c:pt>
                <c:pt idx="170">
                  <c:v>56.717498999999997</c:v>
                </c:pt>
                <c:pt idx="171">
                  <c:v>55.775002000000001</c:v>
                </c:pt>
                <c:pt idx="172">
                  <c:v>55.325001</c:v>
                </c:pt>
                <c:pt idx="173">
                  <c:v>54.582500000000003</c:v>
                </c:pt>
                <c:pt idx="174">
                  <c:v>55.962502000000001</c:v>
                </c:pt>
                <c:pt idx="175">
                  <c:v>55.267502</c:v>
                </c:pt>
                <c:pt idx="176">
                  <c:v>56.602500999999997</c:v>
                </c:pt>
                <c:pt idx="177">
                  <c:v>55.959999000000003</c:v>
                </c:pt>
                <c:pt idx="178">
                  <c:v>54.470001000000003</c:v>
                </c:pt>
                <c:pt idx="179">
                  <c:v>54.560001</c:v>
                </c:pt>
                <c:pt idx="180">
                  <c:v>54.592498999999997</c:v>
                </c:pt>
                <c:pt idx="181">
                  <c:v>55.0075</c:v>
                </c:pt>
                <c:pt idx="182">
                  <c:v>54.415000999999997</c:v>
                </c:pt>
                <c:pt idx="183">
                  <c:v>55.197498000000003</c:v>
                </c:pt>
                <c:pt idx="184">
                  <c:v>55.547500999999997</c:v>
                </c:pt>
                <c:pt idx="185">
                  <c:v>55.104999999999997</c:v>
                </c:pt>
                <c:pt idx="186">
                  <c:v>56.237499</c:v>
                </c:pt>
                <c:pt idx="187">
                  <c:v>56.435001</c:v>
                </c:pt>
                <c:pt idx="188">
                  <c:v>56.814999</c:v>
                </c:pt>
                <c:pt idx="189">
                  <c:v>57.32</c:v>
                </c:pt>
                <c:pt idx="190">
                  <c:v>58.017502</c:v>
                </c:pt>
                <c:pt idx="191">
                  <c:v>56.997501</c:v>
                </c:pt>
                <c:pt idx="192">
                  <c:v>56.072498000000003</c:v>
                </c:pt>
                <c:pt idx="193">
                  <c:v>55.942501</c:v>
                </c:pt>
                <c:pt idx="194">
                  <c:v>56.717498999999997</c:v>
                </c:pt>
                <c:pt idx="195">
                  <c:v>54.09</c:v>
                </c:pt>
                <c:pt idx="196">
                  <c:v>53.612499</c:v>
                </c:pt>
                <c:pt idx="197">
                  <c:v>55.527500000000003</c:v>
                </c:pt>
                <c:pt idx="198">
                  <c:v>54.34</c:v>
                </c:pt>
                <c:pt idx="199">
                  <c:v>55.537497999999999</c:v>
                </c:pt>
                <c:pt idx="200">
                  <c:v>55.297500999999997</c:v>
                </c:pt>
                <c:pt idx="201">
                  <c:v>54.005001</c:v>
                </c:pt>
                <c:pt idx="202">
                  <c:v>54.827499000000003</c:v>
                </c:pt>
                <c:pt idx="203">
                  <c:v>55.162497999999999</c:v>
                </c:pt>
                <c:pt idx="204">
                  <c:v>55.682499</c:v>
                </c:pt>
                <c:pt idx="205">
                  <c:v>53.772499000000003</c:v>
                </c:pt>
                <c:pt idx="206">
                  <c:v>54.950001</c:v>
                </c:pt>
                <c:pt idx="207">
                  <c:v>54.075001</c:v>
                </c:pt>
                <c:pt idx="208">
                  <c:v>53.060001</c:v>
                </c:pt>
                <c:pt idx="209">
                  <c:v>53.325001</c:v>
                </c:pt>
                <c:pt idx="210">
                  <c:v>54.715000000000003</c:v>
                </c:pt>
                <c:pt idx="211">
                  <c:v>55.555</c:v>
                </c:pt>
                <c:pt idx="212">
                  <c:v>51.869999</c:v>
                </c:pt>
                <c:pt idx="213">
                  <c:v>50.397499000000003</c:v>
                </c:pt>
                <c:pt idx="214">
                  <c:v>50.942501</c:v>
                </c:pt>
                <c:pt idx="215">
                  <c:v>52.487499</c:v>
                </c:pt>
                <c:pt idx="216">
                  <c:v>52.122501</c:v>
                </c:pt>
                <c:pt idx="217">
                  <c:v>51.1175</c:v>
                </c:pt>
                <c:pt idx="218">
                  <c:v>48.542499999999997</c:v>
                </c:pt>
                <c:pt idx="219">
                  <c:v>48.057499</c:v>
                </c:pt>
                <c:pt idx="220">
                  <c:v>46.700001</c:v>
                </c:pt>
                <c:pt idx="221">
                  <c:v>47.852500999999997</c:v>
                </c:pt>
                <c:pt idx="222">
                  <c:v>48.3825</c:v>
                </c:pt>
                <c:pt idx="223">
                  <c:v>46.465000000000003</c:v>
                </c:pt>
                <c:pt idx="224">
                  <c:v>44.244999</c:v>
                </c:pt>
                <c:pt idx="225">
                  <c:v>44.195</c:v>
                </c:pt>
                <c:pt idx="226">
                  <c:v>43.072498000000003</c:v>
                </c:pt>
                <c:pt idx="227">
                  <c:v>43.654998999999997</c:v>
                </c:pt>
                <c:pt idx="228">
                  <c:v>43.560001</c:v>
                </c:pt>
                <c:pt idx="229">
                  <c:v>45.235000999999997</c:v>
                </c:pt>
                <c:pt idx="230">
                  <c:v>44.887501</c:v>
                </c:pt>
                <c:pt idx="231">
                  <c:v>44.645000000000003</c:v>
                </c:pt>
                <c:pt idx="232">
                  <c:v>46.205002</c:v>
                </c:pt>
                <c:pt idx="233">
                  <c:v>44.172500999999997</c:v>
                </c:pt>
                <c:pt idx="234">
                  <c:v>43.68</c:v>
                </c:pt>
                <c:pt idx="235">
                  <c:v>42.122501</c:v>
                </c:pt>
                <c:pt idx="236">
                  <c:v>42.400002000000001</c:v>
                </c:pt>
                <c:pt idx="237">
                  <c:v>42.157501000000003</c:v>
                </c:pt>
                <c:pt idx="238">
                  <c:v>42.275002000000001</c:v>
                </c:pt>
                <c:pt idx="239">
                  <c:v>42.737499</c:v>
                </c:pt>
                <c:pt idx="240">
                  <c:v>41.369999</c:v>
                </c:pt>
                <c:pt idx="241">
                  <c:v>40.985000999999997</c:v>
                </c:pt>
                <c:pt idx="242">
                  <c:v>41.517502</c:v>
                </c:pt>
                <c:pt idx="243">
                  <c:v>40.222499999999997</c:v>
                </c:pt>
                <c:pt idx="244">
                  <c:v>39.207500000000003</c:v>
                </c:pt>
                <c:pt idx="245">
                  <c:v>37.682499</c:v>
                </c:pt>
                <c:pt idx="246">
                  <c:v>36.707500000000003</c:v>
                </c:pt>
                <c:pt idx="247">
                  <c:v>39.292499999999997</c:v>
                </c:pt>
                <c:pt idx="248">
                  <c:v>39.037497999999999</c:v>
                </c:pt>
                <c:pt idx="249">
                  <c:v>39.057499</c:v>
                </c:pt>
                <c:pt idx="250">
                  <c:v>39.435001</c:v>
                </c:pt>
                <c:pt idx="251">
                  <c:v>39.479999999999997</c:v>
                </c:pt>
                <c:pt idx="252">
                  <c:v>35.547500999999997</c:v>
                </c:pt>
                <c:pt idx="253">
                  <c:v>37.064999</c:v>
                </c:pt>
                <c:pt idx="254">
                  <c:v>36.982498</c:v>
                </c:pt>
                <c:pt idx="255">
                  <c:v>37.6875</c:v>
                </c:pt>
                <c:pt idx="256">
                  <c:v>38.327499000000003</c:v>
                </c:pt>
                <c:pt idx="257">
                  <c:v>38.450001</c:v>
                </c:pt>
                <c:pt idx="258">
                  <c:v>38.072498000000003</c:v>
                </c:pt>
                <c:pt idx="259">
                  <c:v>37.5</c:v>
                </c:pt>
                <c:pt idx="260">
                  <c:v>38.267502</c:v>
                </c:pt>
                <c:pt idx="261">
                  <c:v>38.735000999999997</c:v>
                </c:pt>
                <c:pt idx="262">
                  <c:v>38.965000000000003</c:v>
                </c:pt>
                <c:pt idx="263">
                  <c:v>39.205002</c:v>
                </c:pt>
                <c:pt idx="264">
                  <c:v>38.325001</c:v>
                </c:pt>
                <c:pt idx="265">
                  <c:v>38.479999999999997</c:v>
                </c:pt>
                <c:pt idx="266">
                  <c:v>38.174999</c:v>
                </c:pt>
                <c:pt idx="267">
                  <c:v>39.439999</c:v>
                </c:pt>
                <c:pt idx="268">
                  <c:v>39.075001</c:v>
                </c:pt>
                <c:pt idx="269">
                  <c:v>38.669998</c:v>
                </c:pt>
                <c:pt idx="270">
                  <c:v>41.3125</c:v>
                </c:pt>
                <c:pt idx="271">
                  <c:v>41.610000999999997</c:v>
                </c:pt>
                <c:pt idx="272">
                  <c:v>41.630001</c:v>
                </c:pt>
                <c:pt idx="273">
                  <c:v>42.8125</c:v>
                </c:pt>
                <c:pt idx="274">
                  <c:v>43.544998</c:v>
                </c:pt>
                <c:pt idx="275">
                  <c:v>43.560001</c:v>
                </c:pt>
                <c:pt idx="276">
                  <c:v>42.735000999999997</c:v>
                </c:pt>
                <c:pt idx="277">
                  <c:v>42.602500999999997</c:v>
                </c:pt>
                <c:pt idx="278">
                  <c:v>42.357498</c:v>
                </c:pt>
                <c:pt idx="279">
                  <c:v>42.722499999999997</c:v>
                </c:pt>
                <c:pt idx="280">
                  <c:v>42.544998</c:v>
                </c:pt>
                <c:pt idx="281">
                  <c:v>42.700001</c:v>
                </c:pt>
                <c:pt idx="282">
                  <c:v>42.604999999999997</c:v>
                </c:pt>
                <c:pt idx="283">
                  <c:v>42.732498</c:v>
                </c:pt>
                <c:pt idx="284">
                  <c:v>43.0075</c:v>
                </c:pt>
                <c:pt idx="285">
                  <c:v>42.764999000000003</c:v>
                </c:pt>
                <c:pt idx="286">
                  <c:v>43.2425</c:v>
                </c:pt>
                <c:pt idx="287">
                  <c:v>43.557499</c:v>
                </c:pt>
                <c:pt idx="288">
                  <c:v>43.582500000000003</c:v>
                </c:pt>
                <c:pt idx="289">
                  <c:v>43.717498999999997</c:v>
                </c:pt>
                <c:pt idx="290">
                  <c:v>43.287497999999999</c:v>
                </c:pt>
                <c:pt idx="291">
                  <c:v>43.7425</c:v>
                </c:pt>
                <c:pt idx="292">
                  <c:v>43.962502000000001</c:v>
                </c:pt>
                <c:pt idx="293">
                  <c:v>43.8825</c:v>
                </c:pt>
                <c:pt idx="294">
                  <c:v>43.630001</c:v>
                </c:pt>
                <c:pt idx="295">
                  <c:v>43.125</c:v>
                </c:pt>
                <c:pt idx="296">
                  <c:v>43.227500999999997</c:v>
                </c:pt>
                <c:pt idx="297">
                  <c:v>44.724997999999999</c:v>
                </c:pt>
                <c:pt idx="298">
                  <c:v>45.227500999999997</c:v>
                </c:pt>
                <c:pt idx="299">
                  <c:v>45.427501999999997</c:v>
                </c:pt>
                <c:pt idx="300">
                  <c:v>45.932499</c:v>
                </c:pt>
                <c:pt idx="301">
                  <c:v>46.529998999999997</c:v>
                </c:pt>
                <c:pt idx="302">
                  <c:v>47.005001</c:v>
                </c:pt>
                <c:pt idx="303">
                  <c:v>46.6325</c:v>
                </c:pt>
                <c:pt idx="304">
                  <c:v>47.040000999999997</c:v>
                </c:pt>
                <c:pt idx="305">
                  <c:v>48.772499000000003</c:v>
                </c:pt>
                <c:pt idx="306">
                  <c:v>47.762501</c:v>
                </c:pt>
                <c:pt idx="307">
                  <c:v>47.185001</c:v>
                </c:pt>
                <c:pt idx="308">
                  <c:v>46.697498000000003</c:v>
                </c:pt>
                <c:pt idx="309">
                  <c:v>47.1175</c:v>
                </c:pt>
                <c:pt idx="310">
                  <c:v>47.18</c:v>
                </c:pt>
                <c:pt idx="311">
                  <c:v>47.487499</c:v>
                </c:pt>
                <c:pt idx="312">
                  <c:v>47.810001</c:v>
                </c:pt>
                <c:pt idx="313">
                  <c:v>48.505001</c:v>
                </c:pt>
                <c:pt idx="314">
                  <c:v>48.837502000000001</c:v>
                </c:pt>
                <c:pt idx="315">
                  <c:v>48.922500999999997</c:v>
                </c:pt>
                <c:pt idx="316">
                  <c:v>49.25</c:v>
                </c:pt>
                <c:pt idx="317">
                  <c:v>50.025002000000001</c:v>
                </c:pt>
                <c:pt idx="318">
                  <c:v>49.875</c:v>
                </c:pt>
                <c:pt idx="319">
                  <c:v>50.154998999999997</c:v>
                </c:pt>
                <c:pt idx="320">
                  <c:v>49.737499</c:v>
                </c:pt>
                <c:pt idx="321">
                  <c:v>49.717498999999997</c:v>
                </c:pt>
                <c:pt idx="322">
                  <c:v>49.807499</c:v>
                </c:pt>
                <c:pt idx="323">
                  <c:v>49.8125</c:v>
                </c:pt>
                <c:pt idx="324">
                  <c:v>50.782501000000003</c:v>
                </c:pt>
                <c:pt idx="325">
                  <c:v>50.965000000000003</c:v>
                </c:pt>
                <c:pt idx="326">
                  <c:v>51.1325</c:v>
                </c:pt>
                <c:pt idx="327">
                  <c:v>51.869999</c:v>
                </c:pt>
                <c:pt idx="328">
                  <c:v>51.790000999999997</c:v>
                </c:pt>
                <c:pt idx="329">
                  <c:v>51.32</c:v>
                </c:pt>
                <c:pt idx="330">
                  <c:v>51.075001</c:v>
                </c:pt>
                <c:pt idx="331">
                  <c:v>51.152500000000003</c:v>
                </c:pt>
                <c:pt idx="332">
                  <c:v>50.167499999999997</c:v>
                </c:pt>
                <c:pt idx="333">
                  <c:v>52.630001</c:v>
                </c:pt>
                <c:pt idx="334">
                  <c:v>52.287497999999999</c:v>
                </c:pt>
                <c:pt idx="335">
                  <c:v>52.9375</c:v>
                </c:pt>
                <c:pt idx="336">
                  <c:v>52.119999</c:v>
                </c:pt>
                <c:pt idx="337">
                  <c:v>50.715000000000003</c:v>
                </c:pt>
                <c:pt idx="338">
                  <c:v>50.724997999999999</c:v>
                </c:pt>
                <c:pt idx="339">
                  <c:v>50.18</c:v>
                </c:pt>
                <c:pt idx="340">
                  <c:v>49.294998</c:v>
                </c:pt>
                <c:pt idx="341">
                  <c:v>46.43</c:v>
                </c:pt>
                <c:pt idx="342">
                  <c:v>47.165000999999997</c:v>
                </c:pt>
                <c:pt idx="343">
                  <c:v>47.73</c:v>
                </c:pt>
                <c:pt idx="344">
                  <c:v>47.52</c:v>
                </c:pt>
                <c:pt idx="345">
                  <c:v>47.25</c:v>
                </c:pt>
                <c:pt idx="346">
                  <c:v>45.772499000000003</c:v>
                </c:pt>
                <c:pt idx="347">
                  <c:v>46.650002000000001</c:v>
                </c:pt>
                <c:pt idx="348">
                  <c:v>45.695</c:v>
                </c:pt>
                <c:pt idx="349">
                  <c:v>44.915000999999997</c:v>
                </c:pt>
                <c:pt idx="350">
                  <c:v>44.7425</c:v>
                </c:pt>
                <c:pt idx="351">
                  <c:v>44.557499</c:v>
                </c:pt>
                <c:pt idx="352">
                  <c:v>44.345001000000003</c:v>
                </c:pt>
                <c:pt idx="353">
                  <c:v>44.575001</c:v>
                </c:pt>
                <c:pt idx="354">
                  <c:v>43.767502</c:v>
                </c:pt>
                <c:pt idx="355">
                  <c:v>43.325001</c:v>
                </c:pt>
                <c:pt idx="356">
                  <c:v>44.91</c:v>
                </c:pt>
                <c:pt idx="357">
                  <c:v>45.634998000000003</c:v>
                </c:pt>
                <c:pt idx="358">
                  <c:v>46.305</c:v>
                </c:pt>
                <c:pt idx="359">
                  <c:v>47.537497999999999</c:v>
                </c:pt>
                <c:pt idx="360">
                  <c:v>48.145000000000003</c:v>
                </c:pt>
                <c:pt idx="361">
                  <c:v>48.702499000000003</c:v>
                </c:pt>
                <c:pt idx="362">
                  <c:v>48.547500999999997</c:v>
                </c:pt>
                <c:pt idx="363">
                  <c:v>48.537497999999999</c:v>
                </c:pt>
                <c:pt idx="364">
                  <c:v>48.185001</c:v>
                </c:pt>
                <c:pt idx="365">
                  <c:v>48.472499999999997</c:v>
                </c:pt>
                <c:pt idx="366">
                  <c:v>49.612499</c:v>
                </c:pt>
                <c:pt idx="367">
                  <c:v>49.467498999999997</c:v>
                </c:pt>
                <c:pt idx="368">
                  <c:v>49.865001999999997</c:v>
                </c:pt>
                <c:pt idx="369">
                  <c:v>49.695</c:v>
                </c:pt>
                <c:pt idx="370">
                  <c:v>49.645000000000003</c:v>
                </c:pt>
                <c:pt idx="371">
                  <c:v>48.892502</c:v>
                </c:pt>
                <c:pt idx="372">
                  <c:v>49.950001</c:v>
                </c:pt>
                <c:pt idx="373">
                  <c:v>49.935001</c:v>
                </c:pt>
                <c:pt idx="374">
                  <c:v>49.48</c:v>
                </c:pt>
                <c:pt idx="375">
                  <c:v>50.387501</c:v>
                </c:pt>
                <c:pt idx="376">
                  <c:v>50.682499</c:v>
                </c:pt>
                <c:pt idx="377">
                  <c:v>51.102500999999997</c:v>
                </c:pt>
                <c:pt idx="378">
                  <c:v>51.057499</c:v>
                </c:pt>
                <c:pt idx="379">
                  <c:v>50.005001</c:v>
                </c:pt>
                <c:pt idx="380">
                  <c:v>50.310001</c:v>
                </c:pt>
                <c:pt idx="381">
                  <c:v>50.807499</c:v>
                </c:pt>
                <c:pt idx="382">
                  <c:v>50.4375</c:v>
                </c:pt>
                <c:pt idx="383">
                  <c:v>50.825001</c:v>
                </c:pt>
                <c:pt idx="384">
                  <c:v>51.302501999999997</c:v>
                </c:pt>
                <c:pt idx="385">
                  <c:v>51.125</c:v>
                </c:pt>
                <c:pt idx="386">
                  <c:v>50.837502000000001</c:v>
                </c:pt>
                <c:pt idx="387">
                  <c:v>51.415000999999997</c:v>
                </c:pt>
                <c:pt idx="388">
                  <c:v>50.647499000000003</c:v>
                </c:pt>
                <c:pt idx="389">
                  <c:v>51.805</c:v>
                </c:pt>
                <c:pt idx="390">
                  <c:v>52.209999000000003</c:v>
                </c:pt>
                <c:pt idx="391">
                  <c:v>52.167499999999997</c:v>
                </c:pt>
                <c:pt idx="392">
                  <c:v>51.755001</c:v>
                </c:pt>
                <c:pt idx="393">
                  <c:v>51.935001</c:v>
                </c:pt>
                <c:pt idx="394">
                  <c:v>52.419998</c:v>
                </c:pt>
                <c:pt idx="395">
                  <c:v>52.195</c:v>
                </c:pt>
                <c:pt idx="396">
                  <c:v>53.259998000000003</c:v>
                </c:pt>
                <c:pt idx="397">
                  <c:v>52.107498</c:v>
                </c:pt>
                <c:pt idx="398">
                  <c:v>51.005001</c:v>
                </c:pt>
                <c:pt idx="399">
                  <c:v>48.334999000000003</c:v>
                </c:pt>
                <c:pt idx="400">
                  <c:v>49.25</c:v>
                </c:pt>
                <c:pt idx="401">
                  <c:v>49.759998000000003</c:v>
                </c:pt>
                <c:pt idx="402">
                  <c:v>50.857498</c:v>
                </c:pt>
                <c:pt idx="403">
                  <c:v>50.247501</c:v>
                </c:pt>
                <c:pt idx="404">
                  <c:v>50.119999</c:v>
                </c:pt>
                <c:pt idx="405">
                  <c:v>52.2425</c:v>
                </c:pt>
                <c:pt idx="406">
                  <c:v>50.6875</c:v>
                </c:pt>
                <c:pt idx="407">
                  <c:v>50.435001</c:v>
                </c:pt>
                <c:pt idx="408">
                  <c:v>51.625</c:v>
                </c:pt>
                <c:pt idx="409">
                  <c:v>52.587502000000001</c:v>
                </c:pt>
                <c:pt idx="410">
                  <c:v>52.59</c:v>
                </c:pt>
                <c:pt idx="411">
                  <c:v>53.16</c:v>
                </c:pt>
                <c:pt idx="412">
                  <c:v>53.115001999999997</c:v>
                </c:pt>
                <c:pt idx="413">
                  <c:v>50.66</c:v>
                </c:pt>
                <c:pt idx="414">
                  <c:v>51.622501</c:v>
                </c:pt>
                <c:pt idx="415">
                  <c:v>51.040000999999997</c:v>
                </c:pt>
                <c:pt idx="416">
                  <c:v>51.3825</c:v>
                </c:pt>
                <c:pt idx="417">
                  <c:v>52.252499</c:v>
                </c:pt>
                <c:pt idx="418">
                  <c:v>52.185001</c:v>
                </c:pt>
                <c:pt idx="419">
                  <c:v>51.424999</c:v>
                </c:pt>
                <c:pt idx="420">
                  <c:v>52.297500999999997</c:v>
                </c:pt>
                <c:pt idx="421">
                  <c:v>53.32</c:v>
                </c:pt>
                <c:pt idx="422">
                  <c:v>53.314999</c:v>
                </c:pt>
                <c:pt idx="423">
                  <c:v>53.542499999999997</c:v>
                </c:pt>
                <c:pt idx="424">
                  <c:v>54.174999</c:v>
                </c:pt>
                <c:pt idx="425">
                  <c:v>55.897499000000003</c:v>
                </c:pt>
                <c:pt idx="426">
                  <c:v>55.772499000000003</c:v>
                </c:pt>
                <c:pt idx="427">
                  <c:v>54.6875</c:v>
                </c:pt>
                <c:pt idx="428">
                  <c:v>54.974997999999999</c:v>
                </c:pt>
                <c:pt idx="429">
                  <c:v>55.174999</c:v>
                </c:pt>
                <c:pt idx="430">
                  <c:v>55.692501</c:v>
                </c:pt>
                <c:pt idx="431">
                  <c:v>55.240001999999997</c:v>
                </c:pt>
                <c:pt idx="432">
                  <c:v>54.432499</c:v>
                </c:pt>
                <c:pt idx="433">
                  <c:v>54.68</c:v>
                </c:pt>
                <c:pt idx="434">
                  <c:v>54.419998</c:v>
                </c:pt>
                <c:pt idx="435">
                  <c:v>55.2575</c:v>
                </c:pt>
                <c:pt idx="436">
                  <c:v>54.972499999999997</c:v>
                </c:pt>
                <c:pt idx="437">
                  <c:v>54.705002</c:v>
                </c:pt>
                <c:pt idx="438">
                  <c:v>55.9925</c:v>
                </c:pt>
                <c:pt idx="439">
                  <c:v>56.147499000000003</c:v>
                </c:pt>
                <c:pt idx="440">
                  <c:v>54.740001999999997</c:v>
                </c:pt>
                <c:pt idx="441">
                  <c:v>55.205002</c:v>
                </c:pt>
                <c:pt idx="442">
                  <c:v>56.752499</c:v>
                </c:pt>
                <c:pt idx="443">
                  <c:v>56.764999000000003</c:v>
                </c:pt>
                <c:pt idx="444">
                  <c:v>56.099997999999999</c:v>
                </c:pt>
                <c:pt idx="445">
                  <c:v>56.7575</c:v>
                </c:pt>
                <c:pt idx="446">
                  <c:v>57.522499000000003</c:v>
                </c:pt>
                <c:pt idx="447">
                  <c:v>59.052501999999997</c:v>
                </c:pt>
                <c:pt idx="448">
                  <c:v>58.967498999999997</c:v>
                </c:pt>
                <c:pt idx="449">
                  <c:v>58.830002</c:v>
                </c:pt>
                <c:pt idx="450">
                  <c:v>58.592498999999997</c:v>
                </c:pt>
                <c:pt idx="451">
                  <c:v>58.82</c:v>
                </c:pt>
                <c:pt idx="452">
                  <c:v>59.102500999999997</c:v>
                </c:pt>
                <c:pt idx="453">
                  <c:v>60.127499</c:v>
                </c:pt>
                <c:pt idx="454">
                  <c:v>59.990001999999997</c:v>
                </c:pt>
                <c:pt idx="455">
                  <c:v>60.794998</c:v>
                </c:pt>
                <c:pt idx="456">
                  <c:v>60.895000000000003</c:v>
                </c:pt>
                <c:pt idx="457">
                  <c:v>61.645000000000003</c:v>
                </c:pt>
                <c:pt idx="458">
                  <c:v>62.262501</c:v>
                </c:pt>
                <c:pt idx="459">
                  <c:v>60.822498000000003</c:v>
                </c:pt>
                <c:pt idx="460">
                  <c:v>60.814999</c:v>
                </c:pt>
                <c:pt idx="461">
                  <c:v>62.189999</c:v>
                </c:pt>
                <c:pt idx="462">
                  <c:v>63.955002</c:v>
                </c:pt>
                <c:pt idx="463">
                  <c:v>64.375</c:v>
                </c:pt>
                <c:pt idx="464">
                  <c:v>64.282500999999996</c:v>
                </c:pt>
                <c:pt idx="465">
                  <c:v>64.309997999999993</c:v>
                </c:pt>
                <c:pt idx="466">
                  <c:v>64.857498000000007</c:v>
                </c:pt>
                <c:pt idx="467">
                  <c:v>65.035004000000001</c:v>
                </c:pt>
                <c:pt idx="468">
                  <c:v>65.550003000000004</c:v>
                </c:pt>
                <c:pt idx="469">
                  <c:v>65.489998</c:v>
                </c:pt>
                <c:pt idx="470">
                  <c:v>66.117500000000007</c:v>
                </c:pt>
                <c:pt idx="471">
                  <c:v>65.660004000000001</c:v>
                </c:pt>
                <c:pt idx="472">
                  <c:v>66.440002000000007</c:v>
                </c:pt>
                <c:pt idx="473">
                  <c:v>66.775002000000001</c:v>
                </c:pt>
                <c:pt idx="474">
                  <c:v>66.572502</c:v>
                </c:pt>
                <c:pt idx="475">
                  <c:v>65.797500999999997</c:v>
                </c:pt>
                <c:pt idx="476">
                  <c:v>65.502502000000007</c:v>
                </c:pt>
                <c:pt idx="477">
                  <c:v>65.444999999999993</c:v>
                </c:pt>
                <c:pt idx="478">
                  <c:v>66.592499000000004</c:v>
                </c:pt>
                <c:pt idx="479">
                  <c:v>66.072502</c:v>
                </c:pt>
                <c:pt idx="480">
                  <c:v>66.959998999999996</c:v>
                </c:pt>
                <c:pt idx="481">
                  <c:v>66.8125</c:v>
                </c:pt>
                <c:pt idx="482">
                  <c:v>66.040001000000004</c:v>
                </c:pt>
                <c:pt idx="483">
                  <c:v>64.862503000000004</c:v>
                </c:pt>
                <c:pt idx="484">
                  <c:v>65.434997999999993</c:v>
                </c:pt>
                <c:pt idx="485">
                  <c:v>66.394997000000004</c:v>
                </c:pt>
                <c:pt idx="486">
                  <c:v>67.677498</c:v>
                </c:pt>
                <c:pt idx="487">
                  <c:v>66.730002999999996</c:v>
                </c:pt>
                <c:pt idx="488">
                  <c:v>67.120002999999997</c:v>
                </c:pt>
                <c:pt idx="489">
                  <c:v>67.692497000000003</c:v>
                </c:pt>
                <c:pt idx="490">
                  <c:v>67.864998</c:v>
                </c:pt>
                <c:pt idx="491">
                  <c:v>68.787497999999999</c:v>
                </c:pt>
                <c:pt idx="492">
                  <c:v>69.964995999999999</c:v>
                </c:pt>
                <c:pt idx="493">
                  <c:v>70.102501000000004</c:v>
                </c:pt>
                <c:pt idx="494">
                  <c:v>69.934997999999993</c:v>
                </c:pt>
                <c:pt idx="495">
                  <c:v>70.004997000000003</c:v>
                </c:pt>
                <c:pt idx="496">
                  <c:v>69.860000999999997</c:v>
                </c:pt>
                <c:pt idx="497">
                  <c:v>71</c:v>
                </c:pt>
                <c:pt idx="498">
                  <c:v>71.067497000000003</c:v>
                </c:pt>
                <c:pt idx="499">
                  <c:v>72.477501000000004</c:v>
                </c:pt>
                <c:pt idx="500">
                  <c:v>72.449996999999996</c:v>
                </c:pt>
                <c:pt idx="501">
                  <c:v>72.879997000000003</c:v>
                </c:pt>
                <c:pt idx="502">
                  <c:v>73.412497999999999</c:v>
                </c:pt>
                <c:pt idx="503">
                  <c:v>75.087502000000001</c:v>
                </c:pt>
                <c:pt idx="504">
                  <c:v>74.357498000000007</c:v>
                </c:pt>
                <c:pt idx="505">
                  <c:v>74.949996999999996</c:v>
                </c:pt>
                <c:pt idx="506">
                  <c:v>74.597504000000001</c:v>
                </c:pt>
                <c:pt idx="507">
                  <c:v>75.797500999999997</c:v>
                </c:pt>
                <c:pt idx="508">
                  <c:v>77.407500999999996</c:v>
                </c:pt>
                <c:pt idx="509">
                  <c:v>77.582497000000004</c:v>
                </c:pt>
                <c:pt idx="510">
                  <c:v>79.239998</c:v>
                </c:pt>
                <c:pt idx="511">
                  <c:v>78.169998000000007</c:v>
                </c:pt>
                <c:pt idx="512">
                  <c:v>77.834998999999996</c:v>
                </c:pt>
                <c:pt idx="513">
                  <c:v>78.809997999999993</c:v>
                </c:pt>
                <c:pt idx="514">
                  <c:v>79.682502999999997</c:v>
                </c:pt>
                <c:pt idx="515">
                  <c:v>79.142501999999993</c:v>
                </c:pt>
                <c:pt idx="516">
                  <c:v>79.425003000000004</c:v>
                </c:pt>
                <c:pt idx="517">
                  <c:v>79.807502999999997</c:v>
                </c:pt>
                <c:pt idx="518">
                  <c:v>79.577499000000003</c:v>
                </c:pt>
                <c:pt idx="519">
                  <c:v>77.237503000000004</c:v>
                </c:pt>
                <c:pt idx="520">
                  <c:v>79.422500999999997</c:v>
                </c:pt>
                <c:pt idx="521">
                  <c:v>81.084998999999996</c:v>
                </c:pt>
                <c:pt idx="522">
                  <c:v>80.967499000000004</c:v>
                </c:pt>
                <c:pt idx="523">
                  <c:v>77.377502000000007</c:v>
                </c:pt>
                <c:pt idx="524">
                  <c:v>77.165001000000004</c:v>
                </c:pt>
                <c:pt idx="525">
                  <c:v>79.712502000000001</c:v>
                </c:pt>
                <c:pt idx="526">
                  <c:v>80.362503000000004</c:v>
                </c:pt>
                <c:pt idx="527">
                  <c:v>81.302498</c:v>
                </c:pt>
                <c:pt idx="528">
                  <c:v>80.007499999999993</c:v>
                </c:pt>
                <c:pt idx="529">
                  <c:v>80.387496999999996</c:v>
                </c:pt>
                <c:pt idx="530">
                  <c:v>79.902495999999999</c:v>
                </c:pt>
                <c:pt idx="531">
                  <c:v>81.800003000000004</c:v>
                </c:pt>
                <c:pt idx="532">
                  <c:v>81.217499000000004</c:v>
                </c:pt>
                <c:pt idx="533">
                  <c:v>81.237503000000004</c:v>
                </c:pt>
                <c:pt idx="534">
                  <c:v>79.75</c:v>
                </c:pt>
                <c:pt idx="535">
                  <c:v>80.904999000000004</c:v>
                </c:pt>
                <c:pt idx="536">
                  <c:v>80.074996999999996</c:v>
                </c:pt>
                <c:pt idx="537">
                  <c:v>78.262496999999996</c:v>
                </c:pt>
                <c:pt idx="538">
                  <c:v>74.544998000000007</c:v>
                </c:pt>
                <c:pt idx="539">
                  <c:v>72.019997000000004</c:v>
                </c:pt>
                <c:pt idx="540">
                  <c:v>73.162497999999999</c:v>
                </c:pt>
                <c:pt idx="541">
                  <c:v>68.379997000000003</c:v>
                </c:pt>
                <c:pt idx="542">
                  <c:v>68.339995999999999</c:v>
                </c:pt>
                <c:pt idx="543">
                  <c:v>74.702499000000003</c:v>
                </c:pt>
                <c:pt idx="544">
                  <c:v>72.330001999999993</c:v>
                </c:pt>
                <c:pt idx="545">
                  <c:v>75.684997999999993</c:v>
                </c:pt>
                <c:pt idx="546">
                  <c:v>73.230002999999996</c:v>
                </c:pt>
                <c:pt idx="547">
                  <c:v>72.257499999999993</c:v>
                </c:pt>
                <c:pt idx="548">
                  <c:v>66.542502999999996</c:v>
                </c:pt>
                <c:pt idx="549">
                  <c:v>71.334998999999996</c:v>
                </c:pt>
                <c:pt idx="550">
                  <c:v>68.857498000000007</c:v>
                </c:pt>
                <c:pt idx="551">
                  <c:v>62.057499</c:v>
                </c:pt>
                <c:pt idx="552">
                  <c:v>69.492500000000007</c:v>
                </c:pt>
                <c:pt idx="553">
                  <c:v>60.552501999999997</c:v>
                </c:pt>
                <c:pt idx="554">
                  <c:v>63.215000000000003</c:v>
                </c:pt>
                <c:pt idx="555">
                  <c:v>61.667499999999997</c:v>
                </c:pt>
                <c:pt idx="556">
                  <c:v>61.195</c:v>
                </c:pt>
                <c:pt idx="557">
                  <c:v>57.310001</c:v>
                </c:pt>
                <c:pt idx="558">
                  <c:v>56.092498999999997</c:v>
                </c:pt>
                <c:pt idx="559">
                  <c:v>61.720001000000003</c:v>
                </c:pt>
                <c:pt idx="560">
                  <c:v>61.380001</c:v>
                </c:pt>
                <c:pt idx="561">
                  <c:v>64.610000999999997</c:v>
                </c:pt>
                <c:pt idx="562">
                  <c:v>61.935001</c:v>
                </c:pt>
                <c:pt idx="563">
                  <c:v>63.702499000000003</c:v>
                </c:pt>
                <c:pt idx="564">
                  <c:v>63.572498000000003</c:v>
                </c:pt>
                <c:pt idx="565">
                  <c:v>60.227500999999997</c:v>
                </c:pt>
                <c:pt idx="566">
                  <c:v>61.232498</c:v>
                </c:pt>
                <c:pt idx="567">
                  <c:v>60.352500999999997</c:v>
                </c:pt>
                <c:pt idx="568">
                  <c:v>65.617500000000007</c:v>
                </c:pt>
                <c:pt idx="569">
                  <c:v>64.857498000000007</c:v>
                </c:pt>
                <c:pt idx="570">
                  <c:v>66.517501999999993</c:v>
                </c:pt>
                <c:pt idx="571">
                  <c:v>66.997497999999993</c:v>
                </c:pt>
                <c:pt idx="572">
                  <c:v>68.3125</c:v>
                </c:pt>
                <c:pt idx="573">
                  <c:v>71.762496999999996</c:v>
                </c:pt>
                <c:pt idx="574">
                  <c:v>71.107498000000007</c:v>
                </c:pt>
                <c:pt idx="575">
                  <c:v>71.672500999999997</c:v>
                </c:pt>
                <c:pt idx="576">
                  <c:v>70.699996999999996</c:v>
                </c:pt>
                <c:pt idx="577">
                  <c:v>69.232498000000007</c:v>
                </c:pt>
                <c:pt idx="578">
                  <c:v>67.092499000000004</c:v>
                </c:pt>
                <c:pt idx="579">
                  <c:v>69.025002000000001</c:v>
                </c:pt>
                <c:pt idx="580">
                  <c:v>68.757499999999993</c:v>
                </c:pt>
                <c:pt idx="581">
                  <c:v>70.742500000000007</c:v>
                </c:pt>
                <c:pt idx="582">
                  <c:v>70.792502999999996</c:v>
                </c:pt>
                <c:pt idx="583">
                  <c:v>69.644997000000004</c:v>
                </c:pt>
                <c:pt idx="584">
                  <c:v>71.932502999999997</c:v>
                </c:pt>
                <c:pt idx="585">
                  <c:v>73.449996999999996</c:v>
                </c:pt>
                <c:pt idx="586">
                  <c:v>72.267501999999993</c:v>
                </c:pt>
                <c:pt idx="587">
                  <c:v>73.290001000000004</c:v>
                </c:pt>
                <c:pt idx="588">
                  <c:v>74.389999000000003</c:v>
                </c:pt>
                <c:pt idx="589">
                  <c:v>75.157500999999996</c:v>
                </c:pt>
                <c:pt idx="590">
                  <c:v>75.934997999999993</c:v>
                </c:pt>
                <c:pt idx="591">
                  <c:v>77.532500999999996</c:v>
                </c:pt>
                <c:pt idx="592">
                  <c:v>78.752502000000007</c:v>
                </c:pt>
                <c:pt idx="593">
                  <c:v>77.852501000000004</c:v>
                </c:pt>
                <c:pt idx="594">
                  <c:v>76.912497999999999</c:v>
                </c:pt>
                <c:pt idx="595">
                  <c:v>77.385002</c:v>
                </c:pt>
                <c:pt idx="596">
                  <c:v>76.927498</c:v>
                </c:pt>
                <c:pt idx="597">
                  <c:v>78.739998</c:v>
                </c:pt>
                <c:pt idx="598">
                  <c:v>78.285004000000001</c:v>
                </c:pt>
                <c:pt idx="599">
                  <c:v>79.807502999999997</c:v>
                </c:pt>
                <c:pt idx="600">
                  <c:v>79.212502000000001</c:v>
                </c:pt>
                <c:pt idx="601">
                  <c:v>79.722504000000001</c:v>
                </c:pt>
                <c:pt idx="602">
                  <c:v>79.182502999999997</c:v>
                </c:pt>
                <c:pt idx="603">
                  <c:v>79.527495999999999</c:v>
                </c:pt>
                <c:pt idx="604">
                  <c:v>79.5625</c:v>
                </c:pt>
                <c:pt idx="605">
                  <c:v>79.485000999999997</c:v>
                </c:pt>
                <c:pt idx="606">
                  <c:v>80.462502000000001</c:v>
                </c:pt>
                <c:pt idx="607">
                  <c:v>80.834998999999996</c:v>
                </c:pt>
                <c:pt idx="608">
                  <c:v>81.279999000000004</c:v>
                </c:pt>
                <c:pt idx="609">
                  <c:v>80.580001999999993</c:v>
                </c:pt>
                <c:pt idx="610">
                  <c:v>82.875</c:v>
                </c:pt>
                <c:pt idx="611">
                  <c:v>83.364998</c:v>
                </c:pt>
                <c:pt idx="612">
                  <c:v>85.997497999999993</c:v>
                </c:pt>
                <c:pt idx="613">
                  <c:v>88.209998999999996</c:v>
                </c:pt>
                <c:pt idx="614">
                  <c:v>83.974997999999999</c:v>
                </c:pt>
                <c:pt idx="615">
                  <c:v>84.699996999999996</c:v>
                </c:pt>
                <c:pt idx="616">
                  <c:v>85.747497999999993</c:v>
                </c:pt>
                <c:pt idx="617">
                  <c:v>88.019997000000004</c:v>
                </c:pt>
                <c:pt idx="618">
                  <c:v>87.897498999999996</c:v>
                </c:pt>
                <c:pt idx="619">
                  <c:v>87.932502999999997</c:v>
                </c:pt>
                <c:pt idx="620">
                  <c:v>87.43</c:v>
                </c:pt>
                <c:pt idx="621">
                  <c:v>89.717499000000004</c:v>
                </c:pt>
                <c:pt idx="622">
                  <c:v>91.632499999999993</c:v>
                </c:pt>
                <c:pt idx="623">
                  <c:v>90.014999000000003</c:v>
                </c:pt>
                <c:pt idx="624">
                  <c:v>91.209998999999996</c:v>
                </c:pt>
                <c:pt idx="625">
                  <c:v>88.407500999999996</c:v>
                </c:pt>
                <c:pt idx="626">
                  <c:v>90.444999999999993</c:v>
                </c:pt>
                <c:pt idx="627">
                  <c:v>91.199996999999996</c:v>
                </c:pt>
                <c:pt idx="628">
                  <c:v>91.027495999999999</c:v>
                </c:pt>
                <c:pt idx="629">
                  <c:v>91.027495999999999</c:v>
                </c:pt>
                <c:pt idx="630">
                  <c:v>93.462502000000001</c:v>
                </c:pt>
                <c:pt idx="631">
                  <c:v>93.172500999999997</c:v>
                </c:pt>
                <c:pt idx="632">
                  <c:v>95.342499000000004</c:v>
                </c:pt>
                <c:pt idx="633">
                  <c:v>95.752502000000007</c:v>
                </c:pt>
                <c:pt idx="634">
                  <c:v>95.919998000000007</c:v>
                </c:pt>
                <c:pt idx="635">
                  <c:v>95.477501000000004</c:v>
                </c:pt>
                <c:pt idx="636">
                  <c:v>97.057502999999997</c:v>
                </c:pt>
                <c:pt idx="637">
                  <c:v>97.724997999999999</c:v>
                </c:pt>
                <c:pt idx="638">
                  <c:v>96.522498999999996</c:v>
                </c:pt>
                <c:pt idx="639">
                  <c:v>96.327499000000003</c:v>
                </c:pt>
                <c:pt idx="640">
                  <c:v>98.357498000000007</c:v>
                </c:pt>
                <c:pt idx="641">
                  <c:v>97</c:v>
                </c:pt>
                <c:pt idx="642">
                  <c:v>97.272498999999996</c:v>
                </c:pt>
                <c:pt idx="643">
                  <c:v>92.845000999999996</c:v>
                </c:pt>
                <c:pt idx="644">
                  <c:v>92.614998</c:v>
                </c:pt>
                <c:pt idx="645">
                  <c:v>94.809997999999993</c:v>
                </c:pt>
                <c:pt idx="646">
                  <c:v>93.252502000000007</c:v>
                </c:pt>
                <c:pt idx="647">
                  <c:v>95.040001000000004</c:v>
                </c:pt>
                <c:pt idx="648">
                  <c:v>96.190002000000007</c:v>
                </c:pt>
                <c:pt idx="649">
                  <c:v>106.260002</c:v>
                </c:pt>
                <c:pt idx="650">
                  <c:v>108.9375</c:v>
                </c:pt>
                <c:pt idx="651">
                  <c:v>109.665001</c:v>
                </c:pt>
                <c:pt idx="652">
                  <c:v>110.0625</c:v>
                </c:pt>
                <c:pt idx="653">
                  <c:v>113.902496</c:v>
                </c:pt>
                <c:pt idx="654">
                  <c:v>111.112503</c:v>
                </c:pt>
                <c:pt idx="655">
                  <c:v>112.727501</c:v>
                </c:pt>
                <c:pt idx="656">
                  <c:v>109.375</c:v>
                </c:pt>
                <c:pt idx="657">
                  <c:v>113.010002</c:v>
                </c:pt>
                <c:pt idx="658">
                  <c:v>115.010002</c:v>
                </c:pt>
                <c:pt idx="659">
                  <c:v>114.907501</c:v>
                </c:pt>
                <c:pt idx="660">
                  <c:v>114.60749800000001</c:v>
                </c:pt>
                <c:pt idx="661">
                  <c:v>115.5625</c:v>
                </c:pt>
                <c:pt idx="662">
                  <c:v>115.707497</c:v>
                </c:pt>
                <c:pt idx="663">
                  <c:v>118.275002</c:v>
                </c:pt>
                <c:pt idx="664">
                  <c:v>124.370003</c:v>
                </c:pt>
                <c:pt idx="665">
                  <c:v>125.85749800000001</c:v>
                </c:pt>
                <c:pt idx="666">
                  <c:v>124.824997</c:v>
                </c:pt>
                <c:pt idx="667">
                  <c:v>126.522499</c:v>
                </c:pt>
                <c:pt idx="668">
                  <c:v>125.010002</c:v>
                </c:pt>
                <c:pt idx="669">
                  <c:v>124.807503</c:v>
                </c:pt>
                <c:pt idx="670">
                  <c:v>129.03999300000001</c:v>
                </c:pt>
                <c:pt idx="671">
                  <c:v>134.179993</c:v>
                </c:pt>
                <c:pt idx="672">
                  <c:v>131.39999399999999</c:v>
                </c:pt>
                <c:pt idx="673">
                  <c:v>120.879997</c:v>
                </c:pt>
                <c:pt idx="674">
                  <c:v>120.959999</c:v>
                </c:pt>
                <c:pt idx="675">
                  <c:v>112.82</c:v>
                </c:pt>
                <c:pt idx="676">
                  <c:v>117.32</c:v>
                </c:pt>
                <c:pt idx="677">
                  <c:v>113.489998</c:v>
                </c:pt>
                <c:pt idx="678">
                  <c:v>112</c:v>
                </c:pt>
                <c:pt idx="679">
                  <c:v>115.360001</c:v>
                </c:pt>
                <c:pt idx="680">
                  <c:v>115.540001</c:v>
                </c:pt>
                <c:pt idx="681">
                  <c:v>112.129997</c:v>
                </c:pt>
                <c:pt idx="682">
                  <c:v>110.339996</c:v>
                </c:pt>
                <c:pt idx="683">
                  <c:v>106.839996</c:v>
                </c:pt>
                <c:pt idx="684">
                  <c:v>110.08000199999999</c:v>
                </c:pt>
                <c:pt idx="685">
                  <c:v>111.80999799999999</c:v>
                </c:pt>
                <c:pt idx="686">
                  <c:v>107.120003</c:v>
                </c:pt>
                <c:pt idx="687">
                  <c:v>108.220001</c:v>
                </c:pt>
                <c:pt idx="688">
                  <c:v>112.279999</c:v>
                </c:pt>
                <c:pt idx="689">
                  <c:v>114.959999</c:v>
                </c:pt>
                <c:pt idx="690">
                  <c:v>114.089996</c:v>
                </c:pt>
                <c:pt idx="691">
                  <c:v>115.80999799999999</c:v>
                </c:pt>
                <c:pt idx="692">
                  <c:v>116.790001</c:v>
                </c:pt>
                <c:pt idx="693">
                  <c:v>113.019997</c:v>
                </c:pt>
                <c:pt idx="694">
                  <c:v>116.5</c:v>
                </c:pt>
                <c:pt idx="695">
                  <c:v>113.160004</c:v>
                </c:pt>
                <c:pt idx="696">
                  <c:v>115.08000199999999</c:v>
                </c:pt>
                <c:pt idx="697">
                  <c:v>114.970001</c:v>
                </c:pt>
                <c:pt idx="698">
                  <c:v>116.970001</c:v>
                </c:pt>
                <c:pt idx="699">
                  <c:v>124.400002</c:v>
                </c:pt>
                <c:pt idx="700">
                  <c:v>121.099998</c:v>
                </c:pt>
                <c:pt idx="701">
                  <c:v>121.19000200000001</c:v>
                </c:pt>
                <c:pt idx="702">
                  <c:v>120.709999</c:v>
                </c:pt>
                <c:pt idx="703">
                  <c:v>119.019997</c:v>
                </c:pt>
                <c:pt idx="704">
                  <c:v>115.980003</c:v>
                </c:pt>
                <c:pt idx="705">
                  <c:v>117.510002</c:v>
                </c:pt>
                <c:pt idx="706">
                  <c:v>116.870003</c:v>
                </c:pt>
                <c:pt idx="707">
                  <c:v>115.75</c:v>
                </c:pt>
                <c:pt idx="708">
                  <c:v>115.040001</c:v>
                </c:pt>
                <c:pt idx="709">
                  <c:v>115.050003</c:v>
                </c:pt>
                <c:pt idx="710">
                  <c:v>116.599998</c:v>
                </c:pt>
                <c:pt idx="711">
                  <c:v>111.199997</c:v>
                </c:pt>
                <c:pt idx="712">
                  <c:v>115.32</c:v>
                </c:pt>
                <c:pt idx="713">
                  <c:v>108.860001</c:v>
                </c:pt>
                <c:pt idx="714">
                  <c:v>108.769997</c:v>
                </c:pt>
                <c:pt idx="715">
                  <c:v>110.44000200000001</c:v>
                </c:pt>
                <c:pt idx="716">
                  <c:v>114.949997</c:v>
                </c:pt>
                <c:pt idx="717">
                  <c:v>119.029999</c:v>
                </c:pt>
                <c:pt idx="718">
                  <c:v>118.69000200000001</c:v>
                </c:pt>
                <c:pt idx="719">
                  <c:v>116.32</c:v>
                </c:pt>
                <c:pt idx="720">
                  <c:v>115.970001</c:v>
                </c:pt>
                <c:pt idx="721">
                  <c:v>119.489998</c:v>
                </c:pt>
                <c:pt idx="722">
                  <c:v>119.209999</c:v>
                </c:pt>
                <c:pt idx="723">
                  <c:v>119.260002</c:v>
                </c:pt>
                <c:pt idx="724">
                  <c:v>120.300003</c:v>
                </c:pt>
                <c:pt idx="725">
                  <c:v>119.389999</c:v>
                </c:pt>
                <c:pt idx="726">
                  <c:v>118.029999</c:v>
                </c:pt>
                <c:pt idx="727">
                  <c:v>118.639999</c:v>
                </c:pt>
                <c:pt idx="728">
                  <c:v>117.339996</c:v>
                </c:pt>
                <c:pt idx="729">
                  <c:v>113.849998</c:v>
                </c:pt>
                <c:pt idx="730">
                  <c:v>115.16999800000001</c:v>
                </c:pt>
                <c:pt idx="731">
                  <c:v>116.029999</c:v>
                </c:pt>
                <c:pt idx="732">
                  <c:v>116.589996</c:v>
                </c:pt>
                <c:pt idx="733">
                  <c:v>119.050003</c:v>
                </c:pt>
                <c:pt idx="734">
                  <c:v>122.720001</c:v>
                </c:pt>
                <c:pt idx="735">
                  <c:v>123.08000199999999</c:v>
                </c:pt>
                <c:pt idx="736">
                  <c:v>122.94000200000001</c:v>
                </c:pt>
                <c:pt idx="737">
                  <c:v>122.25</c:v>
                </c:pt>
                <c:pt idx="738">
                  <c:v>123.75</c:v>
                </c:pt>
                <c:pt idx="739">
                  <c:v>124.379997</c:v>
                </c:pt>
                <c:pt idx="740">
                  <c:v>121.779999</c:v>
                </c:pt>
                <c:pt idx="741">
                  <c:v>123.239998</c:v>
                </c:pt>
                <c:pt idx="742">
                  <c:v>122.410004</c:v>
                </c:pt>
                <c:pt idx="743">
                  <c:v>121.779999</c:v>
                </c:pt>
                <c:pt idx="744">
                  <c:v>127.879997</c:v>
                </c:pt>
                <c:pt idx="745">
                  <c:v>127.80999799999999</c:v>
                </c:pt>
                <c:pt idx="746">
                  <c:v>128.699997</c:v>
                </c:pt>
                <c:pt idx="747">
                  <c:v>126.660004</c:v>
                </c:pt>
                <c:pt idx="748">
                  <c:v>128.229996</c:v>
                </c:pt>
                <c:pt idx="749">
                  <c:v>131.88000500000001</c:v>
                </c:pt>
                <c:pt idx="750">
                  <c:v>130.96000699999999</c:v>
                </c:pt>
                <c:pt idx="751">
                  <c:v>131.970001</c:v>
                </c:pt>
                <c:pt idx="752">
                  <c:v>136.69000199999999</c:v>
                </c:pt>
                <c:pt idx="753">
                  <c:v>134.86999499999999</c:v>
                </c:pt>
                <c:pt idx="754">
                  <c:v>133.720001</c:v>
                </c:pt>
                <c:pt idx="755">
                  <c:v>132.69000199999999</c:v>
                </c:pt>
                <c:pt idx="756">
                  <c:v>129.41000399999999</c:v>
                </c:pt>
                <c:pt idx="757">
                  <c:v>131.009995</c:v>
                </c:pt>
                <c:pt idx="758">
                  <c:v>126.599998</c:v>
                </c:pt>
                <c:pt idx="759">
                  <c:v>130.91999799999999</c:v>
                </c:pt>
                <c:pt idx="760">
                  <c:v>132.050003</c:v>
                </c:pt>
                <c:pt idx="761">
                  <c:v>128.979996</c:v>
                </c:pt>
                <c:pt idx="762">
                  <c:v>128.800003</c:v>
                </c:pt>
                <c:pt idx="763">
                  <c:v>130.88999899999999</c:v>
                </c:pt>
                <c:pt idx="764">
                  <c:v>128.91000399999999</c:v>
                </c:pt>
                <c:pt idx="765">
                  <c:v>127.139999</c:v>
                </c:pt>
                <c:pt idx="766">
                  <c:v>127.83000199999999</c:v>
                </c:pt>
                <c:pt idx="767">
                  <c:v>132.029999</c:v>
                </c:pt>
                <c:pt idx="768">
                  <c:v>136.86999499999999</c:v>
                </c:pt>
                <c:pt idx="769">
                  <c:v>139.070007</c:v>
                </c:pt>
                <c:pt idx="770">
                  <c:v>142.91999799999999</c:v>
                </c:pt>
                <c:pt idx="771">
                  <c:v>143.16000399999999</c:v>
                </c:pt>
                <c:pt idx="772">
                  <c:v>142.05999800000001</c:v>
                </c:pt>
                <c:pt idx="773">
                  <c:v>137.08999600000001</c:v>
                </c:pt>
                <c:pt idx="774">
                  <c:v>131.96000699999999</c:v>
                </c:pt>
                <c:pt idx="775">
                  <c:v>134.13999899999999</c:v>
                </c:pt>
                <c:pt idx="776">
                  <c:v>134.990005</c:v>
                </c:pt>
                <c:pt idx="777">
                  <c:v>133.94000199999999</c:v>
                </c:pt>
                <c:pt idx="778">
                  <c:v>137.38999899999999</c:v>
                </c:pt>
                <c:pt idx="779">
                  <c:v>136.759995</c:v>
                </c:pt>
                <c:pt idx="780">
                  <c:v>136.91000399999999</c:v>
                </c:pt>
                <c:pt idx="781">
                  <c:v>136.009995</c:v>
                </c:pt>
                <c:pt idx="782">
                  <c:v>135.38999899999999</c:v>
                </c:pt>
                <c:pt idx="783">
                  <c:v>135.13000500000001</c:v>
                </c:pt>
                <c:pt idx="784">
                  <c:v>135.36999499999999</c:v>
                </c:pt>
                <c:pt idx="785">
                  <c:v>133.19000199999999</c:v>
                </c:pt>
                <c:pt idx="786">
                  <c:v>130.83999600000001</c:v>
                </c:pt>
                <c:pt idx="787">
                  <c:v>129.71000699999999</c:v>
                </c:pt>
                <c:pt idx="788">
                  <c:v>129.86999499999999</c:v>
                </c:pt>
                <c:pt idx="789">
                  <c:v>126</c:v>
                </c:pt>
                <c:pt idx="790">
                  <c:v>125.860001</c:v>
                </c:pt>
                <c:pt idx="791">
                  <c:v>125.349998</c:v>
                </c:pt>
                <c:pt idx="792">
                  <c:v>120.989998</c:v>
                </c:pt>
                <c:pt idx="793">
                  <c:v>121.260002</c:v>
                </c:pt>
                <c:pt idx="794">
                  <c:v>127.790001</c:v>
                </c:pt>
                <c:pt idx="795">
                  <c:v>125.120003</c:v>
                </c:pt>
                <c:pt idx="796">
                  <c:v>122.05999799999999</c:v>
                </c:pt>
                <c:pt idx="797">
                  <c:v>120.129997</c:v>
                </c:pt>
                <c:pt idx="798">
                  <c:v>121.41999800000001</c:v>
                </c:pt>
                <c:pt idx="799">
                  <c:v>116.360001</c:v>
                </c:pt>
                <c:pt idx="800">
                  <c:v>121.089996</c:v>
                </c:pt>
                <c:pt idx="801">
                  <c:v>119.980003</c:v>
                </c:pt>
                <c:pt idx="802">
                  <c:v>121.959999</c:v>
                </c:pt>
                <c:pt idx="803">
                  <c:v>121.029999</c:v>
                </c:pt>
                <c:pt idx="804">
                  <c:v>123.989998</c:v>
                </c:pt>
                <c:pt idx="805">
                  <c:v>125.57</c:v>
                </c:pt>
                <c:pt idx="806">
                  <c:v>124.760002</c:v>
                </c:pt>
                <c:pt idx="807">
                  <c:v>120.529999</c:v>
                </c:pt>
                <c:pt idx="808">
                  <c:v>119.989998</c:v>
                </c:pt>
                <c:pt idx="809">
                  <c:v>123.389999</c:v>
                </c:pt>
                <c:pt idx="810">
                  <c:v>122.540001</c:v>
                </c:pt>
                <c:pt idx="811">
                  <c:v>120.089996</c:v>
                </c:pt>
                <c:pt idx="812">
                  <c:v>120.589996</c:v>
                </c:pt>
                <c:pt idx="813">
                  <c:v>121.209999</c:v>
                </c:pt>
                <c:pt idx="814">
                  <c:v>121.389999</c:v>
                </c:pt>
                <c:pt idx="815">
                  <c:v>119.900002</c:v>
                </c:pt>
                <c:pt idx="816">
                  <c:v>122.150002</c:v>
                </c:pt>
                <c:pt idx="817">
                  <c:v>123</c:v>
                </c:pt>
                <c:pt idx="818">
                  <c:v>125.900002</c:v>
                </c:pt>
                <c:pt idx="819">
                  <c:v>126.209999</c:v>
                </c:pt>
                <c:pt idx="820">
                  <c:v>127.900002</c:v>
                </c:pt>
                <c:pt idx="821">
                  <c:v>130.36000100000001</c:v>
                </c:pt>
                <c:pt idx="822">
                  <c:v>133</c:v>
                </c:pt>
                <c:pt idx="823">
                  <c:v>131.240005</c:v>
                </c:pt>
                <c:pt idx="824">
                  <c:v>134.429993</c:v>
                </c:pt>
                <c:pt idx="825">
                  <c:v>132.029999</c:v>
                </c:pt>
                <c:pt idx="826">
                  <c:v>134.5</c:v>
                </c:pt>
                <c:pt idx="827">
                  <c:v>134.16000399999999</c:v>
                </c:pt>
                <c:pt idx="828">
                  <c:v>134.83999600000001</c:v>
                </c:pt>
                <c:pt idx="829">
                  <c:v>133.11000100000001</c:v>
                </c:pt>
                <c:pt idx="830">
                  <c:v>133.5</c:v>
                </c:pt>
                <c:pt idx="831">
                  <c:v>131.94000199999999</c:v>
                </c:pt>
                <c:pt idx="832">
                  <c:v>134.320007</c:v>
                </c:pt>
                <c:pt idx="833">
                  <c:v>134.720001</c:v>
                </c:pt>
                <c:pt idx="834">
                  <c:v>134.38999899999999</c:v>
                </c:pt>
                <c:pt idx="835">
                  <c:v>133.58000200000001</c:v>
                </c:pt>
                <c:pt idx="836">
                  <c:v>133.479996</c:v>
                </c:pt>
                <c:pt idx="837">
                  <c:v>131.46000699999999</c:v>
                </c:pt>
                <c:pt idx="838">
                  <c:v>132.53999300000001</c:v>
                </c:pt>
                <c:pt idx="839">
                  <c:v>127.849998</c:v>
                </c:pt>
                <c:pt idx="840">
                  <c:v>128.10000600000001</c:v>
                </c:pt>
                <c:pt idx="841">
                  <c:v>129.740005</c:v>
                </c:pt>
                <c:pt idx="842">
                  <c:v>130.21000699999999</c:v>
                </c:pt>
                <c:pt idx="843">
                  <c:v>126.849998</c:v>
                </c:pt>
                <c:pt idx="844">
                  <c:v>125.910004</c:v>
                </c:pt>
                <c:pt idx="845">
                  <c:v>122.769997</c:v>
                </c:pt>
                <c:pt idx="846">
                  <c:v>124.970001</c:v>
                </c:pt>
                <c:pt idx="847">
                  <c:v>127.449997</c:v>
                </c:pt>
                <c:pt idx="848">
                  <c:v>126.269997</c:v>
                </c:pt>
                <c:pt idx="849">
                  <c:v>124.849998</c:v>
                </c:pt>
                <c:pt idx="850">
                  <c:v>124.69000200000001</c:v>
                </c:pt>
                <c:pt idx="851">
                  <c:v>127.30999799999999</c:v>
                </c:pt>
                <c:pt idx="852">
                  <c:v>125.43</c:v>
                </c:pt>
                <c:pt idx="853">
                  <c:v>127.099998</c:v>
                </c:pt>
                <c:pt idx="854">
                  <c:v>126.900002</c:v>
                </c:pt>
                <c:pt idx="855">
                  <c:v>126.849998</c:v>
                </c:pt>
                <c:pt idx="856">
                  <c:v>125.279999</c:v>
                </c:pt>
                <c:pt idx="857">
                  <c:v>124.610001</c:v>
                </c:pt>
                <c:pt idx="858">
                  <c:v>124.279999</c:v>
                </c:pt>
                <c:pt idx="859">
                  <c:v>125.05999799999999</c:v>
                </c:pt>
                <c:pt idx="860">
                  <c:v>123.540001</c:v>
                </c:pt>
                <c:pt idx="861">
                  <c:v>125.889999</c:v>
                </c:pt>
                <c:pt idx="862">
                  <c:v>125.900002</c:v>
                </c:pt>
                <c:pt idx="863">
                  <c:v>126.739998</c:v>
                </c:pt>
                <c:pt idx="864">
                  <c:v>127.129997</c:v>
                </c:pt>
                <c:pt idx="865">
                  <c:v>126.110001</c:v>
                </c:pt>
                <c:pt idx="866">
                  <c:v>127.349998</c:v>
                </c:pt>
                <c:pt idx="867">
                  <c:v>130.479996</c:v>
                </c:pt>
                <c:pt idx="868">
                  <c:v>129.63999899999999</c:v>
                </c:pt>
                <c:pt idx="869">
                  <c:v>130.14999399999999</c:v>
                </c:pt>
                <c:pt idx="870">
                  <c:v>131.78999300000001</c:v>
                </c:pt>
                <c:pt idx="871">
                  <c:v>130.46000699999999</c:v>
                </c:pt>
                <c:pt idx="872">
                  <c:v>132.300003</c:v>
                </c:pt>
                <c:pt idx="873">
                  <c:v>133.979996</c:v>
                </c:pt>
                <c:pt idx="874">
                  <c:v>133.699997</c:v>
                </c:pt>
                <c:pt idx="875">
                  <c:v>133.41000399999999</c:v>
                </c:pt>
                <c:pt idx="876">
                  <c:v>133.11000100000001</c:v>
                </c:pt>
                <c:pt idx="877">
                  <c:v>134.779999</c:v>
                </c:pt>
                <c:pt idx="878">
                  <c:v>136.33000200000001</c:v>
                </c:pt>
                <c:pt idx="879">
                  <c:v>136.96000699999999</c:v>
                </c:pt>
                <c:pt idx="880">
                  <c:v>137.270004</c:v>
                </c:pt>
                <c:pt idx="881">
                  <c:v>139.96000699999999</c:v>
                </c:pt>
                <c:pt idx="882">
                  <c:v>142.020004</c:v>
                </c:pt>
                <c:pt idx="883">
                  <c:v>144.570007</c:v>
                </c:pt>
                <c:pt idx="884">
                  <c:v>143.240005</c:v>
                </c:pt>
                <c:pt idx="885">
                  <c:v>145.11000100000001</c:v>
                </c:pt>
                <c:pt idx="886">
                  <c:v>144.5</c:v>
                </c:pt>
                <c:pt idx="887">
                  <c:v>145.63999899999999</c:v>
                </c:pt>
                <c:pt idx="888">
                  <c:v>149.14999399999999</c:v>
                </c:pt>
                <c:pt idx="889">
                  <c:v>148.479996</c:v>
                </c:pt>
                <c:pt idx="890">
                  <c:v>146.38999899999999</c:v>
                </c:pt>
                <c:pt idx="891">
                  <c:v>142.449997</c:v>
                </c:pt>
                <c:pt idx="892">
                  <c:v>146.14999399999999</c:v>
                </c:pt>
                <c:pt idx="893">
                  <c:v>145.39999399999999</c:v>
                </c:pt>
                <c:pt idx="894">
                  <c:v>146.800003</c:v>
                </c:pt>
                <c:pt idx="895">
                  <c:v>148.55999800000001</c:v>
                </c:pt>
                <c:pt idx="896">
                  <c:v>148.990005</c:v>
                </c:pt>
                <c:pt idx="897">
                  <c:v>146.770004</c:v>
                </c:pt>
                <c:pt idx="898">
                  <c:v>144.979996</c:v>
                </c:pt>
                <c:pt idx="899">
                  <c:v>145.63999899999999</c:v>
                </c:pt>
                <c:pt idx="900">
                  <c:v>145.86000100000001</c:v>
                </c:pt>
                <c:pt idx="901">
                  <c:v>145.520004</c:v>
                </c:pt>
                <c:pt idx="902">
                  <c:v>147.36000100000001</c:v>
                </c:pt>
                <c:pt idx="903">
                  <c:v>146.949997</c:v>
                </c:pt>
                <c:pt idx="904">
                  <c:v>147.05999800000001</c:v>
                </c:pt>
                <c:pt idx="905">
                  <c:v>146.13999899999999</c:v>
                </c:pt>
                <c:pt idx="906">
                  <c:v>146.08999600000001</c:v>
                </c:pt>
                <c:pt idx="907">
                  <c:v>145.60000600000001</c:v>
                </c:pt>
                <c:pt idx="908">
                  <c:v>145.86000100000001</c:v>
                </c:pt>
                <c:pt idx="909">
                  <c:v>148.88999899999999</c:v>
                </c:pt>
                <c:pt idx="910">
                  <c:v>149.10000600000001</c:v>
                </c:pt>
                <c:pt idx="911">
                  <c:v>151.11999499999999</c:v>
                </c:pt>
                <c:pt idx="912">
                  <c:v>150.19000199999999</c:v>
                </c:pt>
                <c:pt idx="913">
                  <c:v>146.36000100000001</c:v>
                </c:pt>
                <c:pt idx="914">
                  <c:v>146.699997</c:v>
                </c:pt>
                <c:pt idx="915">
                  <c:v>148.19000199999999</c:v>
                </c:pt>
                <c:pt idx="916">
                  <c:v>149.71000699999999</c:v>
                </c:pt>
                <c:pt idx="917">
                  <c:v>149.61999499999999</c:v>
                </c:pt>
                <c:pt idx="918">
                  <c:v>148.36000100000001</c:v>
                </c:pt>
                <c:pt idx="919">
                  <c:v>147.53999300000001</c:v>
                </c:pt>
                <c:pt idx="920">
                  <c:v>148.60000600000001</c:v>
                </c:pt>
                <c:pt idx="921">
                  <c:v>153.11999499999999</c:v>
                </c:pt>
                <c:pt idx="922">
                  <c:v>151.83000200000001</c:v>
                </c:pt>
                <c:pt idx="923">
                  <c:v>152.509995</c:v>
                </c:pt>
                <c:pt idx="924">
                  <c:v>153.64999399999999</c:v>
                </c:pt>
                <c:pt idx="925">
                  <c:v>154.300003</c:v>
                </c:pt>
                <c:pt idx="926">
                  <c:v>156.69000199999999</c:v>
                </c:pt>
                <c:pt idx="927">
                  <c:v>155.11000100000001</c:v>
                </c:pt>
                <c:pt idx="928">
                  <c:v>154.070007</c:v>
                </c:pt>
                <c:pt idx="929">
                  <c:v>148.970001</c:v>
                </c:pt>
                <c:pt idx="930">
                  <c:v>149.550003</c:v>
                </c:pt>
                <c:pt idx="931">
                  <c:v>148.11999499999999</c:v>
                </c:pt>
                <c:pt idx="932">
                  <c:v>149.029999</c:v>
                </c:pt>
                <c:pt idx="933">
                  <c:v>148.78999300000001</c:v>
                </c:pt>
                <c:pt idx="934">
                  <c:v>146.05999800000001</c:v>
                </c:pt>
                <c:pt idx="935">
                  <c:v>142.94000199999999</c:v>
                </c:pt>
                <c:pt idx="936">
                  <c:v>143.429993</c:v>
                </c:pt>
                <c:pt idx="937">
                  <c:v>145.85000600000001</c:v>
                </c:pt>
                <c:pt idx="938">
                  <c:v>146.83000200000001</c:v>
                </c:pt>
                <c:pt idx="939">
                  <c:v>146.91999799999999</c:v>
                </c:pt>
                <c:pt idx="940">
                  <c:v>145.36999499999999</c:v>
                </c:pt>
                <c:pt idx="941">
                  <c:v>141.91000399999999</c:v>
                </c:pt>
                <c:pt idx="942">
                  <c:v>142.83000200000001</c:v>
                </c:pt>
                <c:pt idx="943">
                  <c:v>141.5</c:v>
                </c:pt>
                <c:pt idx="944">
                  <c:v>142.64999399999999</c:v>
                </c:pt>
                <c:pt idx="945">
                  <c:v>139.13999899999999</c:v>
                </c:pt>
                <c:pt idx="946">
                  <c:v>141.11000100000001</c:v>
                </c:pt>
                <c:pt idx="947">
                  <c:v>142</c:v>
                </c:pt>
                <c:pt idx="948">
                  <c:v>143.28999300000001</c:v>
                </c:pt>
                <c:pt idx="949">
                  <c:v>142.89999399999999</c:v>
                </c:pt>
                <c:pt idx="950">
                  <c:v>142.80999800000001</c:v>
                </c:pt>
                <c:pt idx="951">
                  <c:v>141.509995</c:v>
                </c:pt>
                <c:pt idx="952">
                  <c:v>140.91000399999999</c:v>
                </c:pt>
                <c:pt idx="953">
                  <c:v>143.759995</c:v>
                </c:pt>
                <c:pt idx="954">
                  <c:v>144.83999600000001</c:v>
                </c:pt>
                <c:pt idx="955">
                  <c:v>146.550003</c:v>
                </c:pt>
                <c:pt idx="956">
                  <c:v>148.759995</c:v>
                </c:pt>
                <c:pt idx="957">
                  <c:v>149.259995</c:v>
                </c:pt>
                <c:pt idx="958">
                  <c:v>149.479996</c:v>
                </c:pt>
                <c:pt idx="959">
                  <c:v>148.69000199999999</c:v>
                </c:pt>
                <c:pt idx="960">
                  <c:v>148.63999899999999</c:v>
                </c:pt>
                <c:pt idx="961">
                  <c:v>149.320007</c:v>
                </c:pt>
                <c:pt idx="962">
                  <c:v>148.85000600000001</c:v>
                </c:pt>
                <c:pt idx="963">
                  <c:v>152.570007</c:v>
                </c:pt>
                <c:pt idx="964">
                  <c:v>149.800003</c:v>
                </c:pt>
                <c:pt idx="965">
                  <c:v>148.96000699999999</c:v>
                </c:pt>
                <c:pt idx="966">
                  <c:v>150.020004</c:v>
                </c:pt>
                <c:pt idx="967">
                  <c:v>151.490005</c:v>
                </c:pt>
                <c:pt idx="968">
                  <c:v>150.96000699999999</c:v>
                </c:pt>
                <c:pt idx="969">
                  <c:v>151.279999</c:v>
                </c:pt>
                <c:pt idx="970">
                  <c:v>150.44000199999999</c:v>
                </c:pt>
                <c:pt idx="971">
                  <c:v>150.80999800000001</c:v>
                </c:pt>
                <c:pt idx="972">
                  <c:v>147.91999799999999</c:v>
                </c:pt>
                <c:pt idx="973">
                  <c:v>147.86999499999999</c:v>
                </c:pt>
                <c:pt idx="974">
                  <c:v>149.990005</c:v>
                </c:pt>
                <c:pt idx="975">
                  <c:v>150</c:v>
                </c:pt>
                <c:pt idx="976">
                  <c:v>151</c:v>
                </c:pt>
                <c:pt idx="977">
                  <c:v>153.490005</c:v>
                </c:pt>
                <c:pt idx="978">
                  <c:v>157.86999499999999</c:v>
                </c:pt>
                <c:pt idx="979">
                  <c:v>160.550003</c:v>
                </c:pt>
                <c:pt idx="980">
                  <c:v>161.020004</c:v>
                </c:pt>
                <c:pt idx="981">
                  <c:v>161.41000399999999</c:v>
                </c:pt>
                <c:pt idx="982">
                  <c:v>161.94000199999999</c:v>
                </c:pt>
                <c:pt idx="983">
                  <c:v>156.80999800000001</c:v>
                </c:pt>
                <c:pt idx="984">
                  <c:v>160.240005</c:v>
                </c:pt>
                <c:pt idx="985">
                  <c:v>165.300003</c:v>
                </c:pt>
                <c:pt idx="986">
                  <c:v>164.770004</c:v>
                </c:pt>
                <c:pt idx="987">
                  <c:v>163.759995</c:v>
                </c:pt>
                <c:pt idx="988">
                  <c:v>161.83999600000001</c:v>
                </c:pt>
                <c:pt idx="989">
                  <c:v>165.320007</c:v>
                </c:pt>
                <c:pt idx="990">
                  <c:v>171.179993</c:v>
                </c:pt>
                <c:pt idx="991">
                  <c:v>175.08000200000001</c:v>
                </c:pt>
                <c:pt idx="992">
                  <c:v>174.55999800000001</c:v>
                </c:pt>
                <c:pt idx="993">
                  <c:v>179.449997</c:v>
                </c:pt>
                <c:pt idx="994">
                  <c:v>175.740005</c:v>
                </c:pt>
                <c:pt idx="995">
                  <c:v>174.33000200000001</c:v>
                </c:pt>
                <c:pt idx="996">
                  <c:v>179.300003</c:v>
                </c:pt>
                <c:pt idx="997">
                  <c:v>172.259995</c:v>
                </c:pt>
                <c:pt idx="998">
                  <c:v>171.13999899999999</c:v>
                </c:pt>
                <c:pt idx="999">
                  <c:v>169.75</c:v>
                </c:pt>
                <c:pt idx="1000">
                  <c:v>172.990005</c:v>
                </c:pt>
                <c:pt idx="1001">
                  <c:v>175.63999899999999</c:v>
                </c:pt>
                <c:pt idx="1002">
                  <c:v>176.279999</c:v>
                </c:pt>
                <c:pt idx="1003">
                  <c:v>180.33000200000001</c:v>
                </c:pt>
                <c:pt idx="1004">
                  <c:v>179.28999300000001</c:v>
                </c:pt>
                <c:pt idx="1005">
                  <c:v>179.38000500000001</c:v>
                </c:pt>
                <c:pt idx="1006">
                  <c:v>178.199997</c:v>
                </c:pt>
                <c:pt idx="1007">
                  <c:v>177.570007</c:v>
                </c:pt>
                <c:pt idx="1008">
                  <c:v>182.009995</c:v>
                </c:pt>
                <c:pt idx="1009">
                  <c:v>179.699997</c:v>
                </c:pt>
                <c:pt idx="1010">
                  <c:v>174.91999799999999</c:v>
                </c:pt>
                <c:pt idx="1011">
                  <c:v>172</c:v>
                </c:pt>
                <c:pt idx="1012">
                  <c:v>172.16999799999999</c:v>
                </c:pt>
                <c:pt idx="1013">
                  <c:v>172.19000199999999</c:v>
                </c:pt>
                <c:pt idx="1014">
                  <c:v>175.08000200000001</c:v>
                </c:pt>
                <c:pt idx="1015">
                  <c:v>175.529999</c:v>
                </c:pt>
                <c:pt idx="1016">
                  <c:v>172.19000199999999</c:v>
                </c:pt>
                <c:pt idx="1017">
                  <c:v>173.070007</c:v>
                </c:pt>
                <c:pt idx="1018">
                  <c:v>169.800003</c:v>
                </c:pt>
                <c:pt idx="1019">
                  <c:v>166.229996</c:v>
                </c:pt>
                <c:pt idx="1020">
                  <c:v>164.509995</c:v>
                </c:pt>
                <c:pt idx="1021">
                  <c:v>162.41000399999999</c:v>
                </c:pt>
                <c:pt idx="1022">
                  <c:v>161.61999499999999</c:v>
                </c:pt>
                <c:pt idx="1023">
                  <c:v>159.779999</c:v>
                </c:pt>
                <c:pt idx="1024">
                  <c:v>159.69000199999999</c:v>
                </c:pt>
                <c:pt idx="1025">
                  <c:v>159.220001</c:v>
                </c:pt>
                <c:pt idx="1026">
                  <c:v>170.33000200000001</c:v>
                </c:pt>
                <c:pt idx="1027">
                  <c:v>174.779999</c:v>
                </c:pt>
                <c:pt idx="1028">
                  <c:v>174.61000100000001</c:v>
                </c:pt>
                <c:pt idx="1029">
                  <c:v>175.83999600000001</c:v>
                </c:pt>
                <c:pt idx="1030">
                  <c:v>172.89999399999999</c:v>
                </c:pt>
                <c:pt idx="1031">
                  <c:v>172.38999899999999</c:v>
                </c:pt>
                <c:pt idx="1032">
                  <c:v>171.66000399999999</c:v>
                </c:pt>
                <c:pt idx="1033">
                  <c:v>174.83000200000001</c:v>
                </c:pt>
                <c:pt idx="1034">
                  <c:v>176.279999</c:v>
                </c:pt>
                <c:pt idx="1035">
                  <c:v>172.11999499999999</c:v>
                </c:pt>
                <c:pt idx="1036">
                  <c:v>168.63999899999999</c:v>
                </c:pt>
                <c:pt idx="1037">
                  <c:v>168.88000500000001</c:v>
                </c:pt>
                <c:pt idx="1038">
                  <c:v>172.78999300000001</c:v>
                </c:pt>
                <c:pt idx="1039">
                  <c:v>172.550003</c:v>
                </c:pt>
                <c:pt idx="1040">
                  <c:v>168.88000500000001</c:v>
                </c:pt>
                <c:pt idx="1041">
                  <c:v>167.300003</c:v>
                </c:pt>
                <c:pt idx="1042">
                  <c:v>164.320007</c:v>
                </c:pt>
                <c:pt idx="1043">
                  <c:v>160.070007</c:v>
                </c:pt>
                <c:pt idx="1044">
                  <c:v>162.740005</c:v>
                </c:pt>
                <c:pt idx="1045">
                  <c:v>164.85000600000001</c:v>
                </c:pt>
                <c:pt idx="1046">
                  <c:v>165.11999499999999</c:v>
                </c:pt>
                <c:pt idx="1047">
                  <c:v>163.199997</c:v>
                </c:pt>
                <c:pt idx="1048">
                  <c:v>166.55999800000001</c:v>
                </c:pt>
                <c:pt idx="1049">
                  <c:v>166.229996</c:v>
                </c:pt>
                <c:pt idx="1050">
                  <c:v>163.16999799999999</c:v>
                </c:pt>
                <c:pt idx="1051">
                  <c:v>159.300003</c:v>
                </c:pt>
                <c:pt idx="1052">
                  <c:v>157.44000199999999</c:v>
                </c:pt>
                <c:pt idx="1053">
                  <c:v>162.949997</c:v>
                </c:pt>
                <c:pt idx="1054">
                  <c:v>158.520004</c:v>
                </c:pt>
                <c:pt idx="1055">
                  <c:v>154.729996</c:v>
                </c:pt>
                <c:pt idx="1056">
                  <c:v>150.61999499999999</c:v>
                </c:pt>
                <c:pt idx="1057">
                  <c:v>155.08999600000001</c:v>
                </c:pt>
                <c:pt idx="1058">
                  <c:v>159.58999600000001</c:v>
                </c:pt>
                <c:pt idx="1059">
                  <c:v>160.61999499999999</c:v>
                </c:pt>
                <c:pt idx="1060">
                  <c:v>163.979996</c:v>
                </c:pt>
                <c:pt idx="1061">
                  <c:v>165.38000500000001</c:v>
                </c:pt>
                <c:pt idx="1062">
                  <c:v>168.820007</c:v>
                </c:pt>
                <c:pt idx="1063">
                  <c:v>170.21000699999999</c:v>
                </c:pt>
                <c:pt idx="1064">
                  <c:v>174.070007</c:v>
                </c:pt>
                <c:pt idx="1065">
                  <c:v>174.720001</c:v>
                </c:pt>
                <c:pt idx="1066">
                  <c:v>175.60000600000001</c:v>
                </c:pt>
                <c:pt idx="1067">
                  <c:v>178.96000699999999</c:v>
                </c:pt>
                <c:pt idx="1068">
                  <c:v>177.770004</c:v>
                </c:pt>
                <c:pt idx="1069">
                  <c:v>174.61000100000001</c:v>
                </c:pt>
                <c:pt idx="1070">
                  <c:v>174.30999800000001</c:v>
                </c:pt>
                <c:pt idx="1071">
                  <c:v>178.44000199999999</c:v>
                </c:pt>
                <c:pt idx="1072">
                  <c:v>175.05999800000001</c:v>
                </c:pt>
                <c:pt idx="1073">
                  <c:v>171.83000200000001</c:v>
                </c:pt>
                <c:pt idx="1074">
                  <c:v>172.13999899999999</c:v>
                </c:pt>
                <c:pt idx="1075">
                  <c:v>170.08999600000001</c:v>
                </c:pt>
                <c:pt idx="1076">
                  <c:v>165.75</c:v>
                </c:pt>
                <c:pt idx="1077">
                  <c:v>167.66000399999999</c:v>
                </c:pt>
                <c:pt idx="1078">
                  <c:v>170.39999399999999</c:v>
                </c:pt>
                <c:pt idx="1079">
                  <c:v>165.28999300000001</c:v>
                </c:pt>
                <c:pt idx="1080">
                  <c:v>165.070007</c:v>
                </c:pt>
                <c:pt idx="1081">
                  <c:v>167.39999399999999</c:v>
                </c:pt>
                <c:pt idx="1082">
                  <c:v>167.229996</c:v>
                </c:pt>
                <c:pt idx="1083">
                  <c:v>166.41999799999999</c:v>
                </c:pt>
                <c:pt idx="1084">
                  <c:v>161.78999300000001</c:v>
                </c:pt>
                <c:pt idx="1085">
                  <c:v>162.88000500000001</c:v>
                </c:pt>
                <c:pt idx="1086">
                  <c:v>156.800003</c:v>
                </c:pt>
                <c:pt idx="1087">
                  <c:v>156.570007</c:v>
                </c:pt>
                <c:pt idx="1088">
                  <c:v>163.63999899999999</c:v>
                </c:pt>
                <c:pt idx="1089">
                  <c:v>157.64999399999999</c:v>
                </c:pt>
                <c:pt idx="1090">
                  <c:v>157.96000699999999</c:v>
                </c:pt>
                <c:pt idx="1091">
                  <c:v>159.479996</c:v>
                </c:pt>
                <c:pt idx="1092">
                  <c:v>166.020004</c:v>
                </c:pt>
                <c:pt idx="1093">
                  <c:v>156.770004</c:v>
                </c:pt>
                <c:pt idx="1094">
                  <c:v>157.279999</c:v>
                </c:pt>
                <c:pt idx="1095">
                  <c:v>152.05999800000001</c:v>
                </c:pt>
                <c:pt idx="1096">
                  <c:v>154.509995</c:v>
                </c:pt>
                <c:pt idx="1097">
                  <c:v>146.5</c:v>
                </c:pt>
                <c:pt idx="1098">
                  <c:v>142.55999800000001</c:v>
                </c:pt>
                <c:pt idx="1099">
                  <c:v>147.11000100000001</c:v>
                </c:pt>
                <c:pt idx="1100">
                  <c:v>145.53999300000001</c:v>
                </c:pt>
                <c:pt idx="1101">
                  <c:v>149.240005</c:v>
                </c:pt>
                <c:pt idx="1102">
                  <c:v>140.820007</c:v>
                </c:pt>
                <c:pt idx="1103">
                  <c:v>137.35000600000001</c:v>
                </c:pt>
                <c:pt idx="1104">
                  <c:v>137.58999600000001</c:v>
                </c:pt>
                <c:pt idx="1105">
                  <c:v>143.11000100000001</c:v>
                </c:pt>
                <c:pt idx="1106">
                  <c:v>140.36000100000001</c:v>
                </c:pt>
                <c:pt idx="1107">
                  <c:v>140.520004</c:v>
                </c:pt>
                <c:pt idx="1108">
                  <c:v>143.779999</c:v>
                </c:pt>
                <c:pt idx="1109">
                  <c:v>149.63999899999999</c:v>
                </c:pt>
                <c:pt idx="1110">
                  <c:v>148.83999600000001</c:v>
                </c:pt>
                <c:pt idx="1111">
                  <c:v>148.71000699999999</c:v>
                </c:pt>
                <c:pt idx="1112">
                  <c:v>151.21000699999999</c:v>
                </c:pt>
                <c:pt idx="1113">
                  <c:v>145.38000500000001</c:v>
                </c:pt>
                <c:pt idx="1114">
                  <c:v>146.13999899999999</c:v>
                </c:pt>
                <c:pt idx="1115">
                  <c:v>148.71000699999999</c:v>
                </c:pt>
                <c:pt idx="1116">
                  <c:v>147.96000699999999</c:v>
                </c:pt>
                <c:pt idx="1117">
                  <c:v>142.63999899999999</c:v>
                </c:pt>
                <c:pt idx="1118">
                  <c:v>137.13000500000001</c:v>
                </c:pt>
                <c:pt idx="1119">
                  <c:v>131.88000500000001</c:v>
                </c:pt>
                <c:pt idx="1120">
                  <c:v>132.759995</c:v>
                </c:pt>
                <c:pt idx="1121">
                  <c:v>135.429993</c:v>
                </c:pt>
                <c:pt idx="1122">
                  <c:v>130.05999800000001</c:v>
                </c:pt>
                <c:pt idx="1123">
                  <c:v>131.55999800000001</c:v>
                </c:pt>
                <c:pt idx="1124">
                  <c:v>135.86999499999999</c:v>
                </c:pt>
                <c:pt idx="1125">
                  <c:v>135.35000600000001</c:v>
                </c:pt>
                <c:pt idx="1126">
                  <c:v>138.270004</c:v>
                </c:pt>
                <c:pt idx="1127">
                  <c:v>141.66000399999999</c:v>
                </c:pt>
                <c:pt idx="1128">
                  <c:v>141.66000399999999</c:v>
                </c:pt>
                <c:pt idx="1129">
                  <c:v>137.44000199999999</c:v>
                </c:pt>
                <c:pt idx="1130">
                  <c:v>139.229996</c:v>
                </c:pt>
                <c:pt idx="1131">
                  <c:v>136.720001</c:v>
                </c:pt>
                <c:pt idx="1132">
                  <c:v>138.929993</c:v>
                </c:pt>
                <c:pt idx="1133">
                  <c:v>141.55999800000001</c:v>
                </c:pt>
                <c:pt idx="1134">
                  <c:v>142.91999799999999</c:v>
                </c:pt>
                <c:pt idx="1135">
                  <c:v>146.35000600000001</c:v>
                </c:pt>
                <c:pt idx="1136">
                  <c:v>147.03999300000001</c:v>
                </c:pt>
                <c:pt idx="1137">
                  <c:v>144.86999499999999</c:v>
                </c:pt>
                <c:pt idx="1138">
                  <c:v>145.86000100000001</c:v>
                </c:pt>
                <c:pt idx="1139">
                  <c:v>145.490005</c:v>
                </c:pt>
                <c:pt idx="1140">
                  <c:v>148.470001</c:v>
                </c:pt>
                <c:pt idx="1141">
                  <c:v>150.16999799999999</c:v>
                </c:pt>
                <c:pt idx="1142">
                  <c:v>147.070007</c:v>
                </c:pt>
                <c:pt idx="1143">
                  <c:v>151</c:v>
                </c:pt>
                <c:pt idx="1144">
                  <c:v>153.03999300000001</c:v>
                </c:pt>
                <c:pt idx="1145">
                  <c:v>155.35000600000001</c:v>
                </c:pt>
                <c:pt idx="1146">
                  <c:v>154.08999600000001</c:v>
                </c:pt>
                <c:pt idx="1147">
                  <c:v>152.949997</c:v>
                </c:pt>
                <c:pt idx="1148">
                  <c:v>151.60000600000001</c:v>
                </c:pt>
                <c:pt idx="1149">
                  <c:v>156.78999300000001</c:v>
                </c:pt>
                <c:pt idx="1150">
                  <c:v>157.35000600000001</c:v>
                </c:pt>
                <c:pt idx="1151">
                  <c:v>162.509995</c:v>
                </c:pt>
                <c:pt idx="1152">
                  <c:v>161.509995</c:v>
                </c:pt>
                <c:pt idx="1153">
                  <c:v>160.009995</c:v>
                </c:pt>
                <c:pt idx="1154">
                  <c:v>166.13000500000001</c:v>
                </c:pt>
                <c:pt idx="1155">
                  <c:v>165.80999800000001</c:v>
                </c:pt>
                <c:pt idx="1156">
                  <c:v>165.35000600000001</c:v>
                </c:pt>
                <c:pt idx="1157">
                  <c:v>164.86999499999999</c:v>
                </c:pt>
                <c:pt idx="1158">
                  <c:v>164.91999799999999</c:v>
                </c:pt>
                <c:pt idx="1159">
                  <c:v>169.240005</c:v>
                </c:pt>
                <c:pt idx="1160">
                  <c:v>168.490005</c:v>
                </c:pt>
                <c:pt idx="1161">
                  <c:v>172.10000600000001</c:v>
                </c:pt>
                <c:pt idx="1162">
                  <c:v>173.19000199999999</c:v>
                </c:pt>
                <c:pt idx="1163">
                  <c:v>173.029999</c:v>
                </c:pt>
                <c:pt idx="1164">
                  <c:v>174.550003</c:v>
                </c:pt>
                <c:pt idx="1165">
                  <c:v>174.14999399999999</c:v>
                </c:pt>
                <c:pt idx="1166">
                  <c:v>171.520004</c:v>
                </c:pt>
                <c:pt idx="1167">
                  <c:v>167.570007</c:v>
                </c:pt>
                <c:pt idx="1168">
                  <c:v>167.229996</c:v>
                </c:pt>
                <c:pt idx="1169">
                  <c:v>167.529999</c:v>
                </c:pt>
                <c:pt idx="1170">
                  <c:v>170.029999</c:v>
                </c:pt>
                <c:pt idx="1171">
                  <c:v>163.61999499999999</c:v>
                </c:pt>
                <c:pt idx="1172">
                  <c:v>161.38000500000001</c:v>
                </c:pt>
                <c:pt idx="1173">
                  <c:v>158.91000399999999</c:v>
                </c:pt>
                <c:pt idx="1174">
                  <c:v>157.220001</c:v>
                </c:pt>
                <c:pt idx="1175">
                  <c:v>157.96000699999999</c:v>
                </c:pt>
                <c:pt idx="1176">
                  <c:v>155.80999800000001</c:v>
                </c:pt>
                <c:pt idx="1177">
                  <c:v>154.529999</c:v>
                </c:pt>
                <c:pt idx="1178">
                  <c:v>155.96000699999999</c:v>
                </c:pt>
                <c:pt idx="1179">
                  <c:v>154.46000699999999</c:v>
                </c:pt>
                <c:pt idx="1180">
                  <c:v>157.36999499999999</c:v>
                </c:pt>
                <c:pt idx="1181">
                  <c:v>163.429993</c:v>
                </c:pt>
                <c:pt idx="1182">
                  <c:v>153.83999600000001</c:v>
                </c:pt>
                <c:pt idx="1183">
                  <c:v>155.30999800000001</c:v>
                </c:pt>
                <c:pt idx="1184">
                  <c:v>152.36999499999999</c:v>
                </c:pt>
                <c:pt idx="1185">
                  <c:v>150.699997</c:v>
                </c:pt>
                <c:pt idx="1186">
                  <c:v>154.479996</c:v>
                </c:pt>
                <c:pt idx="1187">
                  <c:v>156.89999399999999</c:v>
                </c:pt>
                <c:pt idx="1188">
                  <c:v>153.720001</c:v>
                </c:pt>
                <c:pt idx="1189">
                  <c:v>152.740005</c:v>
                </c:pt>
                <c:pt idx="1190">
                  <c:v>150.429993</c:v>
                </c:pt>
                <c:pt idx="1191">
                  <c:v>150.770004</c:v>
                </c:pt>
                <c:pt idx="1192">
                  <c:v>151.759995</c:v>
                </c:pt>
                <c:pt idx="1193">
                  <c:v>149.83999600000001</c:v>
                </c:pt>
                <c:pt idx="1194">
                  <c:v>142.479996</c:v>
                </c:pt>
                <c:pt idx="1195">
                  <c:v>138.199997</c:v>
                </c:pt>
                <c:pt idx="1196">
                  <c:v>142.449997</c:v>
                </c:pt>
                <c:pt idx="1197">
                  <c:v>146.10000600000001</c:v>
                </c:pt>
                <c:pt idx="1198">
                  <c:v>146.39999399999999</c:v>
                </c:pt>
                <c:pt idx="1199">
                  <c:v>145.429993</c:v>
                </c:pt>
                <c:pt idx="1200">
                  <c:v>140.08999600000001</c:v>
                </c:pt>
                <c:pt idx="1201">
                  <c:v>140.41999799999999</c:v>
                </c:pt>
                <c:pt idx="1202">
                  <c:v>138.979996</c:v>
                </c:pt>
                <c:pt idx="1203">
                  <c:v>138.33999600000001</c:v>
                </c:pt>
                <c:pt idx="1204">
                  <c:v>142.990005</c:v>
                </c:pt>
                <c:pt idx="1205">
                  <c:v>138.38000500000001</c:v>
                </c:pt>
                <c:pt idx="1206">
                  <c:v>142.41000399999999</c:v>
                </c:pt>
                <c:pt idx="1207">
                  <c:v>143.75</c:v>
                </c:pt>
                <c:pt idx="1208">
                  <c:v>143.86000100000001</c:v>
                </c:pt>
                <c:pt idx="1209">
                  <c:v>143.38999899999999</c:v>
                </c:pt>
                <c:pt idx="1210">
                  <c:v>147.270004</c:v>
                </c:pt>
                <c:pt idx="1211">
                  <c:v>149.449997</c:v>
                </c:pt>
                <c:pt idx="1212">
                  <c:v>152.33999600000001</c:v>
                </c:pt>
                <c:pt idx="1213">
                  <c:v>149.35000600000001</c:v>
                </c:pt>
                <c:pt idx="1214">
                  <c:v>144.800003</c:v>
                </c:pt>
                <c:pt idx="1215">
                  <c:v>155.740005</c:v>
                </c:pt>
                <c:pt idx="1216">
                  <c:v>153.33999600000001</c:v>
                </c:pt>
                <c:pt idx="1217">
                  <c:v>150.64999399999999</c:v>
                </c:pt>
                <c:pt idx="1218">
                  <c:v>145.029999</c:v>
                </c:pt>
                <c:pt idx="1219">
                  <c:v>138.88000500000001</c:v>
                </c:pt>
                <c:pt idx="1220">
                  <c:v>138.38000500000001</c:v>
                </c:pt>
                <c:pt idx="1221">
                  <c:v>138.91999799999999</c:v>
                </c:pt>
                <c:pt idx="1222">
                  <c:v>139.5</c:v>
                </c:pt>
                <c:pt idx="1223">
                  <c:v>134.86999499999999</c:v>
                </c:pt>
                <c:pt idx="1224">
                  <c:v>146.86999499999999</c:v>
                </c:pt>
                <c:pt idx="1225">
                  <c:v>149.699997</c:v>
                </c:pt>
                <c:pt idx="1226">
                  <c:v>148.279999</c:v>
                </c:pt>
                <c:pt idx="1227">
                  <c:v>150.03999300000001</c:v>
                </c:pt>
                <c:pt idx="1228">
                  <c:v>148.78999300000001</c:v>
                </c:pt>
                <c:pt idx="1229">
                  <c:v>150.720001</c:v>
                </c:pt>
                <c:pt idx="1230">
                  <c:v>151.28999300000001</c:v>
                </c:pt>
                <c:pt idx="1231">
                  <c:v>148.009995</c:v>
                </c:pt>
                <c:pt idx="1232">
                  <c:v>150.179993</c:v>
                </c:pt>
                <c:pt idx="1233">
                  <c:v>151.070007</c:v>
                </c:pt>
                <c:pt idx="1234">
                  <c:v>148.11000100000001</c:v>
                </c:pt>
                <c:pt idx="1235">
                  <c:v>144.220001</c:v>
                </c:pt>
                <c:pt idx="1236">
                  <c:v>141.16999799999999</c:v>
                </c:pt>
                <c:pt idx="1237">
                  <c:v>148.029999</c:v>
                </c:pt>
                <c:pt idx="1238">
                  <c:v>148.30999800000001</c:v>
                </c:pt>
                <c:pt idx="1239">
                  <c:v>147.80999800000001</c:v>
                </c:pt>
                <c:pt idx="1240">
                  <c:v>146.63000500000001</c:v>
                </c:pt>
                <c:pt idx="1241">
                  <c:v>142.91000399999999</c:v>
                </c:pt>
                <c:pt idx="1242">
                  <c:v>140.94000199999999</c:v>
                </c:pt>
                <c:pt idx="1243">
                  <c:v>142.64999399999999</c:v>
                </c:pt>
                <c:pt idx="1244">
                  <c:v>142.16000399999999</c:v>
                </c:pt>
                <c:pt idx="1245">
                  <c:v>144.490005</c:v>
                </c:pt>
                <c:pt idx="1246">
                  <c:v>145.470001</c:v>
                </c:pt>
                <c:pt idx="1247">
                  <c:v>143.21000699999999</c:v>
                </c:pt>
                <c:pt idx="1248">
                  <c:v>136.5</c:v>
                </c:pt>
                <c:pt idx="1249">
                  <c:v>134.509995</c:v>
                </c:pt>
                <c:pt idx="1250">
                  <c:v>132.36999499999999</c:v>
                </c:pt>
                <c:pt idx="1251">
                  <c:v>132.300003</c:v>
                </c:pt>
                <c:pt idx="1252">
                  <c:v>135.449997</c:v>
                </c:pt>
                <c:pt idx="1253">
                  <c:v>132.229996</c:v>
                </c:pt>
                <c:pt idx="1254">
                  <c:v>131.86000100000001</c:v>
                </c:pt>
                <c:pt idx="1255">
                  <c:v>130.029999</c:v>
                </c:pt>
                <c:pt idx="1256">
                  <c:v>126.040001</c:v>
                </c:pt>
                <c:pt idx="1257">
                  <c:v>129.61000100000001</c:v>
                </c:pt>
                <c:pt idx="1258">
                  <c:v>129.929993</c:v>
                </c:pt>
                <c:pt idx="1259">
                  <c:v>125.07</c:v>
                </c:pt>
                <c:pt idx="1260">
                  <c:v>126.360001</c:v>
                </c:pt>
                <c:pt idx="1261">
                  <c:v>125.019997</c:v>
                </c:pt>
                <c:pt idx="1262">
                  <c:v>129.61999499999999</c:v>
                </c:pt>
                <c:pt idx="1263">
                  <c:v>130.14999399999999</c:v>
                </c:pt>
                <c:pt idx="1264">
                  <c:v>130.729996</c:v>
                </c:pt>
                <c:pt idx="1265">
                  <c:v>133.490005</c:v>
                </c:pt>
                <c:pt idx="1266">
                  <c:v>133.41000399999999</c:v>
                </c:pt>
                <c:pt idx="1267">
                  <c:v>134.759995</c:v>
                </c:pt>
                <c:pt idx="1268">
                  <c:v>135.94000199999999</c:v>
                </c:pt>
                <c:pt idx="1269">
                  <c:v>135.21000699999999</c:v>
                </c:pt>
                <c:pt idx="1270">
                  <c:v>135.270004</c:v>
                </c:pt>
                <c:pt idx="1271">
                  <c:v>137.86999499999999</c:v>
                </c:pt>
                <c:pt idx="1272">
                  <c:v>141.11000100000001</c:v>
                </c:pt>
                <c:pt idx="1273">
                  <c:v>142.529999</c:v>
                </c:pt>
                <c:pt idx="1274">
                  <c:v>141.86000100000001</c:v>
                </c:pt>
                <c:pt idx="1275">
                  <c:v>143.96000699999999</c:v>
                </c:pt>
                <c:pt idx="1276">
                  <c:v>145.929993</c:v>
                </c:pt>
                <c:pt idx="1277">
                  <c:v>143</c:v>
                </c:pt>
              </c:numCache>
            </c:numRef>
          </c:val>
          <c:smooth val="0"/>
          <c:extLst>
            <c:ext xmlns:c16="http://schemas.microsoft.com/office/drawing/2014/chart" uri="{C3380CC4-5D6E-409C-BE32-E72D297353CC}">
              <c16:uniqueId val="{00000003-36CF-4B4F-9EDE-0D1FED65D7E2}"/>
            </c:ext>
          </c:extLst>
        </c:ser>
        <c:dLbls>
          <c:showLegendKey val="0"/>
          <c:showVal val="0"/>
          <c:showCatName val="0"/>
          <c:showSerName val="0"/>
          <c:showPercent val="0"/>
          <c:showBubbleSize val="0"/>
        </c:dLbls>
        <c:smooth val="0"/>
        <c:axId val="188896543"/>
        <c:axId val="188895583"/>
      </c:lineChart>
      <c:dateAx>
        <c:axId val="18889654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95583"/>
        <c:crosses val="autoZero"/>
        <c:auto val="1"/>
        <c:lblOffset val="100"/>
        <c:baseTimeUnit val="days"/>
      </c:dateAx>
      <c:valAx>
        <c:axId val="188895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96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prstClr val="black">
                    <a:lumMod val="65000"/>
                    <a:lumOff val="35000"/>
                  </a:prstClr>
                </a:solidFill>
              </a:rPr>
              <a:t>Price</a:t>
            </a:r>
            <a:r>
              <a:rPr lang="en-US" sz="1400"/>
              <a:t> Average of MSFT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580927384076995E-2"/>
          <c:y val="0.15782407407407409"/>
          <c:w val="0.89019685039370078"/>
          <c:h val="0.61498432487605714"/>
        </c:manualLayout>
      </c:layout>
      <c:lineChart>
        <c:grouping val="standard"/>
        <c:varyColors val="0"/>
        <c:ser>
          <c:idx val="0"/>
          <c:order val="0"/>
          <c:tx>
            <c:strRef>
              <c:f>Sheet1!$B$1</c:f>
              <c:strCache>
                <c:ptCount val="1"/>
                <c:pt idx="0">
                  <c:v>Open</c:v>
                </c:pt>
              </c:strCache>
            </c:strRef>
          </c:tx>
          <c:spPr>
            <a:ln w="28575" cap="rnd">
              <a:solidFill>
                <a:schemeClr val="accent1"/>
              </a:solidFill>
              <a:round/>
            </a:ln>
            <a:effectLst/>
          </c:spPr>
          <c:marker>
            <c:symbol val="none"/>
          </c:marker>
          <c:cat>
            <c:numRef>
              <c:f>Sheet1!$A$2:$A$1279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Sheet1!$B$2:$B$1279</c:f>
              <c:numCache>
                <c:formatCode>General</c:formatCode>
                <c:ptCount val="1278"/>
                <c:pt idx="0">
                  <c:v>86.129997000000003</c:v>
                </c:pt>
                <c:pt idx="1">
                  <c:v>86.059997999999993</c:v>
                </c:pt>
                <c:pt idx="2">
                  <c:v>86.589995999999999</c:v>
                </c:pt>
                <c:pt idx="3">
                  <c:v>87.660004000000001</c:v>
                </c:pt>
                <c:pt idx="4">
                  <c:v>88.199996999999996</c:v>
                </c:pt>
                <c:pt idx="5">
                  <c:v>88.650002000000001</c:v>
                </c:pt>
                <c:pt idx="6">
                  <c:v>87.860000999999997</c:v>
                </c:pt>
                <c:pt idx="7">
                  <c:v>88.129997000000003</c:v>
                </c:pt>
                <c:pt idx="8">
                  <c:v>88.669998000000007</c:v>
                </c:pt>
                <c:pt idx="9">
                  <c:v>90.099997999999999</c:v>
                </c:pt>
                <c:pt idx="10">
                  <c:v>89.080001999999993</c:v>
                </c:pt>
                <c:pt idx="11">
                  <c:v>89.800003000000004</c:v>
                </c:pt>
                <c:pt idx="12">
                  <c:v>90.139999000000003</c:v>
                </c:pt>
                <c:pt idx="13">
                  <c:v>90</c:v>
                </c:pt>
                <c:pt idx="14">
                  <c:v>91.900002000000001</c:v>
                </c:pt>
                <c:pt idx="15">
                  <c:v>92.550003000000004</c:v>
                </c:pt>
                <c:pt idx="16">
                  <c:v>92.470000999999996</c:v>
                </c:pt>
                <c:pt idx="17">
                  <c:v>93.120002999999997</c:v>
                </c:pt>
                <c:pt idx="18">
                  <c:v>95.139999000000003</c:v>
                </c:pt>
                <c:pt idx="19">
                  <c:v>93.300003000000004</c:v>
                </c:pt>
                <c:pt idx="20">
                  <c:v>93.75</c:v>
                </c:pt>
                <c:pt idx="21">
                  <c:v>94.790001000000004</c:v>
                </c:pt>
                <c:pt idx="22">
                  <c:v>93.639999000000003</c:v>
                </c:pt>
                <c:pt idx="23">
                  <c:v>90.559997999999993</c:v>
                </c:pt>
                <c:pt idx="24">
                  <c:v>86.889999000000003</c:v>
                </c:pt>
                <c:pt idx="25">
                  <c:v>90.489998</c:v>
                </c:pt>
                <c:pt idx="26">
                  <c:v>89.709998999999996</c:v>
                </c:pt>
                <c:pt idx="27">
                  <c:v>86.300003000000004</c:v>
                </c:pt>
                <c:pt idx="28">
                  <c:v>88.739998</c:v>
                </c:pt>
                <c:pt idx="29">
                  <c:v>88.93</c:v>
                </c:pt>
                <c:pt idx="30">
                  <c:v>88.510002</c:v>
                </c:pt>
                <c:pt idx="31">
                  <c:v>91.209998999999996</c:v>
                </c:pt>
                <c:pt idx="32">
                  <c:v>92.449996999999996</c:v>
                </c:pt>
                <c:pt idx="33">
                  <c:v>91.480002999999996</c:v>
                </c:pt>
                <c:pt idx="34">
                  <c:v>92.980002999999996</c:v>
                </c:pt>
                <c:pt idx="35">
                  <c:v>92.050003000000004</c:v>
                </c:pt>
                <c:pt idx="36">
                  <c:v>93.599997999999999</c:v>
                </c:pt>
                <c:pt idx="37">
                  <c:v>94.400002000000001</c:v>
                </c:pt>
                <c:pt idx="38">
                  <c:v>95.739998</c:v>
                </c:pt>
                <c:pt idx="39">
                  <c:v>94.839995999999999</c:v>
                </c:pt>
                <c:pt idx="40">
                  <c:v>93.989998</c:v>
                </c:pt>
                <c:pt idx="41">
                  <c:v>91.580001999999993</c:v>
                </c:pt>
                <c:pt idx="42">
                  <c:v>92.339995999999999</c:v>
                </c:pt>
                <c:pt idx="43">
                  <c:v>94.339995999999999</c:v>
                </c:pt>
                <c:pt idx="44">
                  <c:v>93.160004000000001</c:v>
                </c:pt>
                <c:pt idx="45">
                  <c:v>94.269997000000004</c:v>
                </c:pt>
                <c:pt idx="46">
                  <c:v>95.290001000000004</c:v>
                </c:pt>
                <c:pt idx="47">
                  <c:v>96.5</c:v>
                </c:pt>
                <c:pt idx="48">
                  <c:v>97</c:v>
                </c:pt>
                <c:pt idx="49">
                  <c:v>95.120002999999997</c:v>
                </c:pt>
                <c:pt idx="50">
                  <c:v>93.529999000000004</c:v>
                </c:pt>
                <c:pt idx="51">
                  <c:v>94.68</c:v>
                </c:pt>
                <c:pt idx="52">
                  <c:v>93.739998</c:v>
                </c:pt>
                <c:pt idx="53">
                  <c:v>93.050003000000004</c:v>
                </c:pt>
                <c:pt idx="54">
                  <c:v>92.93</c:v>
                </c:pt>
                <c:pt idx="55">
                  <c:v>91.269997000000004</c:v>
                </c:pt>
                <c:pt idx="56">
                  <c:v>89.5</c:v>
                </c:pt>
                <c:pt idx="57">
                  <c:v>90.610000999999997</c:v>
                </c:pt>
                <c:pt idx="58">
                  <c:v>94.940002000000007</c:v>
                </c:pt>
                <c:pt idx="59">
                  <c:v>89.82</c:v>
                </c:pt>
                <c:pt idx="60">
                  <c:v>90.18</c:v>
                </c:pt>
                <c:pt idx="61">
                  <c:v>90.470000999999996</c:v>
                </c:pt>
                <c:pt idx="62">
                  <c:v>89.580001999999993</c:v>
                </c:pt>
                <c:pt idx="63">
                  <c:v>87.849997999999999</c:v>
                </c:pt>
                <c:pt idx="64">
                  <c:v>92.440002000000007</c:v>
                </c:pt>
                <c:pt idx="65">
                  <c:v>91.489998</c:v>
                </c:pt>
                <c:pt idx="66">
                  <c:v>91.040001000000004</c:v>
                </c:pt>
                <c:pt idx="67">
                  <c:v>92.389999000000003</c:v>
                </c:pt>
                <c:pt idx="68">
                  <c:v>92.010002</c:v>
                </c:pt>
                <c:pt idx="69">
                  <c:v>92.43</c:v>
                </c:pt>
                <c:pt idx="70">
                  <c:v>94.050003000000004</c:v>
                </c:pt>
                <c:pt idx="71">
                  <c:v>94.07</c:v>
                </c:pt>
                <c:pt idx="72">
                  <c:v>95</c:v>
                </c:pt>
                <c:pt idx="73">
                  <c:v>96.220000999999996</c:v>
                </c:pt>
                <c:pt idx="74">
                  <c:v>96.440002000000007</c:v>
                </c:pt>
                <c:pt idx="75">
                  <c:v>95.910004000000001</c:v>
                </c:pt>
                <c:pt idx="76">
                  <c:v>95.739998</c:v>
                </c:pt>
                <c:pt idx="77">
                  <c:v>96.239998</c:v>
                </c:pt>
                <c:pt idx="78">
                  <c:v>93.300003000000004</c:v>
                </c:pt>
                <c:pt idx="79">
                  <c:v>93.550003000000004</c:v>
                </c:pt>
                <c:pt idx="80">
                  <c:v>97.599997999999999</c:v>
                </c:pt>
                <c:pt idx="81">
                  <c:v>96.330001999999993</c:v>
                </c:pt>
                <c:pt idx="82">
                  <c:v>93.209998999999996</c:v>
                </c:pt>
                <c:pt idx="83">
                  <c:v>94.989998</c:v>
                </c:pt>
                <c:pt idx="84">
                  <c:v>92.959998999999996</c:v>
                </c:pt>
                <c:pt idx="85">
                  <c:v>93.32</c:v>
                </c:pt>
                <c:pt idx="86">
                  <c:v>95.169998000000007</c:v>
                </c:pt>
                <c:pt idx="87">
                  <c:v>95.849997999999999</c:v>
                </c:pt>
                <c:pt idx="88">
                  <c:v>96.010002</c:v>
                </c:pt>
                <c:pt idx="89">
                  <c:v>97.459998999999996</c:v>
                </c:pt>
                <c:pt idx="90">
                  <c:v>97.800003000000004</c:v>
                </c:pt>
                <c:pt idx="91">
                  <c:v>97.919998000000007</c:v>
                </c:pt>
                <c:pt idx="92">
                  <c:v>97.239998</c:v>
                </c:pt>
                <c:pt idx="93">
                  <c:v>97.360000999999997</c:v>
                </c:pt>
                <c:pt idx="94">
                  <c:v>96.760002</c:v>
                </c:pt>
                <c:pt idx="95">
                  <c:v>96.010002</c:v>
                </c:pt>
                <c:pt idx="96">
                  <c:v>97</c:v>
                </c:pt>
                <c:pt idx="97">
                  <c:v>97.68</c:v>
                </c:pt>
                <c:pt idx="98">
                  <c:v>96.709998999999996</c:v>
                </c:pt>
                <c:pt idx="99">
                  <c:v>98.730002999999996</c:v>
                </c:pt>
                <c:pt idx="100">
                  <c:v>98.300003000000004</c:v>
                </c:pt>
                <c:pt idx="101">
                  <c:v>97.839995999999999</c:v>
                </c:pt>
                <c:pt idx="102">
                  <c:v>98.309997999999993</c:v>
                </c:pt>
                <c:pt idx="103">
                  <c:v>99.290001000000004</c:v>
                </c:pt>
                <c:pt idx="104">
                  <c:v>99.279999000000004</c:v>
                </c:pt>
                <c:pt idx="105">
                  <c:v>101.260002</c:v>
                </c:pt>
                <c:pt idx="106">
                  <c:v>102</c:v>
                </c:pt>
                <c:pt idx="107">
                  <c:v>102.480003</c:v>
                </c:pt>
                <c:pt idx="108">
                  <c:v>102.650002</c:v>
                </c:pt>
                <c:pt idx="109">
                  <c:v>101.089996</c:v>
                </c:pt>
                <c:pt idx="110">
                  <c:v>101.010002</c:v>
                </c:pt>
                <c:pt idx="111">
                  <c:v>101.099998</c:v>
                </c:pt>
                <c:pt idx="112">
                  <c:v>101.720001</c:v>
                </c:pt>
                <c:pt idx="113">
                  <c:v>101.650002</c:v>
                </c:pt>
                <c:pt idx="114">
                  <c:v>101.510002</c:v>
                </c:pt>
                <c:pt idx="115">
                  <c:v>100.010002</c:v>
                </c:pt>
                <c:pt idx="116">
                  <c:v>99.650002000000001</c:v>
                </c:pt>
                <c:pt idx="117">
                  <c:v>101.370003</c:v>
                </c:pt>
                <c:pt idx="118">
                  <c:v>102.08000199999999</c:v>
                </c:pt>
                <c:pt idx="119">
                  <c:v>100.410004</c:v>
                </c:pt>
                <c:pt idx="120">
                  <c:v>100</c:v>
                </c:pt>
                <c:pt idx="121">
                  <c:v>98.82</c:v>
                </c:pt>
                <c:pt idx="122">
                  <c:v>99.580001999999993</c:v>
                </c:pt>
                <c:pt idx="123">
                  <c:v>97.379997000000003</c:v>
                </c:pt>
                <c:pt idx="124">
                  <c:v>98.93</c:v>
                </c:pt>
                <c:pt idx="125">
                  <c:v>98.099997999999999</c:v>
                </c:pt>
                <c:pt idx="126">
                  <c:v>100.480003</c:v>
                </c:pt>
                <c:pt idx="127">
                  <c:v>99.5</c:v>
                </c:pt>
                <c:pt idx="128">
                  <c:v>99.889999000000003</c:v>
                </c:pt>
                <c:pt idx="129">
                  <c:v>101.650002</c:v>
                </c:pt>
                <c:pt idx="130">
                  <c:v>102</c:v>
                </c:pt>
                <c:pt idx="131">
                  <c:v>101.150002</c:v>
                </c:pt>
                <c:pt idx="132">
                  <c:v>102.769997</c:v>
                </c:pt>
                <c:pt idx="133">
                  <c:v>104.370003</c:v>
                </c:pt>
                <c:pt idx="134">
                  <c:v>105.400002</c:v>
                </c:pt>
                <c:pt idx="135">
                  <c:v>104.610001</c:v>
                </c:pt>
                <c:pt idx="136">
                  <c:v>105.94000200000001</c:v>
                </c:pt>
                <c:pt idx="137">
                  <c:v>104.93</c:v>
                </c:pt>
                <c:pt idx="138">
                  <c:v>108.08000199999999</c:v>
                </c:pt>
                <c:pt idx="139">
                  <c:v>106.300003</c:v>
                </c:pt>
                <c:pt idx="140">
                  <c:v>108.57</c:v>
                </c:pt>
                <c:pt idx="141">
                  <c:v>107.959999</c:v>
                </c:pt>
                <c:pt idx="142">
                  <c:v>110.739998</c:v>
                </c:pt>
                <c:pt idx="143">
                  <c:v>110.18</c:v>
                </c:pt>
                <c:pt idx="144">
                  <c:v>107.19000200000001</c:v>
                </c:pt>
                <c:pt idx="145">
                  <c:v>106.489998</c:v>
                </c:pt>
                <c:pt idx="146">
                  <c:v>106.029999</c:v>
                </c:pt>
                <c:pt idx="147">
                  <c:v>105.400002</c:v>
                </c:pt>
                <c:pt idx="148">
                  <c:v>107.800003</c:v>
                </c:pt>
                <c:pt idx="149">
                  <c:v>108.120003</c:v>
                </c:pt>
                <c:pt idx="150">
                  <c:v>108.55999799999999</c:v>
                </c:pt>
                <c:pt idx="151">
                  <c:v>109.33000199999999</c:v>
                </c:pt>
                <c:pt idx="152">
                  <c:v>109.709999</c:v>
                </c:pt>
                <c:pt idx="153">
                  <c:v>109.41999800000001</c:v>
                </c:pt>
                <c:pt idx="154">
                  <c:v>109.239998</c:v>
                </c:pt>
                <c:pt idx="155">
                  <c:v>108.55999799999999</c:v>
                </c:pt>
                <c:pt idx="156">
                  <c:v>108.489998</c:v>
                </c:pt>
                <c:pt idx="157">
                  <c:v>108.300003</c:v>
                </c:pt>
                <c:pt idx="158">
                  <c:v>107.360001</c:v>
                </c:pt>
                <c:pt idx="159">
                  <c:v>107.510002</c:v>
                </c:pt>
                <c:pt idx="160">
                  <c:v>106.91999800000001</c:v>
                </c:pt>
                <c:pt idx="161">
                  <c:v>105.849998</c:v>
                </c:pt>
                <c:pt idx="162">
                  <c:v>107.150002</c:v>
                </c:pt>
                <c:pt idx="163">
                  <c:v>107.66999800000001</c:v>
                </c:pt>
                <c:pt idx="164">
                  <c:v>109.269997</c:v>
                </c:pt>
                <c:pt idx="165">
                  <c:v>109.94000200000001</c:v>
                </c:pt>
                <c:pt idx="166">
                  <c:v>110.449997</c:v>
                </c:pt>
                <c:pt idx="167">
                  <c:v>111.66999800000001</c:v>
                </c:pt>
                <c:pt idx="168">
                  <c:v>111.69000200000001</c:v>
                </c:pt>
                <c:pt idx="169">
                  <c:v>110.849998</c:v>
                </c:pt>
                <c:pt idx="170">
                  <c:v>111.010002</c:v>
                </c:pt>
                <c:pt idx="171">
                  <c:v>108.25</c:v>
                </c:pt>
                <c:pt idx="172">
                  <c:v>108.230003</c:v>
                </c:pt>
                <c:pt idx="173">
                  <c:v>108.839996</c:v>
                </c:pt>
                <c:pt idx="174">
                  <c:v>108.900002</c:v>
                </c:pt>
                <c:pt idx="175">
                  <c:v>111.43</c:v>
                </c:pt>
                <c:pt idx="176">
                  <c:v>112.120003</c:v>
                </c:pt>
                <c:pt idx="177">
                  <c:v>113.360001</c:v>
                </c:pt>
                <c:pt idx="178">
                  <c:v>113.69000200000001</c:v>
                </c:pt>
                <c:pt idx="179">
                  <c:v>112.19000200000001</c:v>
                </c:pt>
                <c:pt idx="180">
                  <c:v>113.050003</c:v>
                </c:pt>
                <c:pt idx="181">
                  <c:v>112.279999</c:v>
                </c:pt>
                <c:pt idx="182">
                  <c:v>114</c:v>
                </c:pt>
                <c:pt idx="183">
                  <c:v>113.029999</c:v>
                </c:pt>
                <c:pt idx="184">
                  <c:v>114.800003</c:v>
                </c:pt>
                <c:pt idx="185">
                  <c:v>114.470001</c:v>
                </c:pt>
                <c:pt idx="186">
                  <c:v>114.779999</c:v>
                </c:pt>
                <c:pt idx="187">
                  <c:v>114.19000200000001</c:v>
                </c:pt>
                <c:pt idx="188">
                  <c:v>114.75</c:v>
                </c:pt>
                <c:pt idx="189">
                  <c:v>115.300003</c:v>
                </c:pt>
                <c:pt idx="190">
                  <c:v>115.41999800000001</c:v>
                </c:pt>
                <c:pt idx="191">
                  <c:v>114.610001</c:v>
                </c:pt>
                <c:pt idx="192">
                  <c:v>112.629997</c:v>
                </c:pt>
                <c:pt idx="193">
                  <c:v>111.660004</c:v>
                </c:pt>
                <c:pt idx="194">
                  <c:v>111.139999</c:v>
                </c:pt>
                <c:pt idx="195">
                  <c:v>111.239998</c:v>
                </c:pt>
                <c:pt idx="196">
                  <c:v>105.349998</c:v>
                </c:pt>
                <c:pt idx="197">
                  <c:v>109.010002</c:v>
                </c:pt>
                <c:pt idx="198">
                  <c:v>108.910004</c:v>
                </c:pt>
                <c:pt idx="199">
                  <c:v>109.540001</c:v>
                </c:pt>
                <c:pt idx="200">
                  <c:v>111.68</c:v>
                </c:pt>
                <c:pt idx="201">
                  <c:v>110.099998</c:v>
                </c:pt>
                <c:pt idx="202">
                  <c:v>108.93</c:v>
                </c:pt>
                <c:pt idx="203">
                  <c:v>109.32</c:v>
                </c:pt>
                <c:pt idx="204">
                  <c:v>107.769997</c:v>
                </c:pt>
                <c:pt idx="205">
                  <c:v>108.410004</c:v>
                </c:pt>
                <c:pt idx="206">
                  <c:v>106.550003</c:v>
                </c:pt>
                <c:pt idx="207">
                  <c:v>105.69000200000001</c:v>
                </c:pt>
                <c:pt idx="208">
                  <c:v>108.110001</c:v>
                </c:pt>
                <c:pt idx="209">
                  <c:v>103.660004</c:v>
                </c:pt>
                <c:pt idx="210">
                  <c:v>105.44000200000001</c:v>
                </c:pt>
                <c:pt idx="211">
                  <c:v>107.050003</c:v>
                </c:pt>
                <c:pt idx="212">
                  <c:v>106.480003</c:v>
                </c:pt>
                <c:pt idx="213">
                  <c:v>106.370003</c:v>
                </c:pt>
                <c:pt idx="214">
                  <c:v>107.379997</c:v>
                </c:pt>
                <c:pt idx="215">
                  <c:v>109.44000200000001</c:v>
                </c:pt>
                <c:pt idx="216">
                  <c:v>111.800003</c:v>
                </c:pt>
                <c:pt idx="217">
                  <c:v>110.849998</c:v>
                </c:pt>
                <c:pt idx="218">
                  <c:v>109.41999800000001</c:v>
                </c:pt>
                <c:pt idx="219">
                  <c:v>107.550003</c:v>
                </c:pt>
                <c:pt idx="220">
                  <c:v>108.099998</c:v>
                </c:pt>
                <c:pt idx="221">
                  <c:v>104.989998</c:v>
                </c:pt>
                <c:pt idx="222">
                  <c:v>107.08000199999999</c:v>
                </c:pt>
                <c:pt idx="223">
                  <c:v>108.269997</c:v>
                </c:pt>
                <c:pt idx="224">
                  <c:v>101.800003</c:v>
                </c:pt>
                <c:pt idx="225">
                  <c:v>103.599998</c:v>
                </c:pt>
                <c:pt idx="226">
                  <c:v>102.16999800000001</c:v>
                </c:pt>
                <c:pt idx="227">
                  <c:v>104.790001</c:v>
                </c:pt>
                <c:pt idx="228">
                  <c:v>106.269997</c:v>
                </c:pt>
                <c:pt idx="229">
                  <c:v>107.889999</c:v>
                </c:pt>
                <c:pt idx="230">
                  <c:v>110.33000199999999</c:v>
                </c:pt>
                <c:pt idx="231">
                  <c:v>110.699997</c:v>
                </c:pt>
                <c:pt idx="232">
                  <c:v>113</c:v>
                </c:pt>
                <c:pt idx="233">
                  <c:v>111.94000200000001</c:v>
                </c:pt>
                <c:pt idx="234">
                  <c:v>105.82</c:v>
                </c:pt>
                <c:pt idx="235">
                  <c:v>108.379997</c:v>
                </c:pt>
                <c:pt idx="236">
                  <c:v>104.800003</c:v>
                </c:pt>
                <c:pt idx="237">
                  <c:v>109.800003</c:v>
                </c:pt>
                <c:pt idx="238">
                  <c:v>110.889999</c:v>
                </c:pt>
                <c:pt idx="239">
                  <c:v>109.58000199999999</c:v>
                </c:pt>
                <c:pt idx="240">
                  <c:v>108.25</c:v>
                </c:pt>
                <c:pt idx="241">
                  <c:v>105.410004</c:v>
                </c:pt>
                <c:pt idx="242">
                  <c:v>103.75</c:v>
                </c:pt>
                <c:pt idx="243">
                  <c:v>103.650002</c:v>
                </c:pt>
                <c:pt idx="244">
                  <c:v>103.050003</c:v>
                </c:pt>
                <c:pt idx="245">
                  <c:v>101.629997</c:v>
                </c:pt>
                <c:pt idx="246">
                  <c:v>97.68</c:v>
                </c:pt>
                <c:pt idx="247">
                  <c:v>95.139999000000003</c:v>
                </c:pt>
                <c:pt idx="248">
                  <c:v>99.300003000000004</c:v>
                </c:pt>
                <c:pt idx="249">
                  <c:v>102.089996</c:v>
                </c:pt>
                <c:pt idx="250">
                  <c:v>101.290001</c:v>
                </c:pt>
                <c:pt idx="251">
                  <c:v>99.550003000000004</c:v>
                </c:pt>
                <c:pt idx="252">
                  <c:v>100.099998</c:v>
                </c:pt>
                <c:pt idx="253">
                  <c:v>99.720000999999996</c:v>
                </c:pt>
                <c:pt idx="254">
                  <c:v>101.639999</c:v>
                </c:pt>
                <c:pt idx="255">
                  <c:v>103.040001</c:v>
                </c:pt>
                <c:pt idx="256">
                  <c:v>103.860001</c:v>
                </c:pt>
                <c:pt idx="257">
                  <c:v>103.220001</c:v>
                </c:pt>
                <c:pt idx="258">
                  <c:v>103.19000200000001</c:v>
                </c:pt>
                <c:pt idx="259">
                  <c:v>101.900002</c:v>
                </c:pt>
                <c:pt idx="260">
                  <c:v>102.510002</c:v>
                </c:pt>
                <c:pt idx="261">
                  <c:v>105.260002</c:v>
                </c:pt>
                <c:pt idx="262">
                  <c:v>105</c:v>
                </c:pt>
                <c:pt idx="263">
                  <c:v>107.459999</c:v>
                </c:pt>
                <c:pt idx="264">
                  <c:v>106.75</c:v>
                </c:pt>
                <c:pt idx="265">
                  <c:v>106.120003</c:v>
                </c:pt>
                <c:pt idx="266">
                  <c:v>106.860001</c:v>
                </c:pt>
                <c:pt idx="267">
                  <c:v>107.239998</c:v>
                </c:pt>
                <c:pt idx="268">
                  <c:v>106.260002</c:v>
                </c:pt>
                <c:pt idx="269">
                  <c:v>104.879997</c:v>
                </c:pt>
                <c:pt idx="270">
                  <c:v>104.620003</c:v>
                </c:pt>
                <c:pt idx="271">
                  <c:v>103.800003</c:v>
                </c:pt>
                <c:pt idx="272">
                  <c:v>103.779999</c:v>
                </c:pt>
                <c:pt idx="273">
                  <c:v>102.870003</c:v>
                </c:pt>
                <c:pt idx="274">
                  <c:v>106.05999799999999</c:v>
                </c:pt>
                <c:pt idx="275">
                  <c:v>107</c:v>
                </c:pt>
                <c:pt idx="276">
                  <c:v>105.19000200000001</c:v>
                </c:pt>
                <c:pt idx="277">
                  <c:v>104.389999</c:v>
                </c:pt>
                <c:pt idx="278">
                  <c:v>106.199997</c:v>
                </c:pt>
                <c:pt idx="279">
                  <c:v>106.139999</c:v>
                </c:pt>
                <c:pt idx="280">
                  <c:v>107.5</c:v>
                </c:pt>
                <c:pt idx="281">
                  <c:v>106.30999799999999</c:v>
                </c:pt>
                <c:pt idx="282">
                  <c:v>107.910004</c:v>
                </c:pt>
                <c:pt idx="283">
                  <c:v>107.790001</c:v>
                </c:pt>
                <c:pt idx="284">
                  <c:v>107.860001</c:v>
                </c:pt>
                <c:pt idx="285">
                  <c:v>106.900002</c:v>
                </c:pt>
                <c:pt idx="286">
                  <c:v>110.050003</c:v>
                </c:pt>
                <c:pt idx="287">
                  <c:v>111.760002</c:v>
                </c:pt>
                <c:pt idx="288">
                  <c:v>111.260002</c:v>
                </c:pt>
                <c:pt idx="289">
                  <c:v>111.69000200000001</c:v>
                </c:pt>
                <c:pt idx="290">
                  <c:v>112.040001</c:v>
                </c:pt>
                <c:pt idx="291">
                  <c:v>112.889999</c:v>
                </c:pt>
                <c:pt idx="292">
                  <c:v>113.019997</c:v>
                </c:pt>
                <c:pt idx="293">
                  <c:v>112.25</c:v>
                </c:pt>
                <c:pt idx="294">
                  <c:v>111.870003</c:v>
                </c:pt>
                <c:pt idx="295">
                  <c:v>111.400002</c:v>
                </c:pt>
                <c:pt idx="296">
                  <c:v>109.160004</c:v>
                </c:pt>
                <c:pt idx="297">
                  <c:v>110.989998</c:v>
                </c:pt>
                <c:pt idx="298">
                  <c:v>112.82</c:v>
                </c:pt>
                <c:pt idx="299">
                  <c:v>114.129997</c:v>
                </c:pt>
                <c:pt idx="300">
                  <c:v>114.540001</c:v>
                </c:pt>
                <c:pt idx="301">
                  <c:v>115.339996</c:v>
                </c:pt>
                <c:pt idx="302">
                  <c:v>116.16999800000001</c:v>
                </c:pt>
                <c:pt idx="303">
                  <c:v>118.089996</c:v>
                </c:pt>
                <c:pt idx="304">
                  <c:v>117.389999</c:v>
                </c:pt>
                <c:pt idx="305">
                  <c:v>117.139999</c:v>
                </c:pt>
                <c:pt idx="306">
                  <c:v>119.5</c:v>
                </c:pt>
                <c:pt idx="307">
                  <c:v>116.55999799999999</c:v>
                </c:pt>
                <c:pt idx="308">
                  <c:v>118.620003</c:v>
                </c:pt>
                <c:pt idx="309">
                  <c:v>117.879997</c:v>
                </c:pt>
                <c:pt idx="310">
                  <c:v>117.44000200000001</c:v>
                </c:pt>
                <c:pt idx="311">
                  <c:v>118.07</c:v>
                </c:pt>
                <c:pt idx="312">
                  <c:v>118.949997</c:v>
                </c:pt>
                <c:pt idx="313">
                  <c:v>119.05999799999999</c:v>
                </c:pt>
                <c:pt idx="314">
                  <c:v>119.860001</c:v>
                </c:pt>
                <c:pt idx="315">
                  <c:v>120.099998</c:v>
                </c:pt>
                <c:pt idx="316">
                  <c:v>119.389999</c:v>
                </c:pt>
                <c:pt idx="317">
                  <c:v>119.80999799999999</c:v>
                </c:pt>
                <c:pt idx="318">
                  <c:v>118.629997</c:v>
                </c:pt>
                <c:pt idx="319">
                  <c:v>119.760002</c:v>
                </c:pt>
                <c:pt idx="320">
                  <c:v>120.540001</c:v>
                </c:pt>
                <c:pt idx="321">
                  <c:v>120.639999</c:v>
                </c:pt>
                <c:pt idx="322">
                  <c:v>120.94000200000001</c:v>
                </c:pt>
                <c:pt idx="323">
                  <c:v>121.639999</c:v>
                </c:pt>
                <c:pt idx="324">
                  <c:v>121.239998</c:v>
                </c:pt>
                <c:pt idx="325">
                  <c:v>122.19000200000001</c:v>
                </c:pt>
                <c:pt idx="326">
                  <c:v>122.620003</c:v>
                </c:pt>
                <c:pt idx="327">
                  <c:v>124.099998</c:v>
                </c:pt>
                <c:pt idx="328">
                  <c:v>125.790001</c:v>
                </c:pt>
                <c:pt idx="329">
                  <c:v>130.05999800000001</c:v>
                </c:pt>
                <c:pt idx="330">
                  <c:v>129.699997</c:v>
                </c:pt>
                <c:pt idx="331">
                  <c:v>129.89999399999999</c:v>
                </c:pt>
                <c:pt idx="332">
                  <c:v>129.80999800000001</c:v>
                </c:pt>
                <c:pt idx="333">
                  <c:v>130.529999</c:v>
                </c:pt>
                <c:pt idx="334">
                  <c:v>127.980003</c:v>
                </c:pt>
                <c:pt idx="335">
                  <c:v>127.360001</c:v>
                </c:pt>
                <c:pt idx="336">
                  <c:v>126.389999</c:v>
                </c:pt>
                <c:pt idx="337">
                  <c:v>126.459999</c:v>
                </c:pt>
                <c:pt idx="338">
                  <c:v>125.44000200000001</c:v>
                </c:pt>
                <c:pt idx="339">
                  <c:v>124.290001</c:v>
                </c:pt>
                <c:pt idx="340">
                  <c:v>124.910004</c:v>
                </c:pt>
                <c:pt idx="341">
                  <c:v>124.110001</c:v>
                </c:pt>
                <c:pt idx="342">
                  <c:v>123.870003</c:v>
                </c:pt>
                <c:pt idx="343">
                  <c:v>124.260002</c:v>
                </c:pt>
                <c:pt idx="344">
                  <c:v>126.75</c:v>
                </c:pt>
                <c:pt idx="345">
                  <c:v>128.30999800000001</c:v>
                </c:pt>
                <c:pt idx="346">
                  <c:v>126.519997</c:v>
                </c:pt>
                <c:pt idx="347">
                  <c:v>127.43</c:v>
                </c:pt>
                <c:pt idx="348">
                  <c:v>126.620003</c:v>
                </c:pt>
                <c:pt idx="349">
                  <c:v>126.199997</c:v>
                </c:pt>
                <c:pt idx="350">
                  <c:v>126.910004</c:v>
                </c:pt>
                <c:pt idx="351">
                  <c:v>126.980003</c:v>
                </c:pt>
                <c:pt idx="352">
                  <c:v>125.379997</c:v>
                </c:pt>
                <c:pt idx="353">
                  <c:v>125.260002</c:v>
                </c:pt>
                <c:pt idx="354">
                  <c:v>124.230003</c:v>
                </c:pt>
                <c:pt idx="355">
                  <c:v>123.849998</c:v>
                </c:pt>
                <c:pt idx="356">
                  <c:v>121.279999</c:v>
                </c:pt>
                <c:pt idx="357">
                  <c:v>124.949997</c:v>
                </c:pt>
                <c:pt idx="358">
                  <c:v>126.44000200000001</c:v>
                </c:pt>
                <c:pt idx="359">
                  <c:v>129.19000199999999</c:v>
                </c:pt>
                <c:pt idx="360">
                  <c:v>132.39999399999999</c:v>
                </c:pt>
                <c:pt idx="361">
                  <c:v>133.88000500000001</c:v>
                </c:pt>
                <c:pt idx="362">
                  <c:v>131.39999399999999</c:v>
                </c:pt>
                <c:pt idx="363">
                  <c:v>131.979996</c:v>
                </c:pt>
                <c:pt idx="364">
                  <c:v>132.259995</c:v>
                </c:pt>
                <c:pt idx="365">
                  <c:v>132.63000500000001</c:v>
                </c:pt>
                <c:pt idx="366">
                  <c:v>134.19000199999999</c:v>
                </c:pt>
                <c:pt idx="367">
                  <c:v>135</c:v>
                </c:pt>
                <c:pt idx="368">
                  <c:v>137.449997</c:v>
                </c:pt>
                <c:pt idx="369">
                  <c:v>136.58000200000001</c:v>
                </c:pt>
                <c:pt idx="370">
                  <c:v>137</c:v>
                </c:pt>
                <c:pt idx="371">
                  <c:v>137.25</c:v>
                </c:pt>
                <c:pt idx="372">
                  <c:v>134.35000600000001</c:v>
                </c:pt>
                <c:pt idx="373">
                  <c:v>134.13999899999999</c:v>
                </c:pt>
                <c:pt idx="374">
                  <c:v>134.570007</c:v>
                </c:pt>
                <c:pt idx="375">
                  <c:v>136.63000500000001</c:v>
                </c:pt>
                <c:pt idx="376">
                  <c:v>136.11999499999999</c:v>
                </c:pt>
                <c:pt idx="377">
                  <c:v>136.800003</c:v>
                </c:pt>
                <c:pt idx="378">
                  <c:v>135.94000199999999</c:v>
                </c:pt>
                <c:pt idx="379">
                  <c:v>136.39999399999999</c:v>
                </c:pt>
                <c:pt idx="380">
                  <c:v>136</c:v>
                </c:pt>
                <c:pt idx="381">
                  <c:v>137.13000500000001</c:v>
                </c:pt>
                <c:pt idx="382">
                  <c:v>138.199997</c:v>
                </c:pt>
                <c:pt idx="383">
                  <c:v>138.85000600000001</c:v>
                </c:pt>
                <c:pt idx="384">
                  <c:v>139.44000199999999</c:v>
                </c:pt>
                <c:pt idx="385">
                  <c:v>138.96000699999999</c:v>
                </c:pt>
                <c:pt idx="386">
                  <c:v>137.699997</c:v>
                </c:pt>
                <c:pt idx="387">
                  <c:v>135.550003</c:v>
                </c:pt>
                <c:pt idx="388">
                  <c:v>140.220001</c:v>
                </c:pt>
                <c:pt idx="389">
                  <c:v>137.41000399999999</c:v>
                </c:pt>
                <c:pt idx="390">
                  <c:v>139.759995</c:v>
                </c:pt>
                <c:pt idx="391">
                  <c:v>138.89999399999999</c:v>
                </c:pt>
                <c:pt idx="392">
                  <c:v>140.429993</c:v>
                </c:pt>
                <c:pt idx="393">
                  <c:v>140.36999499999999</c:v>
                </c:pt>
                <c:pt idx="394">
                  <c:v>141.5</c:v>
                </c:pt>
                <c:pt idx="395">
                  <c:v>140.13999899999999</c:v>
                </c:pt>
                <c:pt idx="396">
                  <c:v>140.33000200000001</c:v>
                </c:pt>
                <c:pt idx="397">
                  <c:v>137</c:v>
                </c:pt>
                <c:pt idx="398">
                  <c:v>138.08999600000001</c:v>
                </c:pt>
                <c:pt idx="399">
                  <c:v>133.300003</c:v>
                </c:pt>
                <c:pt idx="400">
                  <c:v>133.800003</c:v>
                </c:pt>
                <c:pt idx="401">
                  <c:v>133.78999300000001</c:v>
                </c:pt>
                <c:pt idx="402">
                  <c:v>136.60000600000001</c:v>
                </c:pt>
                <c:pt idx="403">
                  <c:v>138.61000100000001</c:v>
                </c:pt>
                <c:pt idx="404">
                  <c:v>137.070007</c:v>
                </c:pt>
                <c:pt idx="405">
                  <c:v>136.050003</c:v>
                </c:pt>
                <c:pt idx="406">
                  <c:v>136.36000100000001</c:v>
                </c:pt>
                <c:pt idx="407">
                  <c:v>134.38999899999999</c:v>
                </c:pt>
                <c:pt idx="408">
                  <c:v>134.88000500000001</c:v>
                </c:pt>
                <c:pt idx="409">
                  <c:v>137.85000600000001</c:v>
                </c:pt>
                <c:pt idx="410">
                  <c:v>138.21000699999999</c:v>
                </c:pt>
                <c:pt idx="411">
                  <c:v>138.550003</c:v>
                </c:pt>
                <c:pt idx="412">
                  <c:v>138.66000399999999</c:v>
                </c:pt>
                <c:pt idx="413">
                  <c:v>137.19000199999999</c:v>
                </c:pt>
                <c:pt idx="414">
                  <c:v>134.990005</c:v>
                </c:pt>
                <c:pt idx="415">
                  <c:v>136.38999899999999</c:v>
                </c:pt>
                <c:pt idx="416">
                  <c:v>134.88000500000001</c:v>
                </c:pt>
                <c:pt idx="417">
                  <c:v>137.25</c:v>
                </c:pt>
                <c:pt idx="418">
                  <c:v>139.14999399999999</c:v>
                </c:pt>
                <c:pt idx="419">
                  <c:v>136.61000100000001</c:v>
                </c:pt>
                <c:pt idx="420">
                  <c:v>137.300003</c:v>
                </c:pt>
                <c:pt idx="421">
                  <c:v>139.11000100000001</c:v>
                </c:pt>
                <c:pt idx="422">
                  <c:v>140.029999</c:v>
                </c:pt>
                <c:pt idx="423">
                  <c:v>139.58999600000001</c:v>
                </c:pt>
                <c:pt idx="424">
                  <c:v>136.800003</c:v>
                </c:pt>
                <c:pt idx="425">
                  <c:v>135.91000399999999</c:v>
                </c:pt>
                <c:pt idx="426">
                  <c:v>137.85000600000001</c:v>
                </c:pt>
                <c:pt idx="427">
                  <c:v>137.779999</c:v>
                </c:pt>
                <c:pt idx="428">
                  <c:v>135.83000200000001</c:v>
                </c:pt>
                <c:pt idx="429">
                  <c:v>136.96000699999999</c:v>
                </c:pt>
                <c:pt idx="430">
                  <c:v>137.36000100000001</c:v>
                </c:pt>
                <c:pt idx="431">
                  <c:v>140.300003</c:v>
                </c:pt>
                <c:pt idx="432">
                  <c:v>141.009995</c:v>
                </c:pt>
                <c:pt idx="433">
                  <c:v>139.229996</c:v>
                </c:pt>
                <c:pt idx="434">
                  <c:v>140.36000100000001</c:v>
                </c:pt>
                <c:pt idx="435">
                  <c:v>137.5</c:v>
                </c:pt>
                <c:pt idx="436">
                  <c:v>139.44000199999999</c:v>
                </c:pt>
                <c:pt idx="437">
                  <c:v>140.14999399999999</c:v>
                </c:pt>
                <c:pt idx="438">
                  <c:v>138.050003</c:v>
                </c:pt>
                <c:pt idx="439">
                  <c:v>139.66000399999999</c:v>
                </c:pt>
                <c:pt idx="440">
                  <c:v>136.25</c:v>
                </c:pt>
                <c:pt idx="441">
                  <c:v>134.949997</c:v>
                </c:pt>
                <c:pt idx="442">
                  <c:v>136.75</c:v>
                </c:pt>
                <c:pt idx="443">
                  <c:v>137.13999899999999</c:v>
                </c:pt>
                <c:pt idx="444">
                  <c:v>137.08000200000001</c:v>
                </c:pt>
                <c:pt idx="445">
                  <c:v>137.46000699999999</c:v>
                </c:pt>
                <c:pt idx="446">
                  <c:v>138.490005</c:v>
                </c:pt>
                <c:pt idx="447">
                  <c:v>140.11999499999999</c:v>
                </c:pt>
                <c:pt idx="448">
                  <c:v>139.69000199999999</c:v>
                </c:pt>
                <c:pt idx="449">
                  <c:v>140.05999800000001</c:v>
                </c:pt>
                <c:pt idx="450">
                  <c:v>140.78999300000001</c:v>
                </c:pt>
                <c:pt idx="451">
                  <c:v>140.949997</c:v>
                </c:pt>
                <c:pt idx="452">
                  <c:v>139.759995</c:v>
                </c:pt>
                <c:pt idx="453">
                  <c:v>138.449997</c:v>
                </c:pt>
                <c:pt idx="454">
                  <c:v>138.970001</c:v>
                </c:pt>
                <c:pt idx="455">
                  <c:v>136.88000500000001</c:v>
                </c:pt>
                <c:pt idx="456">
                  <c:v>139.38999899999999</c:v>
                </c:pt>
                <c:pt idx="457">
                  <c:v>139.33999600000001</c:v>
                </c:pt>
                <c:pt idx="458">
                  <c:v>144.39999399999999</c:v>
                </c:pt>
                <c:pt idx="459">
                  <c:v>144.08000200000001</c:v>
                </c:pt>
                <c:pt idx="460">
                  <c:v>143.520004</c:v>
                </c:pt>
                <c:pt idx="461">
                  <c:v>144.89999399999999</c:v>
                </c:pt>
                <c:pt idx="462">
                  <c:v>144.259995</c:v>
                </c:pt>
                <c:pt idx="463">
                  <c:v>144.83000200000001</c:v>
                </c:pt>
                <c:pt idx="464">
                  <c:v>144.970001</c:v>
                </c:pt>
                <c:pt idx="465">
                  <c:v>144.36999499999999</c:v>
                </c:pt>
                <c:pt idx="466">
                  <c:v>143.83999600000001</c:v>
                </c:pt>
                <c:pt idx="467">
                  <c:v>143.979996</c:v>
                </c:pt>
                <c:pt idx="468">
                  <c:v>145.33999600000001</c:v>
                </c:pt>
                <c:pt idx="469">
                  <c:v>146.279999</c:v>
                </c:pt>
                <c:pt idx="470">
                  <c:v>146.740005</c:v>
                </c:pt>
                <c:pt idx="471">
                  <c:v>147.020004</c:v>
                </c:pt>
                <c:pt idx="472">
                  <c:v>148.929993</c:v>
                </c:pt>
                <c:pt idx="473">
                  <c:v>150.070007</c:v>
                </c:pt>
                <c:pt idx="474">
                  <c:v>150.88000500000001</c:v>
                </c:pt>
                <c:pt idx="475">
                  <c:v>150.30999800000001</c:v>
                </c:pt>
                <c:pt idx="476">
                  <c:v>149.39999399999999</c:v>
                </c:pt>
                <c:pt idx="477">
                  <c:v>150.070007</c:v>
                </c:pt>
                <c:pt idx="478">
                  <c:v>150</c:v>
                </c:pt>
                <c:pt idx="479">
                  <c:v>151.36000100000001</c:v>
                </c:pt>
                <c:pt idx="480">
                  <c:v>152.33000200000001</c:v>
                </c:pt>
                <c:pt idx="481">
                  <c:v>152.10000600000001</c:v>
                </c:pt>
                <c:pt idx="482">
                  <c:v>151.80999800000001</c:v>
                </c:pt>
                <c:pt idx="483">
                  <c:v>147.490005</c:v>
                </c:pt>
                <c:pt idx="484">
                  <c:v>150.13999899999999</c:v>
                </c:pt>
                <c:pt idx="485">
                  <c:v>150.050003</c:v>
                </c:pt>
                <c:pt idx="486">
                  <c:v>150.990005</c:v>
                </c:pt>
                <c:pt idx="487">
                  <c:v>151.070007</c:v>
                </c:pt>
                <c:pt idx="488">
                  <c:v>151.28999300000001</c:v>
                </c:pt>
                <c:pt idx="489">
                  <c:v>151.53999300000001</c:v>
                </c:pt>
                <c:pt idx="490">
                  <c:v>151.64999399999999</c:v>
                </c:pt>
                <c:pt idx="491">
                  <c:v>153</c:v>
                </c:pt>
                <c:pt idx="492">
                  <c:v>155.11000100000001</c:v>
                </c:pt>
                <c:pt idx="493">
                  <c:v>155.449997</c:v>
                </c:pt>
                <c:pt idx="494">
                  <c:v>154.300003</c:v>
                </c:pt>
                <c:pt idx="495">
                  <c:v>154</c:v>
                </c:pt>
                <c:pt idx="496">
                  <c:v>157.35000600000001</c:v>
                </c:pt>
                <c:pt idx="497">
                  <c:v>158.11999499999999</c:v>
                </c:pt>
                <c:pt idx="498">
                  <c:v>157.479996</c:v>
                </c:pt>
                <c:pt idx="499">
                  <c:v>157.55999800000001</c:v>
                </c:pt>
                <c:pt idx="500">
                  <c:v>159.449997</c:v>
                </c:pt>
                <c:pt idx="501">
                  <c:v>158.990005</c:v>
                </c:pt>
                <c:pt idx="502">
                  <c:v>156.770004</c:v>
                </c:pt>
                <c:pt idx="503">
                  <c:v>158.779999</c:v>
                </c:pt>
                <c:pt idx="504">
                  <c:v>158.320007</c:v>
                </c:pt>
                <c:pt idx="505">
                  <c:v>157.08000200000001</c:v>
                </c:pt>
                <c:pt idx="506">
                  <c:v>159.320007</c:v>
                </c:pt>
                <c:pt idx="507">
                  <c:v>158.929993</c:v>
                </c:pt>
                <c:pt idx="508">
                  <c:v>161.83999600000001</c:v>
                </c:pt>
                <c:pt idx="509">
                  <c:v>162.820007</c:v>
                </c:pt>
                <c:pt idx="510">
                  <c:v>161.759995</c:v>
                </c:pt>
                <c:pt idx="511">
                  <c:v>163.38999899999999</c:v>
                </c:pt>
                <c:pt idx="512">
                  <c:v>162.61999499999999</c:v>
                </c:pt>
                <c:pt idx="513">
                  <c:v>164.35000600000001</c:v>
                </c:pt>
                <c:pt idx="514">
                  <c:v>167.41999799999999</c:v>
                </c:pt>
                <c:pt idx="515">
                  <c:v>166.679993</c:v>
                </c:pt>
                <c:pt idx="516">
                  <c:v>167.39999399999999</c:v>
                </c:pt>
                <c:pt idx="517">
                  <c:v>166.19000199999999</c:v>
                </c:pt>
                <c:pt idx="518">
                  <c:v>167.509995</c:v>
                </c:pt>
                <c:pt idx="519">
                  <c:v>161.14999399999999</c:v>
                </c:pt>
                <c:pt idx="520">
                  <c:v>163.779999</c:v>
                </c:pt>
                <c:pt idx="521">
                  <c:v>167.83999600000001</c:v>
                </c:pt>
                <c:pt idx="522">
                  <c:v>174.050003</c:v>
                </c:pt>
                <c:pt idx="523">
                  <c:v>172.21000699999999</c:v>
                </c:pt>
                <c:pt idx="524">
                  <c:v>170.429993</c:v>
                </c:pt>
                <c:pt idx="525">
                  <c:v>177.13999899999999</c:v>
                </c:pt>
                <c:pt idx="526">
                  <c:v>184.029999</c:v>
                </c:pt>
                <c:pt idx="527">
                  <c:v>180.970001</c:v>
                </c:pt>
                <c:pt idx="528">
                  <c:v>182.85000600000001</c:v>
                </c:pt>
                <c:pt idx="529">
                  <c:v>183.58000200000001</c:v>
                </c:pt>
                <c:pt idx="530">
                  <c:v>190.64999399999999</c:v>
                </c:pt>
                <c:pt idx="531">
                  <c:v>185.58000200000001</c:v>
                </c:pt>
                <c:pt idx="532">
                  <c:v>183.08000200000001</c:v>
                </c:pt>
                <c:pt idx="533">
                  <c:v>183.25</c:v>
                </c:pt>
                <c:pt idx="534">
                  <c:v>185.61000100000001</c:v>
                </c:pt>
                <c:pt idx="535">
                  <c:v>188.05999800000001</c:v>
                </c:pt>
                <c:pt idx="536">
                  <c:v>186.949997</c:v>
                </c:pt>
                <c:pt idx="537">
                  <c:v>183.16999799999999</c:v>
                </c:pt>
                <c:pt idx="538">
                  <c:v>167.770004</c:v>
                </c:pt>
                <c:pt idx="539">
                  <c:v>174.199997</c:v>
                </c:pt>
                <c:pt idx="540">
                  <c:v>169.71000699999999</c:v>
                </c:pt>
                <c:pt idx="541">
                  <c:v>163.320007</c:v>
                </c:pt>
                <c:pt idx="542">
                  <c:v>152.41000399999999</c:v>
                </c:pt>
                <c:pt idx="543">
                  <c:v>165.30999800000001</c:v>
                </c:pt>
                <c:pt idx="544">
                  <c:v>173.800003</c:v>
                </c:pt>
                <c:pt idx="545">
                  <c:v>168.490005</c:v>
                </c:pt>
                <c:pt idx="546">
                  <c:v>166.050003</c:v>
                </c:pt>
                <c:pt idx="547">
                  <c:v>162.61000100000001</c:v>
                </c:pt>
                <c:pt idx="548">
                  <c:v>151</c:v>
                </c:pt>
                <c:pt idx="549">
                  <c:v>158.16000399999999</c:v>
                </c:pt>
                <c:pt idx="550">
                  <c:v>157.13000500000001</c:v>
                </c:pt>
                <c:pt idx="551">
                  <c:v>145.300003</c:v>
                </c:pt>
                <c:pt idx="552">
                  <c:v>147.5</c:v>
                </c:pt>
                <c:pt idx="553">
                  <c:v>140</c:v>
                </c:pt>
                <c:pt idx="554">
                  <c:v>140</c:v>
                </c:pt>
                <c:pt idx="555">
                  <c:v>138</c:v>
                </c:pt>
                <c:pt idx="556">
                  <c:v>142.770004</c:v>
                </c:pt>
                <c:pt idx="557">
                  <c:v>146</c:v>
                </c:pt>
                <c:pt idx="558">
                  <c:v>137.009995</c:v>
                </c:pt>
                <c:pt idx="559">
                  <c:v>143.75</c:v>
                </c:pt>
                <c:pt idx="560">
                  <c:v>148.91000399999999</c:v>
                </c:pt>
                <c:pt idx="561">
                  <c:v>148.39999399999999</c:v>
                </c:pt>
                <c:pt idx="562">
                  <c:v>151.75</c:v>
                </c:pt>
                <c:pt idx="563">
                  <c:v>152.44000199999999</c:v>
                </c:pt>
                <c:pt idx="564">
                  <c:v>159.39999399999999</c:v>
                </c:pt>
                <c:pt idx="565">
                  <c:v>153</c:v>
                </c:pt>
                <c:pt idx="566">
                  <c:v>151.86000100000001</c:v>
                </c:pt>
                <c:pt idx="567">
                  <c:v>155.10000600000001</c:v>
                </c:pt>
                <c:pt idx="568">
                  <c:v>160.320007</c:v>
                </c:pt>
                <c:pt idx="569">
                  <c:v>169.58999600000001</c:v>
                </c:pt>
                <c:pt idx="570">
                  <c:v>165.66999799999999</c:v>
                </c:pt>
                <c:pt idx="571">
                  <c:v>166.36000100000001</c:v>
                </c:pt>
                <c:pt idx="572">
                  <c:v>164.35000600000001</c:v>
                </c:pt>
                <c:pt idx="573">
                  <c:v>169</c:v>
                </c:pt>
                <c:pt idx="574">
                  <c:v>171.199997</c:v>
                </c:pt>
                <c:pt idx="575">
                  <c:v>174.300003</c:v>
                </c:pt>
                <c:pt idx="576">
                  <c:v>179.5</c:v>
                </c:pt>
                <c:pt idx="577">
                  <c:v>176.63000500000001</c:v>
                </c:pt>
                <c:pt idx="578">
                  <c:v>173.5</c:v>
                </c:pt>
                <c:pt idx="579">
                  <c:v>171.38999899999999</c:v>
                </c:pt>
                <c:pt idx="580">
                  <c:v>174.11000100000001</c:v>
                </c:pt>
                <c:pt idx="581">
                  <c:v>172.05999800000001</c:v>
                </c:pt>
                <c:pt idx="582">
                  <c:v>176.58999600000001</c:v>
                </c:pt>
                <c:pt idx="583">
                  <c:v>175.58999600000001</c:v>
                </c:pt>
                <c:pt idx="584">
                  <c:v>173.220001</c:v>
                </c:pt>
                <c:pt idx="585">
                  <c:v>180</c:v>
                </c:pt>
                <c:pt idx="586">
                  <c:v>175.800003</c:v>
                </c:pt>
                <c:pt idx="587">
                  <c:v>174.490005</c:v>
                </c:pt>
                <c:pt idx="588">
                  <c:v>180.61999499999999</c:v>
                </c:pt>
                <c:pt idx="589">
                  <c:v>182.08000200000001</c:v>
                </c:pt>
                <c:pt idx="590">
                  <c:v>184.16999799999999</c:v>
                </c:pt>
                <c:pt idx="591">
                  <c:v>184.979996</c:v>
                </c:pt>
                <c:pt idx="592">
                  <c:v>183.14999399999999</c:v>
                </c:pt>
                <c:pt idx="593">
                  <c:v>186.800003</c:v>
                </c:pt>
                <c:pt idx="594">
                  <c:v>182.550003</c:v>
                </c:pt>
                <c:pt idx="595">
                  <c:v>177.53999300000001</c:v>
                </c:pt>
                <c:pt idx="596">
                  <c:v>179.05999800000001</c:v>
                </c:pt>
                <c:pt idx="597">
                  <c:v>185.75</c:v>
                </c:pt>
                <c:pt idx="598">
                  <c:v>185.029999</c:v>
                </c:pt>
                <c:pt idx="599">
                  <c:v>184.80999800000001</c:v>
                </c:pt>
                <c:pt idx="600">
                  <c:v>185.39999399999999</c:v>
                </c:pt>
                <c:pt idx="601">
                  <c:v>183.19000199999999</c:v>
                </c:pt>
                <c:pt idx="602">
                  <c:v>186.33999600000001</c:v>
                </c:pt>
                <c:pt idx="603">
                  <c:v>180.199997</c:v>
                </c:pt>
                <c:pt idx="604">
                  <c:v>180.740005</c:v>
                </c:pt>
                <c:pt idx="605">
                  <c:v>182.729996</c:v>
                </c:pt>
                <c:pt idx="606">
                  <c:v>182.53999300000001</c:v>
                </c:pt>
                <c:pt idx="607">
                  <c:v>184.25</c:v>
                </c:pt>
                <c:pt idx="608">
                  <c:v>184.820007</c:v>
                </c:pt>
                <c:pt idx="609">
                  <c:v>184.300003</c:v>
                </c:pt>
                <c:pt idx="610">
                  <c:v>182.61999499999999</c:v>
                </c:pt>
                <c:pt idx="611">
                  <c:v>185.94000199999999</c:v>
                </c:pt>
                <c:pt idx="612">
                  <c:v>188</c:v>
                </c:pt>
                <c:pt idx="613">
                  <c:v>191.13000500000001</c:v>
                </c:pt>
                <c:pt idx="614">
                  <c:v>193.13000500000001</c:v>
                </c:pt>
                <c:pt idx="615">
                  <c:v>190.53999300000001</c:v>
                </c:pt>
                <c:pt idx="616">
                  <c:v>184.58000200000001</c:v>
                </c:pt>
                <c:pt idx="617">
                  <c:v>192.88999899999999</c:v>
                </c:pt>
                <c:pt idx="618">
                  <c:v>195.029999</c:v>
                </c:pt>
                <c:pt idx="619">
                  <c:v>194</c:v>
                </c:pt>
                <c:pt idx="620">
                  <c:v>198.58999600000001</c:v>
                </c:pt>
                <c:pt idx="621">
                  <c:v>195.78999300000001</c:v>
                </c:pt>
                <c:pt idx="622">
                  <c:v>202.08999600000001</c:v>
                </c:pt>
                <c:pt idx="623">
                  <c:v>201.60000600000001</c:v>
                </c:pt>
                <c:pt idx="624">
                  <c:v>197.800003</c:v>
                </c:pt>
                <c:pt idx="625">
                  <c:v>199.729996</c:v>
                </c:pt>
                <c:pt idx="626">
                  <c:v>195.779999</c:v>
                </c:pt>
                <c:pt idx="627">
                  <c:v>197.88000500000001</c:v>
                </c:pt>
                <c:pt idx="628">
                  <c:v>203.13999899999999</c:v>
                </c:pt>
                <c:pt idx="629">
                  <c:v>205.679993</c:v>
                </c:pt>
                <c:pt idx="630">
                  <c:v>208.83000200000001</c:v>
                </c:pt>
                <c:pt idx="631">
                  <c:v>210.449997</c:v>
                </c:pt>
                <c:pt idx="632">
                  <c:v>210.070007</c:v>
                </c:pt>
                <c:pt idx="633">
                  <c:v>216.33000200000001</c:v>
                </c:pt>
                <c:pt idx="634">
                  <c:v>213.61999499999999</c:v>
                </c:pt>
                <c:pt idx="635">
                  <c:v>214.479996</c:v>
                </c:pt>
                <c:pt idx="636">
                  <c:v>206.13000500000001</c:v>
                </c:pt>
                <c:pt idx="637">
                  <c:v>209.55999800000001</c:v>
                </c:pt>
                <c:pt idx="638">
                  <c:v>205.39999399999999</c:v>
                </c:pt>
                <c:pt idx="639">
                  <c:v>204.470001</c:v>
                </c:pt>
                <c:pt idx="640">
                  <c:v>205</c:v>
                </c:pt>
                <c:pt idx="641">
                  <c:v>213.66000399999999</c:v>
                </c:pt>
                <c:pt idx="642">
                  <c:v>209.199997</c:v>
                </c:pt>
                <c:pt idx="643">
                  <c:v>207.19000199999999</c:v>
                </c:pt>
                <c:pt idx="644">
                  <c:v>200.41999799999999</c:v>
                </c:pt>
                <c:pt idx="645">
                  <c:v>201.470001</c:v>
                </c:pt>
                <c:pt idx="646">
                  <c:v>203.61000100000001</c:v>
                </c:pt>
                <c:pt idx="647">
                  <c:v>202.5</c:v>
                </c:pt>
                <c:pt idx="648">
                  <c:v>201</c:v>
                </c:pt>
                <c:pt idx="649">
                  <c:v>204.39999399999999</c:v>
                </c:pt>
                <c:pt idx="650">
                  <c:v>211.520004</c:v>
                </c:pt>
                <c:pt idx="651">
                  <c:v>214.16999799999999</c:v>
                </c:pt>
                <c:pt idx="652">
                  <c:v>214.89999399999999</c:v>
                </c:pt>
                <c:pt idx="653">
                  <c:v>212.33999600000001</c:v>
                </c:pt>
                <c:pt idx="654">
                  <c:v>214.85000600000001</c:v>
                </c:pt>
                <c:pt idx="655">
                  <c:v>211.66999799999999</c:v>
                </c:pt>
                <c:pt idx="656">
                  <c:v>207.16000399999999</c:v>
                </c:pt>
                <c:pt idx="657">
                  <c:v>205.28999300000001</c:v>
                </c:pt>
                <c:pt idx="658">
                  <c:v>209.44000199999999</c:v>
                </c:pt>
                <c:pt idx="659">
                  <c:v>208.759995</c:v>
                </c:pt>
                <c:pt idx="660">
                  <c:v>209.60000600000001</c:v>
                </c:pt>
                <c:pt idx="661">
                  <c:v>210.529999</c:v>
                </c:pt>
                <c:pt idx="662">
                  <c:v>211.490005</c:v>
                </c:pt>
                <c:pt idx="663">
                  <c:v>209.53999300000001</c:v>
                </c:pt>
                <c:pt idx="664">
                  <c:v>213.86000100000001</c:v>
                </c:pt>
                <c:pt idx="665">
                  <c:v>214.78999300000001</c:v>
                </c:pt>
                <c:pt idx="666">
                  <c:v>213.10000600000001</c:v>
                </c:pt>
                <c:pt idx="667">
                  <c:v>217.88000500000001</c:v>
                </c:pt>
                <c:pt idx="668">
                  <c:v>222.88999899999999</c:v>
                </c:pt>
                <c:pt idx="669">
                  <c:v>228.179993</c:v>
                </c:pt>
                <c:pt idx="670">
                  <c:v>227</c:v>
                </c:pt>
                <c:pt idx="671">
                  <c:v>225.509995</c:v>
                </c:pt>
                <c:pt idx="672">
                  <c:v>227.970001</c:v>
                </c:pt>
                <c:pt idx="673">
                  <c:v>229.270004</c:v>
                </c:pt>
                <c:pt idx="674">
                  <c:v>215.10000600000001</c:v>
                </c:pt>
                <c:pt idx="675">
                  <c:v>206.5</c:v>
                </c:pt>
                <c:pt idx="676">
                  <c:v>207.60000600000001</c:v>
                </c:pt>
                <c:pt idx="677">
                  <c:v>213.39999399999999</c:v>
                </c:pt>
                <c:pt idx="678">
                  <c:v>207.199997</c:v>
                </c:pt>
                <c:pt idx="679">
                  <c:v>204.240005</c:v>
                </c:pt>
                <c:pt idx="680">
                  <c:v>208.41999799999999</c:v>
                </c:pt>
                <c:pt idx="681">
                  <c:v>210.61999499999999</c:v>
                </c:pt>
                <c:pt idx="682">
                  <c:v>200.050003</c:v>
                </c:pt>
                <c:pt idx="683">
                  <c:v>202.800003</c:v>
                </c:pt>
                <c:pt idx="684">
                  <c:v>197.19000199999999</c:v>
                </c:pt>
                <c:pt idx="685">
                  <c:v>205.05999800000001</c:v>
                </c:pt>
                <c:pt idx="686">
                  <c:v>207.89999399999999</c:v>
                </c:pt>
                <c:pt idx="687">
                  <c:v>199.85000600000001</c:v>
                </c:pt>
                <c:pt idx="688">
                  <c:v>203.550003</c:v>
                </c:pt>
                <c:pt idx="689">
                  <c:v>210.88000500000001</c:v>
                </c:pt>
                <c:pt idx="690">
                  <c:v>209.35000600000001</c:v>
                </c:pt>
                <c:pt idx="691">
                  <c:v>207.729996</c:v>
                </c:pt>
                <c:pt idx="692">
                  <c:v>213.490005</c:v>
                </c:pt>
                <c:pt idx="693">
                  <c:v>208</c:v>
                </c:pt>
                <c:pt idx="694">
                  <c:v>207.220001</c:v>
                </c:pt>
                <c:pt idx="695">
                  <c:v>208.820007</c:v>
                </c:pt>
                <c:pt idx="696">
                  <c:v>207.05999800000001</c:v>
                </c:pt>
                <c:pt idx="697">
                  <c:v>210.509995</c:v>
                </c:pt>
                <c:pt idx="698">
                  <c:v>211.229996</c:v>
                </c:pt>
                <c:pt idx="699">
                  <c:v>218.78999300000001</c:v>
                </c:pt>
                <c:pt idx="700">
                  <c:v>222.720001</c:v>
                </c:pt>
                <c:pt idx="701">
                  <c:v>223</c:v>
                </c:pt>
                <c:pt idx="702">
                  <c:v>217.10000600000001</c:v>
                </c:pt>
                <c:pt idx="703">
                  <c:v>220.14999399999999</c:v>
                </c:pt>
                <c:pt idx="704">
                  <c:v>220.41999799999999</c:v>
                </c:pt>
                <c:pt idx="705">
                  <c:v>215.800003</c:v>
                </c:pt>
                <c:pt idx="706">
                  <c:v>213.11999499999999</c:v>
                </c:pt>
                <c:pt idx="707">
                  <c:v>213.929993</c:v>
                </c:pt>
                <c:pt idx="708">
                  <c:v>215.029999</c:v>
                </c:pt>
                <c:pt idx="709">
                  <c:v>213.85000600000001</c:v>
                </c:pt>
                <c:pt idx="710">
                  <c:v>211.58999600000001</c:v>
                </c:pt>
                <c:pt idx="711">
                  <c:v>207.66999799999999</c:v>
                </c:pt>
                <c:pt idx="712">
                  <c:v>204.070007</c:v>
                </c:pt>
                <c:pt idx="713">
                  <c:v>203.5</c:v>
                </c:pt>
                <c:pt idx="714">
                  <c:v>204.28999300000001</c:v>
                </c:pt>
                <c:pt idx="715">
                  <c:v>203.88999899999999</c:v>
                </c:pt>
                <c:pt idx="716">
                  <c:v>214.020004</c:v>
                </c:pt>
                <c:pt idx="717">
                  <c:v>222.03999300000001</c:v>
                </c:pt>
                <c:pt idx="718">
                  <c:v>222.259995</c:v>
                </c:pt>
                <c:pt idx="719">
                  <c:v>224.44000199999999</c:v>
                </c:pt>
                <c:pt idx="720">
                  <c:v>214.5</c:v>
                </c:pt>
                <c:pt idx="721">
                  <c:v>212.38999899999999</c:v>
                </c:pt>
                <c:pt idx="722">
                  <c:v>217.21000699999999</c:v>
                </c:pt>
                <c:pt idx="723">
                  <c:v>216.36000100000001</c:v>
                </c:pt>
                <c:pt idx="724">
                  <c:v>214.86999499999999</c:v>
                </c:pt>
                <c:pt idx="725">
                  <c:v>216.10000600000001</c:v>
                </c:pt>
                <c:pt idx="726">
                  <c:v>213.64999399999999</c:v>
                </c:pt>
                <c:pt idx="727">
                  <c:v>211.38000500000001</c:v>
                </c:pt>
                <c:pt idx="728">
                  <c:v>212.199997</c:v>
                </c:pt>
                <c:pt idx="729">
                  <c:v>210.949997</c:v>
                </c:pt>
                <c:pt idx="730">
                  <c:v>209.58999600000001</c:v>
                </c:pt>
                <c:pt idx="731">
                  <c:v>215.11000100000001</c:v>
                </c:pt>
                <c:pt idx="732">
                  <c:v>214.85000600000001</c:v>
                </c:pt>
                <c:pt idx="733">
                  <c:v>214.10000600000001</c:v>
                </c:pt>
                <c:pt idx="734">
                  <c:v>214.509995</c:v>
                </c:pt>
                <c:pt idx="735">
                  <c:v>214.88000500000001</c:v>
                </c:pt>
                <c:pt idx="736">
                  <c:v>214.61000100000001</c:v>
                </c:pt>
                <c:pt idx="737">
                  <c:v>214.220001</c:v>
                </c:pt>
                <c:pt idx="738">
                  <c:v>214.36999499999999</c:v>
                </c:pt>
                <c:pt idx="739">
                  <c:v>213.970001</c:v>
                </c:pt>
                <c:pt idx="740">
                  <c:v>215.16000399999999</c:v>
                </c:pt>
                <c:pt idx="741">
                  <c:v>211.770004</c:v>
                </c:pt>
                <c:pt idx="742">
                  <c:v>210.050003</c:v>
                </c:pt>
                <c:pt idx="743">
                  <c:v>213.10000600000001</c:v>
                </c:pt>
                <c:pt idx="744">
                  <c:v>215.16999799999999</c:v>
                </c:pt>
                <c:pt idx="745">
                  <c:v>214.75</c:v>
                </c:pt>
                <c:pt idx="746">
                  <c:v>219.86999499999999</c:v>
                </c:pt>
                <c:pt idx="747">
                  <c:v>218.58999600000001</c:v>
                </c:pt>
                <c:pt idx="748">
                  <c:v>217.550003</c:v>
                </c:pt>
                <c:pt idx="749">
                  <c:v>222.69000199999999</c:v>
                </c:pt>
                <c:pt idx="750">
                  <c:v>223.11000100000001</c:v>
                </c:pt>
                <c:pt idx="751">
                  <c:v>221.41999799999999</c:v>
                </c:pt>
                <c:pt idx="752">
                  <c:v>224.449997</c:v>
                </c:pt>
                <c:pt idx="753">
                  <c:v>226.30999800000001</c:v>
                </c:pt>
                <c:pt idx="754">
                  <c:v>225.229996</c:v>
                </c:pt>
                <c:pt idx="755">
                  <c:v>221.699997</c:v>
                </c:pt>
                <c:pt idx="756">
                  <c:v>222.529999</c:v>
                </c:pt>
                <c:pt idx="757">
                  <c:v>217.259995</c:v>
                </c:pt>
                <c:pt idx="758">
                  <c:v>212.16999799999999</c:v>
                </c:pt>
                <c:pt idx="759">
                  <c:v>214.03999300000001</c:v>
                </c:pt>
                <c:pt idx="760">
                  <c:v>218.679993</c:v>
                </c:pt>
                <c:pt idx="761">
                  <c:v>218.470001</c:v>
                </c:pt>
                <c:pt idx="762">
                  <c:v>216.5</c:v>
                </c:pt>
                <c:pt idx="763">
                  <c:v>214.020004</c:v>
                </c:pt>
                <c:pt idx="764">
                  <c:v>215.91000399999999</c:v>
                </c:pt>
                <c:pt idx="765">
                  <c:v>213.520004</c:v>
                </c:pt>
                <c:pt idx="766">
                  <c:v>213.75</c:v>
                </c:pt>
                <c:pt idx="767">
                  <c:v>217.699997</c:v>
                </c:pt>
                <c:pt idx="768">
                  <c:v>224.699997</c:v>
                </c:pt>
                <c:pt idx="769">
                  <c:v>227.08000200000001</c:v>
                </c:pt>
                <c:pt idx="770">
                  <c:v>229.11999499999999</c:v>
                </c:pt>
                <c:pt idx="771">
                  <c:v>231.86000100000001</c:v>
                </c:pt>
                <c:pt idx="772">
                  <c:v>238</c:v>
                </c:pt>
                <c:pt idx="773">
                  <c:v>235.61000100000001</c:v>
                </c:pt>
                <c:pt idx="774">
                  <c:v>235.990005</c:v>
                </c:pt>
                <c:pt idx="775">
                  <c:v>235.05999800000001</c:v>
                </c:pt>
                <c:pt idx="776">
                  <c:v>241.300003</c:v>
                </c:pt>
                <c:pt idx="777">
                  <c:v>239.570007</c:v>
                </c:pt>
                <c:pt idx="778">
                  <c:v>242.66000399999999</c:v>
                </c:pt>
                <c:pt idx="779">
                  <c:v>242.229996</c:v>
                </c:pt>
                <c:pt idx="780">
                  <c:v>243.14999399999999</c:v>
                </c:pt>
                <c:pt idx="781">
                  <c:v>241.86999499999999</c:v>
                </c:pt>
                <c:pt idx="782">
                  <c:v>245</c:v>
                </c:pt>
                <c:pt idx="783">
                  <c:v>244.779999</c:v>
                </c:pt>
                <c:pt idx="784">
                  <c:v>243.929993</c:v>
                </c:pt>
                <c:pt idx="785">
                  <c:v>245.029999</c:v>
                </c:pt>
                <c:pt idx="786">
                  <c:v>241.320007</c:v>
                </c:pt>
                <c:pt idx="787">
                  <c:v>241.800003</c:v>
                </c:pt>
                <c:pt idx="788">
                  <c:v>243.75</c:v>
                </c:pt>
                <c:pt idx="789">
                  <c:v>237.41999799999999</c:v>
                </c:pt>
                <c:pt idx="790">
                  <c:v>230.33000200000001</c:v>
                </c:pt>
                <c:pt idx="791">
                  <c:v>230.009995</c:v>
                </c:pt>
                <c:pt idx="792">
                  <c:v>232.08000200000001</c:v>
                </c:pt>
                <c:pt idx="793">
                  <c:v>231.529999</c:v>
                </c:pt>
                <c:pt idx="794">
                  <c:v>235.89999399999999</c:v>
                </c:pt>
                <c:pt idx="795">
                  <c:v>237.009995</c:v>
                </c:pt>
                <c:pt idx="796">
                  <c:v>232.16000399999999</c:v>
                </c:pt>
                <c:pt idx="797">
                  <c:v>226.740005</c:v>
                </c:pt>
                <c:pt idx="798">
                  <c:v>229.520004</c:v>
                </c:pt>
                <c:pt idx="799">
                  <c:v>231.36999499999999</c:v>
                </c:pt>
                <c:pt idx="800">
                  <c:v>232.88000500000001</c:v>
                </c:pt>
                <c:pt idx="801">
                  <c:v>237</c:v>
                </c:pt>
                <c:pt idx="802">
                  <c:v>234.96000699999999</c:v>
                </c:pt>
                <c:pt idx="803">
                  <c:v>234.009995</c:v>
                </c:pt>
                <c:pt idx="804">
                  <c:v>234.96000699999999</c:v>
                </c:pt>
                <c:pt idx="805">
                  <c:v>236.279999</c:v>
                </c:pt>
                <c:pt idx="806">
                  <c:v>236.14999399999999</c:v>
                </c:pt>
                <c:pt idx="807">
                  <c:v>232.55999800000001</c:v>
                </c:pt>
                <c:pt idx="808">
                  <c:v>231.020004</c:v>
                </c:pt>
                <c:pt idx="809">
                  <c:v>230.270004</c:v>
                </c:pt>
                <c:pt idx="810">
                  <c:v>237.490005</c:v>
                </c:pt>
                <c:pt idx="811">
                  <c:v>237.85000600000001</c:v>
                </c:pt>
                <c:pt idx="812">
                  <c:v>235.300003</c:v>
                </c:pt>
                <c:pt idx="813">
                  <c:v>231.550003</c:v>
                </c:pt>
                <c:pt idx="814">
                  <c:v>236.58999600000001</c:v>
                </c:pt>
                <c:pt idx="815">
                  <c:v>233.529999</c:v>
                </c:pt>
                <c:pt idx="816">
                  <c:v>232.91000399999999</c:v>
                </c:pt>
                <c:pt idx="817">
                  <c:v>238.470001</c:v>
                </c:pt>
                <c:pt idx="818">
                  <c:v>242.759995</c:v>
                </c:pt>
                <c:pt idx="819">
                  <c:v>247.61000100000001</c:v>
                </c:pt>
                <c:pt idx="820">
                  <c:v>247.80999800000001</c:v>
                </c:pt>
                <c:pt idx="821">
                  <c:v>252.770004</c:v>
                </c:pt>
                <c:pt idx="822">
                  <c:v>252.86999499999999</c:v>
                </c:pt>
                <c:pt idx="823">
                  <c:v>254.71000699999999</c:v>
                </c:pt>
                <c:pt idx="824">
                  <c:v>257.26001000000002</c:v>
                </c:pt>
                <c:pt idx="825">
                  <c:v>257.48001099999999</c:v>
                </c:pt>
                <c:pt idx="826">
                  <c:v>257.92999300000002</c:v>
                </c:pt>
                <c:pt idx="827">
                  <c:v>259.47000100000002</c:v>
                </c:pt>
                <c:pt idx="828">
                  <c:v>260.19000199999999</c:v>
                </c:pt>
                <c:pt idx="829">
                  <c:v>257.82000699999998</c:v>
                </c:pt>
                <c:pt idx="830">
                  <c:v>258.94000199999999</c:v>
                </c:pt>
                <c:pt idx="831">
                  <c:v>260.209991</c:v>
                </c:pt>
                <c:pt idx="832">
                  <c:v>257.88000499999998</c:v>
                </c:pt>
                <c:pt idx="833">
                  <c:v>261.66000400000001</c:v>
                </c:pt>
                <c:pt idx="834">
                  <c:v>261.57998700000002</c:v>
                </c:pt>
                <c:pt idx="835">
                  <c:v>256.07998700000002</c:v>
                </c:pt>
                <c:pt idx="836">
                  <c:v>255.46000699999999</c:v>
                </c:pt>
                <c:pt idx="837">
                  <c:v>249.740005</c:v>
                </c:pt>
                <c:pt idx="838">
                  <c:v>253.39999399999999</c:v>
                </c:pt>
                <c:pt idx="839">
                  <c:v>250.970001</c:v>
                </c:pt>
                <c:pt idx="840">
                  <c:v>249.05999800000001</c:v>
                </c:pt>
                <c:pt idx="841">
                  <c:v>246.449997</c:v>
                </c:pt>
                <c:pt idx="842">
                  <c:v>252.14999399999999</c:v>
                </c:pt>
                <c:pt idx="843">
                  <c:v>250.86999499999999</c:v>
                </c:pt>
                <c:pt idx="844">
                  <c:v>244.550003</c:v>
                </c:pt>
                <c:pt idx="845">
                  <c:v>242.16999799999999</c:v>
                </c:pt>
                <c:pt idx="846">
                  <c:v>241.800003</c:v>
                </c:pt>
                <c:pt idx="847">
                  <c:v>245.58000200000001</c:v>
                </c:pt>
                <c:pt idx="848">
                  <c:v>246.550003</c:v>
                </c:pt>
                <c:pt idx="849">
                  <c:v>246.270004</c:v>
                </c:pt>
                <c:pt idx="850">
                  <c:v>239.30999800000001</c:v>
                </c:pt>
                <c:pt idx="851">
                  <c:v>243.96000699999999</c:v>
                </c:pt>
                <c:pt idx="852">
                  <c:v>247.570007</c:v>
                </c:pt>
                <c:pt idx="853">
                  <c:v>247.78999300000001</c:v>
                </c:pt>
                <c:pt idx="854">
                  <c:v>251.770004</c:v>
                </c:pt>
                <c:pt idx="855">
                  <c:v>251.429993</c:v>
                </c:pt>
                <c:pt idx="856">
                  <c:v>251.16999799999999</c:v>
                </c:pt>
                <c:pt idx="857">
                  <c:v>251</c:v>
                </c:pt>
                <c:pt idx="858">
                  <c:v>251.229996</c:v>
                </c:pt>
                <c:pt idx="859">
                  <c:v>248.13000500000001</c:v>
                </c:pt>
                <c:pt idx="860">
                  <c:v>245.220001</c:v>
                </c:pt>
                <c:pt idx="861">
                  <c:v>247.759995</c:v>
                </c:pt>
                <c:pt idx="862">
                  <c:v>249.979996</c:v>
                </c:pt>
                <c:pt idx="863">
                  <c:v>255.16000399999999</c:v>
                </c:pt>
                <c:pt idx="864">
                  <c:v>253.80999800000001</c:v>
                </c:pt>
                <c:pt idx="865">
                  <c:v>254.28999300000001</c:v>
                </c:pt>
                <c:pt idx="866">
                  <c:v>257.98998999999998</c:v>
                </c:pt>
                <c:pt idx="867">
                  <c:v>257.89999399999999</c:v>
                </c:pt>
                <c:pt idx="868">
                  <c:v>259.76998900000001</c:v>
                </c:pt>
                <c:pt idx="869">
                  <c:v>259.39999399999999</c:v>
                </c:pt>
                <c:pt idx="870">
                  <c:v>256.07000699999998</c:v>
                </c:pt>
                <c:pt idx="871">
                  <c:v>259.63000499999998</c:v>
                </c:pt>
                <c:pt idx="872">
                  <c:v>259.82000699999998</c:v>
                </c:pt>
                <c:pt idx="873">
                  <c:v>262.72000100000002</c:v>
                </c:pt>
                <c:pt idx="874">
                  <c:v>265.98998999999998</c:v>
                </c:pt>
                <c:pt idx="875">
                  <c:v>266.16000400000001</c:v>
                </c:pt>
                <c:pt idx="876">
                  <c:v>266.23001099999999</c:v>
                </c:pt>
                <c:pt idx="877">
                  <c:v>266.19000199999999</c:v>
                </c:pt>
                <c:pt idx="878">
                  <c:v>268.86999500000002</c:v>
                </c:pt>
                <c:pt idx="879">
                  <c:v>270.69000199999999</c:v>
                </c:pt>
                <c:pt idx="880">
                  <c:v>269.60998499999999</c:v>
                </c:pt>
                <c:pt idx="881">
                  <c:v>272.82000699999998</c:v>
                </c:pt>
                <c:pt idx="882">
                  <c:v>278.02999899999998</c:v>
                </c:pt>
                <c:pt idx="883">
                  <c:v>279.39999399999999</c:v>
                </c:pt>
                <c:pt idx="884">
                  <c:v>276.89999399999999</c:v>
                </c:pt>
                <c:pt idx="885">
                  <c:v>275.72000100000002</c:v>
                </c:pt>
                <c:pt idx="886">
                  <c:v>279.16000400000001</c:v>
                </c:pt>
                <c:pt idx="887">
                  <c:v>277.51998900000001</c:v>
                </c:pt>
                <c:pt idx="888">
                  <c:v>282.35000600000001</c:v>
                </c:pt>
                <c:pt idx="889">
                  <c:v>282</c:v>
                </c:pt>
                <c:pt idx="890">
                  <c:v>282.07000699999998</c:v>
                </c:pt>
                <c:pt idx="891">
                  <c:v>278.92999300000002</c:v>
                </c:pt>
                <c:pt idx="892">
                  <c:v>278.02999899999998</c:v>
                </c:pt>
                <c:pt idx="893">
                  <c:v>278.89999399999999</c:v>
                </c:pt>
                <c:pt idx="894">
                  <c:v>283.83999599999999</c:v>
                </c:pt>
                <c:pt idx="895">
                  <c:v>287.36999500000002</c:v>
                </c:pt>
                <c:pt idx="896">
                  <c:v>289</c:v>
                </c:pt>
                <c:pt idx="897">
                  <c:v>289.42999300000002</c:v>
                </c:pt>
                <c:pt idx="898">
                  <c:v>288.98998999999998</c:v>
                </c:pt>
                <c:pt idx="899">
                  <c:v>286.23998999999998</c:v>
                </c:pt>
                <c:pt idx="900">
                  <c:v>285.17001299999998</c:v>
                </c:pt>
                <c:pt idx="901">
                  <c:v>286.35998499999999</c:v>
                </c:pt>
                <c:pt idx="902">
                  <c:v>285.42001299999998</c:v>
                </c:pt>
                <c:pt idx="903">
                  <c:v>286.22000100000002</c:v>
                </c:pt>
                <c:pt idx="904">
                  <c:v>286.88000499999998</c:v>
                </c:pt>
                <c:pt idx="905">
                  <c:v>288.51001000000002</c:v>
                </c:pt>
                <c:pt idx="906">
                  <c:v>289.75</c:v>
                </c:pt>
                <c:pt idx="907">
                  <c:v>288.79998799999998</c:v>
                </c:pt>
                <c:pt idx="908">
                  <c:v>287.209991</c:v>
                </c:pt>
                <c:pt idx="909">
                  <c:v>286.63000499999998</c:v>
                </c:pt>
                <c:pt idx="910">
                  <c:v>289.48001099999999</c:v>
                </c:pt>
                <c:pt idx="911">
                  <c:v>293.19000199999999</c:v>
                </c:pt>
                <c:pt idx="912">
                  <c:v>292.39001500000001</c:v>
                </c:pt>
                <c:pt idx="913">
                  <c:v>292.040009</c:v>
                </c:pt>
                <c:pt idx="914">
                  <c:v>288.69000199999999</c:v>
                </c:pt>
                <c:pt idx="915">
                  <c:v>299.72000100000002</c:v>
                </c:pt>
                <c:pt idx="916">
                  <c:v>303.25</c:v>
                </c:pt>
                <c:pt idx="917">
                  <c:v>305.01998900000001</c:v>
                </c:pt>
                <c:pt idx="918">
                  <c:v>304.29998799999998</c:v>
                </c:pt>
                <c:pt idx="919">
                  <c:v>300.98998999999998</c:v>
                </c:pt>
                <c:pt idx="920">
                  <c:v>298.98998999999998</c:v>
                </c:pt>
                <c:pt idx="921">
                  <c:v>301.11999500000002</c:v>
                </c:pt>
                <c:pt idx="922">
                  <c:v>304.42001299999998</c:v>
                </c:pt>
                <c:pt idx="923">
                  <c:v>302.86999500000002</c:v>
                </c:pt>
                <c:pt idx="924">
                  <c:v>302.20001200000002</c:v>
                </c:pt>
                <c:pt idx="925">
                  <c:v>300.98998999999998</c:v>
                </c:pt>
                <c:pt idx="926">
                  <c:v>301.01001000000002</c:v>
                </c:pt>
                <c:pt idx="927">
                  <c:v>299.77999899999998</c:v>
                </c:pt>
                <c:pt idx="928">
                  <c:v>300.82000699999998</c:v>
                </c:pt>
                <c:pt idx="929">
                  <c:v>298.42001299999998</c:v>
                </c:pt>
                <c:pt idx="930">
                  <c:v>297.54998799999998</c:v>
                </c:pt>
                <c:pt idx="931">
                  <c:v>299.55999800000001</c:v>
                </c:pt>
                <c:pt idx="932">
                  <c:v>303.26001000000002</c:v>
                </c:pt>
                <c:pt idx="933">
                  <c:v>303.76001000000002</c:v>
                </c:pt>
                <c:pt idx="934">
                  <c:v>304.17001299999998</c:v>
                </c:pt>
                <c:pt idx="935">
                  <c:v>296.32998700000002</c:v>
                </c:pt>
                <c:pt idx="936">
                  <c:v>295.69000199999999</c:v>
                </c:pt>
                <c:pt idx="937">
                  <c:v>296.73001099999999</c:v>
                </c:pt>
                <c:pt idx="938">
                  <c:v>298.85000600000001</c:v>
                </c:pt>
                <c:pt idx="939">
                  <c:v>298.23001099999999</c:v>
                </c:pt>
                <c:pt idx="940">
                  <c:v>296.14001500000001</c:v>
                </c:pt>
                <c:pt idx="941">
                  <c:v>289.79998799999998</c:v>
                </c:pt>
                <c:pt idx="942">
                  <c:v>285.10000600000001</c:v>
                </c:pt>
                <c:pt idx="943">
                  <c:v>285.709991</c:v>
                </c:pt>
                <c:pt idx="944">
                  <c:v>282.11999500000002</c:v>
                </c:pt>
                <c:pt idx="945">
                  <c:v>287.39999399999999</c:v>
                </c:pt>
                <c:pt idx="946">
                  <c:v>284.04998799999998</c:v>
                </c:pt>
                <c:pt idx="947">
                  <c:v>285.77999899999998</c:v>
                </c:pt>
                <c:pt idx="948">
                  <c:v>295.17999300000002</c:v>
                </c:pt>
                <c:pt idx="949">
                  <c:v>296.22000100000002</c:v>
                </c:pt>
                <c:pt idx="950">
                  <c:v>292.92001299999998</c:v>
                </c:pt>
                <c:pt idx="951">
                  <c:v>295.33999599999999</c:v>
                </c:pt>
                <c:pt idx="952">
                  <c:v>294.91000400000001</c:v>
                </c:pt>
                <c:pt idx="953">
                  <c:v>299.209991</c:v>
                </c:pt>
                <c:pt idx="954">
                  <c:v>302.33999599999999</c:v>
                </c:pt>
                <c:pt idx="955">
                  <c:v>303.57000699999998</c:v>
                </c:pt>
                <c:pt idx="956">
                  <c:v>308.35000600000001</c:v>
                </c:pt>
                <c:pt idx="957">
                  <c:v>309.209991</c:v>
                </c:pt>
                <c:pt idx="958">
                  <c:v>307.17001299999998</c:v>
                </c:pt>
                <c:pt idx="959">
                  <c:v>310.39999399999999</c:v>
                </c:pt>
                <c:pt idx="960">
                  <c:v>309.35998499999999</c:v>
                </c:pt>
                <c:pt idx="961">
                  <c:v>311</c:v>
                </c:pt>
                <c:pt idx="962">
                  <c:v>316</c:v>
                </c:pt>
                <c:pt idx="963">
                  <c:v>324.32998700000002</c:v>
                </c:pt>
                <c:pt idx="964">
                  <c:v>324.13000499999998</c:v>
                </c:pt>
                <c:pt idx="965">
                  <c:v>331.35998499999999</c:v>
                </c:pt>
                <c:pt idx="966">
                  <c:v>330.30999800000001</c:v>
                </c:pt>
                <c:pt idx="967">
                  <c:v>333.89999399999999</c:v>
                </c:pt>
                <c:pt idx="968">
                  <c:v>332.89001500000001</c:v>
                </c:pt>
                <c:pt idx="969">
                  <c:v>338.51001000000002</c:v>
                </c:pt>
                <c:pt idx="970">
                  <c:v>337.29998799999998</c:v>
                </c:pt>
                <c:pt idx="971">
                  <c:v>337.10998499999999</c:v>
                </c:pt>
                <c:pt idx="972">
                  <c:v>334.57000699999998</c:v>
                </c:pt>
                <c:pt idx="973">
                  <c:v>331.25</c:v>
                </c:pt>
                <c:pt idx="974">
                  <c:v>333.92001299999998</c:v>
                </c:pt>
                <c:pt idx="975">
                  <c:v>337.540009</c:v>
                </c:pt>
                <c:pt idx="976">
                  <c:v>335.67999300000002</c:v>
                </c:pt>
                <c:pt idx="977">
                  <c:v>338.94000199999999</c:v>
                </c:pt>
                <c:pt idx="978">
                  <c:v>338.17999300000002</c:v>
                </c:pt>
                <c:pt idx="979">
                  <c:v>342.64001500000001</c:v>
                </c:pt>
                <c:pt idx="980">
                  <c:v>344.61999500000002</c:v>
                </c:pt>
                <c:pt idx="981">
                  <c:v>337.04998799999998</c:v>
                </c:pt>
                <c:pt idx="982">
                  <c:v>336.27999899999998</c:v>
                </c:pt>
                <c:pt idx="983">
                  <c:v>334.35000600000001</c:v>
                </c:pt>
                <c:pt idx="984">
                  <c:v>334.94000199999999</c:v>
                </c:pt>
                <c:pt idx="985">
                  <c:v>335.32000699999998</c:v>
                </c:pt>
                <c:pt idx="986">
                  <c:v>335.13000499999998</c:v>
                </c:pt>
                <c:pt idx="987">
                  <c:v>330.29998799999998</c:v>
                </c:pt>
                <c:pt idx="988">
                  <c:v>331.98998999999998</c:v>
                </c:pt>
                <c:pt idx="989">
                  <c:v>323.95001200000002</c:v>
                </c:pt>
                <c:pt idx="990">
                  <c:v>331.64001500000001</c:v>
                </c:pt>
                <c:pt idx="991">
                  <c:v>335.30999800000001</c:v>
                </c:pt>
                <c:pt idx="992">
                  <c:v>334.41000400000001</c:v>
                </c:pt>
                <c:pt idx="993">
                  <c:v>334.98001099999999</c:v>
                </c:pt>
                <c:pt idx="994">
                  <c:v>340.67999300000002</c:v>
                </c:pt>
                <c:pt idx="995">
                  <c:v>333.22000100000002</c:v>
                </c:pt>
                <c:pt idx="996">
                  <c:v>328.60998499999999</c:v>
                </c:pt>
                <c:pt idx="997">
                  <c:v>335.709991</c:v>
                </c:pt>
                <c:pt idx="998">
                  <c:v>320.88000499999998</c:v>
                </c:pt>
                <c:pt idx="999">
                  <c:v>320.04998799999998</c:v>
                </c:pt>
                <c:pt idx="1000">
                  <c:v>323.290009</c:v>
                </c:pt>
                <c:pt idx="1001">
                  <c:v>328.29998799999998</c:v>
                </c:pt>
                <c:pt idx="1002">
                  <c:v>332.75</c:v>
                </c:pt>
                <c:pt idx="1003">
                  <c:v>335.459991</c:v>
                </c:pt>
                <c:pt idx="1004">
                  <c:v>343.14999399999999</c:v>
                </c:pt>
                <c:pt idx="1005">
                  <c:v>341.29998799999998</c:v>
                </c:pt>
                <c:pt idx="1006">
                  <c:v>341.91000400000001</c:v>
                </c:pt>
                <c:pt idx="1007">
                  <c:v>338.51001000000002</c:v>
                </c:pt>
                <c:pt idx="1008">
                  <c:v>335.35000600000001</c:v>
                </c:pt>
                <c:pt idx="1009">
                  <c:v>334.82998700000002</c:v>
                </c:pt>
                <c:pt idx="1010">
                  <c:v>325.85998499999999</c:v>
                </c:pt>
                <c:pt idx="1011">
                  <c:v>313.14999399999999</c:v>
                </c:pt>
                <c:pt idx="1012">
                  <c:v>314.14999399999999</c:v>
                </c:pt>
                <c:pt idx="1013">
                  <c:v>309.48998999999998</c:v>
                </c:pt>
                <c:pt idx="1014">
                  <c:v>313.38000499999998</c:v>
                </c:pt>
                <c:pt idx="1015">
                  <c:v>319.67001299999998</c:v>
                </c:pt>
                <c:pt idx="1016">
                  <c:v>320.47000100000002</c:v>
                </c:pt>
                <c:pt idx="1017">
                  <c:v>304.25</c:v>
                </c:pt>
                <c:pt idx="1018">
                  <c:v>304.07000699999998</c:v>
                </c:pt>
                <c:pt idx="1019">
                  <c:v>306.290009</c:v>
                </c:pt>
                <c:pt idx="1020">
                  <c:v>309.07000699999998</c:v>
                </c:pt>
                <c:pt idx="1021">
                  <c:v>302.69000199999999</c:v>
                </c:pt>
                <c:pt idx="1022">
                  <c:v>292.20001200000002</c:v>
                </c:pt>
                <c:pt idx="1023">
                  <c:v>291.51998900000001</c:v>
                </c:pt>
                <c:pt idx="1024">
                  <c:v>307.98998999999998</c:v>
                </c:pt>
                <c:pt idx="1025">
                  <c:v>302.66000400000001</c:v>
                </c:pt>
                <c:pt idx="1026">
                  <c:v>300.23001099999999</c:v>
                </c:pt>
                <c:pt idx="1027">
                  <c:v>308.95001200000002</c:v>
                </c:pt>
                <c:pt idx="1028">
                  <c:v>310.41000400000001</c:v>
                </c:pt>
                <c:pt idx="1029">
                  <c:v>309.63000499999998</c:v>
                </c:pt>
                <c:pt idx="1030">
                  <c:v>309.48998999999998</c:v>
                </c:pt>
                <c:pt idx="1031">
                  <c:v>300.209991</c:v>
                </c:pt>
                <c:pt idx="1032">
                  <c:v>306.17001299999998</c:v>
                </c:pt>
                <c:pt idx="1033">
                  <c:v>301.25</c:v>
                </c:pt>
                <c:pt idx="1034">
                  <c:v>309.86999500000002</c:v>
                </c:pt>
                <c:pt idx="1035">
                  <c:v>304.040009</c:v>
                </c:pt>
                <c:pt idx="1036">
                  <c:v>303.19000199999999</c:v>
                </c:pt>
                <c:pt idx="1037">
                  <c:v>293.76998900000001</c:v>
                </c:pt>
                <c:pt idx="1038">
                  <c:v>300.01001000000002</c:v>
                </c:pt>
                <c:pt idx="1039">
                  <c:v>298.36999500000002</c:v>
                </c:pt>
                <c:pt idx="1040">
                  <c:v>296.35998499999999</c:v>
                </c:pt>
                <c:pt idx="1041">
                  <c:v>293.04998799999998</c:v>
                </c:pt>
                <c:pt idx="1042">
                  <c:v>285</c:v>
                </c:pt>
                <c:pt idx="1043">
                  <c:v>290.17999300000002</c:v>
                </c:pt>
                <c:pt idx="1044">
                  <c:v>272.51001000000002</c:v>
                </c:pt>
                <c:pt idx="1045">
                  <c:v>295.14001500000001</c:v>
                </c:pt>
                <c:pt idx="1046">
                  <c:v>294.30999800000001</c:v>
                </c:pt>
                <c:pt idx="1047">
                  <c:v>296.39999399999999</c:v>
                </c:pt>
                <c:pt idx="1048">
                  <c:v>295.35998499999999</c:v>
                </c:pt>
                <c:pt idx="1049">
                  <c:v>302.89001500000001</c:v>
                </c:pt>
                <c:pt idx="1050">
                  <c:v>294.290009</c:v>
                </c:pt>
                <c:pt idx="1051">
                  <c:v>288.52999899999998</c:v>
                </c:pt>
                <c:pt idx="1052">
                  <c:v>277.79998799999998</c:v>
                </c:pt>
                <c:pt idx="1053">
                  <c:v>283.44000199999999</c:v>
                </c:pt>
                <c:pt idx="1054">
                  <c:v>283.01998900000001</c:v>
                </c:pt>
                <c:pt idx="1055">
                  <c:v>287.959991</c:v>
                </c:pt>
                <c:pt idx="1056">
                  <c:v>280.33999599999999</c:v>
                </c:pt>
                <c:pt idx="1057">
                  <c:v>280.35000600000001</c:v>
                </c:pt>
                <c:pt idx="1058">
                  <c:v>289.10998499999999</c:v>
                </c:pt>
                <c:pt idx="1059">
                  <c:v>293.290009</c:v>
                </c:pt>
                <c:pt idx="1060">
                  <c:v>295.36999500000002</c:v>
                </c:pt>
                <c:pt idx="1061">
                  <c:v>298.89001500000001</c:v>
                </c:pt>
                <c:pt idx="1062">
                  <c:v>299.79998799999998</c:v>
                </c:pt>
                <c:pt idx="1063">
                  <c:v>300.51001000000002</c:v>
                </c:pt>
                <c:pt idx="1064">
                  <c:v>299.14001500000001</c:v>
                </c:pt>
                <c:pt idx="1065">
                  <c:v>305.23001099999999</c:v>
                </c:pt>
                <c:pt idx="1066">
                  <c:v>304.32998700000002</c:v>
                </c:pt>
                <c:pt idx="1067">
                  <c:v>313.91000400000001</c:v>
                </c:pt>
                <c:pt idx="1068">
                  <c:v>313.76001000000002</c:v>
                </c:pt>
                <c:pt idx="1069">
                  <c:v>313.89999399999999</c:v>
                </c:pt>
                <c:pt idx="1070">
                  <c:v>309.36999500000002</c:v>
                </c:pt>
                <c:pt idx="1071">
                  <c:v>310.08999599999999</c:v>
                </c:pt>
                <c:pt idx="1072">
                  <c:v>313.26998900000001</c:v>
                </c:pt>
                <c:pt idx="1073">
                  <c:v>305.19000199999999</c:v>
                </c:pt>
                <c:pt idx="1074">
                  <c:v>296.66000400000001</c:v>
                </c:pt>
                <c:pt idx="1075">
                  <c:v>300.44000199999999</c:v>
                </c:pt>
                <c:pt idx="1076">
                  <c:v>291.790009</c:v>
                </c:pt>
                <c:pt idx="1077">
                  <c:v>289.23998999999998</c:v>
                </c:pt>
                <c:pt idx="1078">
                  <c:v>282.73001099999999</c:v>
                </c:pt>
                <c:pt idx="1079">
                  <c:v>288.08999599999999</c:v>
                </c:pt>
                <c:pt idx="1080">
                  <c:v>278.91000400000001</c:v>
                </c:pt>
                <c:pt idx="1081">
                  <c:v>279.38000499999998</c:v>
                </c:pt>
                <c:pt idx="1082">
                  <c:v>289.39999399999999</c:v>
                </c:pt>
                <c:pt idx="1083">
                  <c:v>288.57998700000002</c:v>
                </c:pt>
                <c:pt idx="1084">
                  <c:v>281.67999300000002</c:v>
                </c:pt>
                <c:pt idx="1085">
                  <c:v>273.290009</c:v>
                </c:pt>
                <c:pt idx="1086">
                  <c:v>277.5</c:v>
                </c:pt>
                <c:pt idx="1087">
                  <c:v>282.10000600000001</c:v>
                </c:pt>
                <c:pt idx="1088">
                  <c:v>285.19000199999999</c:v>
                </c:pt>
                <c:pt idx="1089">
                  <c:v>288.60998499999999</c:v>
                </c:pt>
                <c:pt idx="1090">
                  <c:v>277.709991</c:v>
                </c:pt>
                <c:pt idx="1091">
                  <c:v>283.959991</c:v>
                </c:pt>
                <c:pt idx="1092">
                  <c:v>282.58999599999999</c:v>
                </c:pt>
                <c:pt idx="1093">
                  <c:v>285.540009</c:v>
                </c:pt>
                <c:pt idx="1094">
                  <c:v>274.80999800000001</c:v>
                </c:pt>
                <c:pt idx="1095">
                  <c:v>270.05999800000001</c:v>
                </c:pt>
                <c:pt idx="1096">
                  <c:v>271.69000199999999</c:v>
                </c:pt>
                <c:pt idx="1097">
                  <c:v>265.67999300000002</c:v>
                </c:pt>
                <c:pt idx="1098">
                  <c:v>257.69000199999999</c:v>
                </c:pt>
                <c:pt idx="1099">
                  <c:v>257.35000600000001</c:v>
                </c:pt>
                <c:pt idx="1100">
                  <c:v>259.959991</c:v>
                </c:pt>
                <c:pt idx="1101">
                  <c:v>266.10998499999999</c:v>
                </c:pt>
                <c:pt idx="1102">
                  <c:v>263</c:v>
                </c:pt>
                <c:pt idx="1103">
                  <c:v>253.89999399999999</c:v>
                </c:pt>
                <c:pt idx="1104">
                  <c:v>257.23998999999998</c:v>
                </c:pt>
                <c:pt idx="1105">
                  <c:v>255.490005</c:v>
                </c:pt>
                <c:pt idx="1106">
                  <c:v>257.89001500000001</c:v>
                </c:pt>
                <c:pt idx="1107">
                  <c:v>258.14001500000001</c:v>
                </c:pt>
                <c:pt idx="1108">
                  <c:v>262.26998900000001</c:v>
                </c:pt>
                <c:pt idx="1109">
                  <c:v>268.48001099999999</c:v>
                </c:pt>
                <c:pt idx="1110">
                  <c:v>272.52999899999998</c:v>
                </c:pt>
                <c:pt idx="1111">
                  <c:v>275.20001200000002</c:v>
                </c:pt>
                <c:pt idx="1112">
                  <c:v>264.45001200000002</c:v>
                </c:pt>
                <c:pt idx="1113">
                  <c:v>270.30999800000001</c:v>
                </c:pt>
                <c:pt idx="1114">
                  <c:v>272.05999800000001</c:v>
                </c:pt>
                <c:pt idx="1115">
                  <c:v>266.64001500000001</c:v>
                </c:pt>
                <c:pt idx="1116">
                  <c:v>271.709991</c:v>
                </c:pt>
                <c:pt idx="1117">
                  <c:v>267.77999899999998</c:v>
                </c:pt>
                <c:pt idx="1118">
                  <c:v>260.57998700000002</c:v>
                </c:pt>
                <c:pt idx="1119">
                  <c:v>245.11000100000001</c:v>
                </c:pt>
                <c:pt idx="1120">
                  <c:v>243.86000100000001</c:v>
                </c:pt>
                <c:pt idx="1121">
                  <c:v>248.30999800000001</c:v>
                </c:pt>
                <c:pt idx="1122">
                  <c:v>245.979996</c:v>
                </c:pt>
                <c:pt idx="1123">
                  <c:v>244.699997</c:v>
                </c:pt>
                <c:pt idx="1124">
                  <c:v>250.259995</c:v>
                </c:pt>
                <c:pt idx="1125">
                  <c:v>251.88999899999999</c:v>
                </c:pt>
                <c:pt idx="1126">
                  <c:v>255.570007</c:v>
                </c:pt>
                <c:pt idx="1127">
                  <c:v>261.80999800000001</c:v>
                </c:pt>
                <c:pt idx="1128">
                  <c:v>268.209991</c:v>
                </c:pt>
                <c:pt idx="1129">
                  <c:v>263.98001099999999</c:v>
                </c:pt>
                <c:pt idx="1130">
                  <c:v>257.58999599999999</c:v>
                </c:pt>
                <c:pt idx="1131">
                  <c:v>257.04998799999998</c:v>
                </c:pt>
                <c:pt idx="1132">
                  <c:v>256.39001500000001</c:v>
                </c:pt>
                <c:pt idx="1133">
                  <c:v>256.16000400000001</c:v>
                </c:pt>
                <c:pt idx="1134">
                  <c:v>263.75</c:v>
                </c:pt>
                <c:pt idx="1135">
                  <c:v>265.11999500000002</c:v>
                </c:pt>
                <c:pt idx="1136">
                  <c:v>264.790009</c:v>
                </c:pt>
                <c:pt idx="1137">
                  <c:v>265.64999399999999</c:v>
                </c:pt>
                <c:pt idx="1138">
                  <c:v>265.88000499999998</c:v>
                </c:pt>
                <c:pt idx="1139">
                  <c:v>250.19000199999999</c:v>
                </c:pt>
                <c:pt idx="1140">
                  <c:v>250.570007</c:v>
                </c:pt>
                <c:pt idx="1141">
                  <c:v>255.720001</c:v>
                </c:pt>
                <c:pt idx="1142">
                  <c:v>259.75</c:v>
                </c:pt>
                <c:pt idx="1143">
                  <c:v>257.57998700000002</c:v>
                </c:pt>
                <c:pt idx="1144">
                  <c:v>259.89999399999999</c:v>
                </c:pt>
                <c:pt idx="1145">
                  <c:v>259.790009</c:v>
                </c:pt>
                <c:pt idx="1146">
                  <c:v>265.23998999999998</c:v>
                </c:pt>
                <c:pt idx="1147">
                  <c:v>261</c:v>
                </c:pt>
                <c:pt idx="1148">
                  <c:v>259.85998499999999</c:v>
                </c:pt>
                <c:pt idx="1149">
                  <c:v>261.16000400000001</c:v>
                </c:pt>
                <c:pt idx="1150">
                  <c:v>269.75</c:v>
                </c:pt>
                <c:pt idx="1151">
                  <c:v>277.70001200000002</c:v>
                </c:pt>
                <c:pt idx="1152">
                  <c:v>277.82000699999998</c:v>
                </c:pt>
                <c:pt idx="1153">
                  <c:v>276</c:v>
                </c:pt>
                <c:pt idx="1154">
                  <c:v>276.76001000000002</c:v>
                </c:pt>
                <c:pt idx="1155">
                  <c:v>281.79998799999998</c:v>
                </c:pt>
                <c:pt idx="1156">
                  <c:v>279.14999399999999</c:v>
                </c:pt>
                <c:pt idx="1157">
                  <c:v>284.04998799999998</c:v>
                </c:pt>
                <c:pt idx="1158">
                  <c:v>279.64001500000001</c:v>
                </c:pt>
                <c:pt idx="1159">
                  <c:v>288.17001299999998</c:v>
                </c:pt>
                <c:pt idx="1160">
                  <c:v>290.85000600000001</c:v>
                </c:pt>
                <c:pt idx="1161">
                  <c:v>288.48001099999999</c:v>
                </c:pt>
                <c:pt idx="1162">
                  <c:v>291</c:v>
                </c:pt>
                <c:pt idx="1163">
                  <c:v>291.98998999999998</c:v>
                </c:pt>
                <c:pt idx="1164">
                  <c:v>289.73998999999998</c:v>
                </c:pt>
                <c:pt idx="1165">
                  <c:v>290.19000199999999</c:v>
                </c:pt>
                <c:pt idx="1166">
                  <c:v>288.89999399999999</c:v>
                </c:pt>
                <c:pt idx="1167">
                  <c:v>282.07998700000002</c:v>
                </c:pt>
                <c:pt idx="1168">
                  <c:v>276.44000199999999</c:v>
                </c:pt>
                <c:pt idx="1169">
                  <c:v>275.41000400000001</c:v>
                </c:pt>
                <c:pt idx="1170">
                  <c:v>277.32998700000002</c:v>
                </c:pt>
                <c:pt idx="1171">
                  <c:v>279.07998700000002</c:v>
                </c:pt>
                <c:pt idx="1172">
                  <c:v>265.85000600000001</c:v>
                </c:pt>
                <c:pt idx="1173">
                  <c:v>266.67001299999998</c:v>
                </c:pt>
                <c:pt idx="1174">
                  <c:v>265.39001500000001</c:v>
                </c:pt>
                <c:pt idx="1175">
                  <c:v>258.86999500000002</c:v>
                </c:pt>
                <c:pt idx="1176">
                  <c:v>261.70001200000002</c:v>
                </c:pt>
                <c:pt idx="1177">
                  <c:v>256.20001200000002</c:v>
                </c:pt>
                <c:pt idx="1178">
                  <c:v>254.699997</c:v>
                </c:pt>
                <c:pt idx="1179">
                  <c:v>257.51001000000002</c:v>
                </c:pt>
                <c:pt idx="1180">
                  <c:v>260.5</c:v>
                </c:pt>
                <c:pt idx="1181">
                  <c:v>265.77999899999998</c:v>
                </c:pt>
                <c:pt idx="1182">
                  <c:v>258.83999599999999</c:v>
                </c:pt>
                <c:pt idx="1183">
                  <c:v>253.529999</c:v>
                </c:pt>
                <c:pt idx="1184">
                  <c:v>249.770004</c:v>
                </c:pt>
                <c:pt idx="1185">
                  <c:v>244.259995</c:v>
                </c:pt>
                <c:pt idx="1186">
                  <c:v>242.470001</c:v>
                </c:pt>
                <c:pt idx="1187">
                  <c:v>242.070007</c:v>
                </c:pt>
                <c:pt idx="1188">
                  <c:v>244.270004</c:v>
                </c:pt>
                <c:pt idx="1189">
                  <c:v>237.86999499999999</c:v>
                </c:pt>
                <c:pt idx="1190">
                  <c:v>239.53999300000001</c:v>
                </c:pt>
                <c:pt idx="1191">
                  <c:v>237.050003</c:v>
                </c:pt>
                <c:pt idx="1192">
                  <c:v>239.979996</c:v>
                </c:pt>
                <c:pt idx="1193">
                  <c:v>236.80999800000001</c:v>
                </c:pt>
                <c:pt idx="1194">
                  <c:v>238.88999899999999</c:v>
                </c:pt>
                <c:pt idx="1195">
                  <c:v>238.28999300000001</c:v>
                </c:pt>
                <c:pt idx="1196">
                  <c:v>235.41000399999999</c:v>
                </c:pt>
                <c:pt idx="1197">
                  <c:v>245.08999600000001</c:v>
                </c:pt>
                <c:pt idx="1198">
                  <c:v>245.990005</c:v>
                </c:pt>
                <c:pt idx="1199">
                  <c:v>247.929993</c:v>
                </c:pt>
                <c:pt idx="1200">
                  <c:v>240.89999399999999</c:v>
                </c:pt>
                <c:pt idx="1201">
                  <c:v>233.050003</c:v>
                </c:pt>
                <c:pt idx="1202">
                  <c:v>227.61999499999999</c:v>
                </c:pt>
                <c:pt idx="1203">
                  <c:v>225.39999399999999</c:v>
                </c:pt>
                <c:pt idx="1204">
                  <c:v>219.85000600000001</c:v>
                </c:pt>
                <c:pt idx="1205">
                  <c:v>235.53999300000001</c:v>
                </c:pt>
                <c:pt idx="1206">
                  <c:v>235.820007</c:v>
                </c:pt>
                <c:pt idx="1207">
                  <c:v>243.240005</c:v>
                </c:pt>
                <c:pt idx="1208">
                  <c:v>237.03999300000001</c:v>
                </c:pt>
                <c:pt idx="1209">
                  <c:v>235.770004</c:v>
                </c:pt>
                <c:pt idx="1210">
                  <c:v>234.740005</c:v>
                </c:pt>
                <c:pt idx="1211">
                  <c:v>243.759995</c:v>
                </c:pt>
                <c:pt idx="1212">
                  <c:v>247.259995</c:v>
                </c:pt>
                <c:pt idx="1213">
                  <c:v>231.16999799999999</c:v>
                </c:pt>
                <c:pt idx="1214">
                  <c:v>231.03999300000001</c:v>
                </c:pt>
                <c:pt idx="1215">
                  <c:v>226.240005</c:v>
                </c:pt>
                <c:pt idx="1216">
                  <c:v>233.759995</c:v>
                </c:pt>
                <c:pt idx="1217">
                  <c:v>234.60000600000001</c:v>
                </c:pt>
                <c:pt idx="1218">
                  <c:v>229.46000699999999</c:v>
                </c:pt>
                <c:pt idx="1219">
                  <c:v>220.08999600000001</c:v>
                </c:pt>
                <c:pt idx="1220">
                  <c:v>217.550003</c:v>
                </c:pt>
                <c:pt idx="1221">
                  <c:v>221.990005</c:v>
                </c:pt>
                <c:pt idx="1222">
                  <c:v>228.699997</c:v>
                </c:pt>
                <c:pt idx="1223">
                  <c:v>227.36999499999999</c:v>
                </c:pt>
                <c:pt idx="1224">
                  <c:v>235.429993</c:v>
                </c:pt>
                <c:pt idx="1225">
                  <c:v>242.990005</c:v>
                </c:pt>
                <c:pt idx="1226">
                  <c:v>241.990005</c:v>
                </c:pt>
                <c:pt idx="1227">
                  <c:v>245.66000399999999</c:v>
                </c:pt>
                <c:pt idx="1228">
                  <c:v>242.78999300000001</c:v>
                </c:pt>
                <c:pt idx="1229">
                  <c:v>237.779999</c:v>
                </c:pt>
                <c:pt idx="1230">
                  <c:v>243.509995</c:v>
                </c:pt>
                <c:pt idx="1231">
                  <c:v>241.429993</c:v>
                </c:pt>
                <c:pt idx="1232">
                  <c:v>243.58999600000001</c:v>
                </c:pt>
                <c:pt idx="1233">
                  <c:v>245.11000100000001</c:v>
                </c:pt>
                <c:pt idx="1234">
                  <c:v>247.30999800000001</c:v>
                </c:pt>
                <c:pt idx="1235">
                  <c:v>246.08000200000001</c:v>
                </c:pt>
                <c:pt idx="1236">
                  <c:v>241.39999399999999</c:v>
                </c:pt>
                <c:pt idx="1237">
                  <c:v>240.570007</c:v>
                </c:pt>
                <c:pt idx="1238">
                  <c:v>253.86999499999999</c:v>
                </c:pt>
                <c:pt idx="1239">
                  <c:v>249.820007</c:v>
                </c:pt>
                <c:pt idx="1240">
                  <c:v>252.009995</c:v>
                </c:pt>
                <c:pt idx="1241">
                  <c:v>250.820007</c:v>
                </c:pt>
                <c:pt idx="1242">
                  <c:v>244.83000200000001</c:v>
                </c:pt>
                <c:pt idx="1243">
                  <c:v>244.83999600000001</c:v>
                </c:pt>
                <c:pt idx="1244">
                  <c:v>244.699997</c:v>
                </c:pt>
                <c:pt idx="1245">
                  <c:v>247.449997</c:v>
                </c:pt>
                <c:pt idx="1246">
                  <c:v>261.69000199999999</c:v>
                </c:pt>
                <c:pt idx="1247">
                  <c:v>257.13000499999998</c:v>
                </c:pt>
                <c:pt idx="1248">
                  <c:v>253.720001</c:v>
                </c:pt>
                <c:pt idx="1249">
                  <c:v>248.550003</c:v>
                </c:pt>
                <c:pt idx="1250">
                  <c:v>244.86000100000001</c:v>
                </c:pt>
                <c:pt idx="1251">
                  <c:v>239.39999399999999</c:v>
                </c:pt>
                <c:pt idx="1252">
                  <c:v>241.69000199999999</c:v>
                </c:pt>
                <c:pt idx="1253">
                  <c:v>241.259995</c:v>
                </c:pt>
                <c:pt idx="1254">
                  <c:v>236.11000100000001</c:v>
                </c:pt>
                <c:pt idx="1255">
                  <c:v>238.699997</c:v>
                </c:pt>
                <c:pt idx="1256">
                  <c:v>236.88999899999999</c:v>
                </c:pt>
                <c:pt idx="1257">
                  <c:v>235.64999399999999</c:v>
                </c:pt>
                <c:pt idx="1258">
                  <c:v>238.21000699999999</c:v>
                </c:pt>
                <c:pt idx="1259">
                  <c:v>243.08000200000001</c:v>
                </c:pt>
                <c:pt idx="1260">
                  <c:v>232.279999</c:v>
                </c:pt>
                <c:pt idx="1261">
                  <c:v>227.199997</c:v>
                </c:pt>
                <c:pt idx="1262">
                  <c:v>223</c:v>
                </c:pt>
                <c:pt idx="1263">
                  <c:v>226.449997</c:v>
                </c:pt>
                <c:pt idx="1264">
                  <c:v>227.759995</c:v>
                </c:pt>
                <c:pt idx="1265">
                  <c:v>231.28999300000001</c:v>
                </c:pt>
                <c:pt idx="1266">
                  <c:v>235.259995</c:v>
                </c:pt>
                <c:pt idx="1267">
                  <c:v>237</c:v>
                </c:pt>
                <c:pt idx="1268">
                  <c:v>237.970001</c:v>
                </c:pt>
                <c:pt idx="1269">
                  <c:v>241.570007</c:v>
                </c:pt>
                <c:pt idx="1270">
                  <c:v>233.779999</c:v>
                </c:pt>
                <c:pt idx="1271">
                  <c:v>234.86000100000001</c:v>
                </c:pt>
                <c:pt idx="1272">
                  <c:v>241.10000600000001</c:v>
                </c:pt>
                <c:pt idx="1273">
                  <c:v>242.5</c:v>
                </c:pt>
                <c:pt idx="1274">
                  <c:v>234.479996</c:v>
                </c:pt>
                <c:pt idx="1275">
                  <c:v>243.64999399999999</c:v>
                </c:pt>
                <c:pt idx="1276">
                  <c:v>248.990005</c:v>
                </c:pt>
                <c:pt idx="1277">
                  <c:v>244.509995</c:v>
                </c:pt>
              </c:numCache>
            </c:numRef>
          </c:val>
          <c:smooth val="0"/>
          <c:extLst>
            <c:ext xmlns:c16="http://schemas.microsoft.com/office/drawing/2014/chart" uri="{C3380CC4-5D6E-409C-BE32-E72D297353CC}">
              <c16:uniqueId val="{00000000-D9DC-4E32-843D-B2E136F500A4}"/>
            </c:ext>
          </c:extLst>
        </c:ser>
        <c:ser>
          <c:idx val="1"/>
          <c:order val="1"/>
          <c:tx>
            <c:strRef>
              <c:f>Sheet1!$C$1</c:f>
              <c:strCache>
                <c:ptCount val="1"/>
                <c:pt idx="0">
                  <c:v>High</c:v>
                </c:pt>
              </c:strCache>
            </c:strRef>
          </c:tx>
          <c:spPr>
            <a:ln w="28575" cap="rnd">
              <a:solidFill>
                <a:schemeClr val="accent2"/>
              </a:solidFill>
              <a:round/>
            </a:ln>
            <a:effectLst/>
          </c:spPr>
          <c:marker>
            <c:symbol val="none"/>
          </c:marker>
          <c:cat>
            <c:numRef>
              <c:f>Sheet1!$A$2:$A$1279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Sheet1!$C$2:$C$1279</c:f>
              <c:numCache>
                <c:formatCode>General</c:formatCode>
                <c:ptCount val="1278"/>
                <c:pt idx="0">
                  <c:v>86.309997999999993</c:v>
                </c:pt>
                <c:pt idx="1">
                  <c:v>86.510002</c:v>
                </c:pt>
                <c:pt idx="2">
                  <c:v>87.660004000000001</c:v>
                </c:pt>
                <c:pt idx="3">
                  <c:v>88.410004000000001</c:v>
                </c:pt>
                <c:pt idx="4">
                  <c:v>88.580001999999993</c:v>
                </c:pt>
                <c:pt idx="5">
                  <c:v>88.730002999999996</c:v>
                </c:pt>
                <c:pt idx="6">
                  <c:v>88.190002000000007</c:v>
                </c:pt>
                <c:pt idx="7">
                  <c:v>88.129997000000003</c:v>
                </c:pt>
                <c:pt idx="8">
                  <c:v>89.779999000000004</c:v>
                </c:pt>
                <c:pt idx="9">
                  <c:v>90.790001000000004</c:v>
                </c:pt>
                <c:pt idx="10">
                  <c:v>90.279999000000004</c:v>
                </c:pt>
                <c:pt idx="11">
                  <c:v>90.669998000000007</c:v>
                </c:pt>
                <c:pt idx="12">
                  <c:v>90.610000999999997</c:v>
                </c:pt>
                <c:pt idx="13">
                  <c:v>91.620002999999997</c:v>
                </c:pt>
                <c:pt idx="14">
                  <c:v>92.300003000000004</c:v>
                </c:pt>
                <c:pt idx="15">
                  <c:v>93.43</c:v>
                </c:pt>
                <c:pt idx="16">
                  <c:v>93.239998</c:v>
                </c:pt>
                <c:pt idx="17">
                  <c:v>94.059997999999993</c:v>
                </c:pt>
                <c:pt idx="18">
                  <c:v>95.449996999999996</c:v>
                </c:pt>
                <c:pt idx="19">
                  <c:v>93.660004000000001</c:v>
                </c:pt>
                <c:pt idx="20">
                  <c:v>95.400002000000001</c:v>
                </c:pt>
                <c:pt idx="21">
                  <c:v>96.07</c:v>
                </c:pt>
                <c:pt idx="22">
                  <c:v>93.970000999999996</c:v>
                </c:pt>
                <c:pt idx="23">
                  <c:v>93.239998</c:v>
                </c:pt>
                <c:pt idx="24">
                  <c:v>91.480002999999996</c:v>
                </c:pt>
                <c:pt idx="25">
                  <c:v>91.769997000000004</c:v>
                </c:pt>
                <c:pt idx="26">
                  <c:v>89.879997000000003</c:v>
                </c:pt>
                <c:pt idx="27">
                  <c:v>88.93</c:v>
                </c:pt>
                <c:pt idx="28">
                  <c:v>89.779999000000004</c:v>
                </c:pt>
                <c:pt idx="29">
                  <c:v>90</c:v>
                </c:pt>
                <c:pt idx="30">
                  <c:v>90.989998</c:v>
                </c:pt>
                <c:pt idx="31">
                  <c:v>92.720000999999996</c:v>
                </c:pt>
                <c:pt idx="32">
                  <c:v>93.5</c:v>
                </c:pt>
                <c:pt idx="33">
                  <c:v>93.059997999999993</c:v>
                </c:pt>
                <c:pt idx="34">
                  <c:v>93.360000999999997</c:v>
                </c:pt>
                <c:pt idx="35">
                  <c:v>92.730002999999996</c:v>
                </c:pt>
                <c:pt idx="36">
                  <c:v>94.07</c:v>
                </c:pt>
                <c:pt idx="37">
                  <c:v>95.449996999999996</c:v>
                </c:pt>
                <c:pt idx="38">
                  <c:v>95.839995999999999</c:v>
                </c:pt>
                <c:pt idx="39">
                  <c:v>95.709998999999996</c:v>
                </c:pt>
                <c:pt idx="40">
                  <c:v>94.57</c:v>
                </c:pt>
                <c:pt idx="41">
                  <c:v>93.150002000000001</c:v>
                </c:pt>
                <c:pt idx="42">
                  <c:v>94.269997000000004</c:v>
                </c:pt>
                <c:pt idx="43">
                  <c:v>94.489998</c:v>
                </c:pt>
                <c:pt idx="44">
                  <c:v>93.940002000000007</c:v>
                </c:pt>
                <c:pt idx="45">
                  <c:v>95.099997999999999</c:v>
                </c:pt>
                <c:pt idx="46">
                  <c:v>96.540001000000004</c:v>
                </c:pt>
                <c:pt idx="47">
                  <c:v>97.209998999999996</c:v>
                </c:pt>
                <c:pt idx="48">
                  <c:v>97.239998</c:v>
                </c:pt>
                <c:pt idx="49">
                  <c:v>95.410004000000001</c:v>
                </c:pt>
                <c:pt idx="50">
                  <c:v>94.580001999999993</c:v>
                </c:pt>
                <c:pt idx="51">
                  <c:v>95.379997000000003</c:v>
                </c:pt>
                <c:pt idx="52">
                  <c:v>93.900002000000001</c:v>
                </c:pt>
                <c:pt idx="53">
                  <c:v>93.769997000000004</c:v>
                </c:pt>
                <c:pt idx="54">
                  <c:v>94.050003000000004</c:v>
                </c:pt>
                <c:pt idx="55">
                  <c:v>91.75</c:v>
                </c:pt>
                <c:pt idx="56">
                  <c:v>90.459998999999996</c:v>
                </c:pt>
                <c:pt idx="57">
                  <c:v>94</c:v>
                </c:pt>
                <c:pt idx="58">
                  <c:v>95.139999000000003</c:v>
                </c:pt>
                <c:pt idx="59">
                  <c:v>91.230002999999996</c:v>
                </c:pt>
                <c:pt idx="60">
                  <c:v>92.290001000000004</c:v>
                </c:pt>
                <c:pt idx="61">
                  <c:v>90.879997000000003</c:v>
                </c:pt>
                <c:pt idx="62">
                  <c:v>90.050003000000004</c:v>
                </c:pt>
                <c:pt idx="63">
                  <c:v>92.760002</c:v>
                </c:pt>
                <c:pt idx="64">
                  <c:v>93.07</c:v>
                </c:pt>
                <c:pt idx="65">
                  <c:v>92.459998999999996</c:v>
                </c:pt>
                <c:pt idx="66">
                  <c:v>93.169998000000007</c:v>
                </c:pt>
                <c:pt idx="67">
                  <c:v>93.279999000000004</c:v>
                </c:pt>
                <c:pt idx="68">
                  <c:v>93.290001000000004</c:v>
                </c:pt>
                <c:pt idx="69">
                  <c:v>94.160004000000001</c:v>
                </c:pt>
                <c:pt idx="70">
                  <c:v>94.18</c:v>
                </c:pt>
                <c:pt idx="71">
                  <c:v>94.660004000000001</c:v>
                </c:pt>
                <c:pt idx="72">
                  <c:v>96.540001000000004</c:v>
                </c:pt>
                <c:pt idx="73">
                  <c:v>96.720000999999996</c:v>
                </c:pt>
                <c:pt idx="74">
                  <c:v>97.07</c:v>
                </c:pt>
                <c:pt idx="75">
                  <c:v>96.110000999999997</c:v>
                </c:pt>
                <c:pt idx="76">
                  <c:v>96.290001000000004</c:v>
                </c:pt>
                <c:pt idx="77">
                  <c:v>96.470000999999996</c:v>
                </c:pt>
                <c:pt idx="78">
                  <c:v>93.300003000000004</c:v>
                </c:pt>
                <c:pt idx="79">
                  <c:v>95.150002000000001</c:v>
                </c:pt>
                <c:pt idx="80">
                  <c:v>97.900002000000001</c:v>
                </c:pt>
                <c:pt idx="81">
                  <c:v>96.400002000000001</c:v>
                </c:pt>
                <c:pt idx="82">
                  <c:v>95.290001000000004</c:v>
                </c:pt>
                <c:pt idx="83">
                  <c:v>95.169998000000007</c:v>
                </c:pt>
                <c:pt idx="84">
                  <c:v>94.93</c:v>
                </c:pt>
                <c:pt idx="85">
                  <c:v>95.370002999999997</c:v>
                </c:pt>
                <c:pt idx="86">
                  <c:v>96.709998999999996</c:v>
                </c:pt>
                <c:pt idx="87">
                  <c:v>96.160004000000001</c:v>
                </c:pt>
                <c:pt idx="88">
                  <c:v>96.970000999999996</c:v>
                </c:pt>
                <c:pt idx="89">
                  <c:v>97.949996999999996</c:v>
                </c:pt>
                <c:pt idx="90">
                  <c:v>97.870002999999997</c:v>
                </c:pt>
                <c:pt idx="91">
                  <c:v>98.690002000000007</c:v>
                </c:pt>
                <c:pt idx="92">
                  <c:v>97.849997999999999</c:v>
                </c:pt>
                <c:pt idx="93">
                  <c:v>97.400002000000001</c:v>
                </c:pt>
                <c:pt idx="94">
                  <c:v>97.540001000000004</c:v>
                </c:pt>
                <c:pt idx="95">
                  <c:v>96.93</c:v>
                </c:pt>
                <c:pt idx="96">
                  <c:v>98.010002</c:v>
                </c:pt>
                <c:pt idx="97">
                  <c:v>98.169998000000007</c:v>
                </c:pt>
                <c:pt idx="98">
                  <c:v>98.730002999999996</c:v>
                </c:pt>
                <c:pt idx="99">
                  <c:v>98.940002000000007</c:v>
                </c:pt>
                <c:pt idx="100">
                  <c:v>98.980002999999996</c:v>
                </c:pt>
                <c:pt idx="101">
                  <c:v>98.879997000000003</c:v>
                </c:pt>
                <c:pt idx="102">
                  <c:v>99.25</c:v>
                </c:pt>
                <c:pt idx="103">
                  <c:v>99.989998</c:v>
                </c:pt>
                <c:pt idx="104">
                  <c:v>100.860001</c:v>
                </c:pt>
                <c:pt idx="105">
                  <c:v>101.860001</c:v>
                </c:pt>
                <c:pt idx="106">
                  <c:v>102.33000199999999</c:v>
                </c:pt>
                <c:pt idx="107">
                  <c:v>102.599998</c:v>
                </c:pt>
                <c:pt idx="108">
                  <c:v>102.69000200000001</c:v>
                </c:pt>
                <c:pt idx="109">
                  <c:v>101.949997</c:v>
                </c:pt>
                <c:pt idx="110">
                  <c:v>101.589996</c:v>
                </c:pt>
                <c:pt idx="111">
                  <c:v>101.449997</c:v>
                </c:pt>
                <c:pt idx="112">
                  <c:v>102.010002</c:v>
                </c:pt>
                <c:pt idx="113">
                  <c:v>102.029999</c:v>
                </c:pt>
                <c:pt idx="114">
                  <c:v>101.529999</c:v>
                </c:pt>
                <c:pt idx="115">
                  <c:v>101.110001</c:v>
                </c:pt>
                <c:pt idx="116">
                  <c:v>101</c:v>
                </c:pt>
                <c:pt idx="117">
                  <c:v>102.519997</c:v>
                </c:pt>
                <c:pt idx="118">
                  <c:v>102.459999</c:v>
                </c:pt>
                <c:pt idx="119">
                  <c:v>100.769997</c:v>
                </c:pt>
                <c:pt idx="120">
                  <c:v>100.110001</c:v>
                </c:pt>
                <c:pt idx="121">
                  <c:v>100.08000199999999</c:v>
                </c:pt>
                <c:pt idx="122">
                  <c:v>100.019997</c:v>
                </c:pt>
                <c:pt idx="123">
                  <c:v>99.110000999999997</c:v>
                </c:pt>
                <c:pt idx="124">
                  <c:v>99.910004000000001</c:v>
                </c:pt>
                <c:pt idx="125">
                  <c:v>100.05999799999999</c:v>
                </c:pt>
                <c:pt idx="126">
                  <c:v>100.629997</c:v>
                </c:pt>
                <c:pt idx="127">
                  <c:v>99.919998000000007</c:v>
                </c:pt>
                <c:pt idx="128">
                  <c:v>101.43</c:v>
                </c:pt>
                <c:pt idx="129">
                  <c:v>102.25</c:v>
                </c:pt>
                <c:pt idx="130">
                  <c:v>102.510002</c:v>
                </c:pt>
                <c:pt idx="131">
                  <c:v>102.339996</c:v>
                </c:pt>
                <c:pt idx="132">
                  <c:v>104.410004</c:v>
                </c:pt>
                <c:pt idx="133">
                  <c:v>105.599998</c:v>
                </c:pt>
                <c:pt idx="134">
                  <c:v>105.82</c:v>
                </c:pt>
                <c:pt idx="135">
                  <c:v>106.5</c:v>
                </c:pt>
                <c:pt idx="136">
                  <c:v>106.050003</c:v>
                </c:pt>
                <c:pt idx="137">
                  <c:v>105.30999799999999</c:v>
                </c:pt>
                <c:pt idx="138">
                  <c:v>108.199997</c:v>
                </c:pt>
                <c:pt idx="139">
                  <c:v>108.139999</c:v>
                </c:pt>
                <c:pt idx="140">
                  <c:v>108.82</c:v>
                </c:pt>
                <c:pt idx="141">
                  <c:v>111.150002</c:v>
                </c:pt>
                <c:pt idx="142">
                  <c:v>111</c:v>
                </c:pt>
                <c:pt idx="143">
                  <c:v>110.18</c:v>
                </c:pt>
                <c:pt idx="144">
                  <c:v>107.529999</c:v>
                </c:pt>
                <c:pt idx="145">
                  <c:v>106.720001</c:v>
                </c:pt>
                <c:pt idx="146">
                  <c:v>106.449997</c:v>
                </c:pt>
                <c:pt idx="147">
                  <c:v>108.089996</c:v>
                </c:pt>
                <c:pt idx="148">
                  <c:v>108.050003</c:v>
                </c:pt>
                <c:pt idx="149">
                  <c:v>108.41999800000001</c:v>
                </c:pt>
                <c:pt idx="150">
                  <c:v>109.099998</c:v>
                </c:pt>
                <c:pt idx="151">
                  <c:v>109.75</c:v>
                </c:pt>
                <c:pt idx="152">
                  <c:v>110.160004</c:v>
                </c:pt>
                <c:pt idx="153">
                  <c:v>109.69000200000001</c:v>
                </c:pt>
                <c:pt idx="154">
                  <c:v>109.58000199999999</c:v>
                </c:pt>
                <c:pt idx="155">
                  <c:v>109.75</c:v>
                </c:pt>
                <c:pt idx="156">
                  <c:v>108.989998</c:v>
                </c:pt>
                <c:pt idx="157">
                  <c:v>108.860001</c:v>
                </c:pt>
                <c:pt idx="158">
                  <c:v>107.900002</c:v>
                </c:pt>
                <c:pt idx="159">
                  <c:v>107.900002</c:v>
                </c:pt>
                <c:pt idx="160">
                  <c:v>107.349998</c:v>
                </c:pt>
                <c:pt idx="161">
                  <c:v>107.339996</c:v>
                </c:pt>
                <c:pt idx="162">
                  <c:v>108.18</c:v>
                </c:pt>
                <c:pt idx="163">
                  <c:v>108.55999799999999</c:v>
                </c:pt>
                <c:pt idx="164">
                  <c:v>109.639999</c:v>
                </c:pt>
                <c:pt idx="165">
                  <c:v>110.5</c:v>
                </c:pt>
                <c:pt idx="166">
                  <c:v>112.029999</c:v>
                </c:pt>
                <c:pt idx="167">
                  <c:v>112.610001</c:v>
                </c:pt>
                <c:pt idx="168">
                  <c:v>112.779999</c:v>
                </c:pt>
                <c:pt idx="169">
                  <c:v>111.959999</c:v>
                </c:pt>
                <c:pt idx="170">
                  <c:v>111.41999800000001</c:v>
                </c:pt>
                <c:pt idx="171">
                  <c:v>108.989998</c:v>
                </c:pt>
                <c:pt idx="172">
                  <c:v>108.720001</c:v>
                </c:pt>
                <c:pt idx="173">
                  <c:v>109.639999</c:v>
                </c:pt>
                <c:pt idx="174">
                  <c:v>111.589996</c:v>
                </c:pt>
                <c:pt idx="175">
                  <c:v>111.849998</c:v>
                </c:pt>
                <c:pt idx="176">
                  <c:v>113.730003</c:v>
                </c:pt>
                <c:pt idx="177">
                  <c:v>113.730003</c:v>
                </c:pt>
                <c:pt idx="178">
                  <c:v>113.699997</c:v>
                </c:pt>
                <c:pt idx="179">
                  <c:v>113.699997</c:v>
                </c:pt>
                <c:pt idx="180">
                  <c:v>113.32</c:v>
                </c:pt>
                <c:pt idx="181">
                  <c:v>113.800003</c:v>
                </c:pt>
                <c:pt idx="182">
                  <c:v>115.290001</c:v>
                </c:pt>
                <c:pt idx="183">
                  <c:v>114.900002</c:v>
                </c:pt>
                <c:pt idx="184">
                  <c:v>115.099998</c:v>
                </c:pt>
                <c:pt idx="185">
                  <c:v>115.05999799999999</c:v>
                </c:pt>
                <c:pt idx="186">
                  <c:v>114.910004</c:v>
                </c:pt>
                <c:pt idx="187">
                  <c:v>114.57</c:v>
                </c:pt>
                <c:pt idx="188">
                  <c:v>115.68</c:v>
                </c:pt>
                <c:pt idx="189">
                  <c:v>115.839996</c:v>
                </c:pt>
                <c:pt idx="190">
                  <c:v>116.18</c:v>
                </c:pt>
                <c:pt idx="191">
                  <c:v>114.760002</c:v>
                </c:pt>
                <c:pt idx="192">
                  <c:v>113.16999800000001</c:v>
                </c:pt>
                <c:pt idx="193">
                  <c:v>112.029999</c:v>
                </c:pt>
                <c:pt idx="194">
                  <c:v>113.08000199999999</c:v>
                </c:pt>
                <c:pt idx="195">
                  <c:v>111.5</c:v>
                </c:pt>
                <c:pt idx="196">
                  <c:v>108.93</c:v>
                </c:pt>
                <c:pt idx="197">
                  <c:v>111.239998</c:v>
                </c:pt>
                <c:pt idx="198">
                  <c:v>109.480003</c:v>
                </c:pt>
                <c:pt idx="199">
                  <c:v>111.410004</c:v>
                </c:pt>
                <c:pt idx="200">
                  <c:v>111.80999799999999</c:v>
                </c:pt>
                <c:pt idx="201">
                  <c:v>110.529999</c:v>
                </c:pt>
                <c:pt idx="202">
                  <c:v>110.860001</c:v>
                </c:pt>
                <c:pt idx="203">
                  <c:v>110.540001</c:v>
                </c:pt>
                <c:pt idx="204">
                  <c:v>108.970001</c:v>
                </c:pt>
                <c:pt idx="205">
                  <c:v>108.489998</c:v>
                </c:pt>
                <c:pt idx="206">
                  <c:v>109.269997</c:v>
                </c:pt>
                <c:pt idx="207">
                  <c:v>108.75</c:v>
                </c:pt>
                <c:pt idx="208">
                  <c:v>108.699997</c:v>
                </c:pt>
                <c:pt idx="209">
                  <c:v>104.379997</c:v>
                </c:pt>
                <c:pt idx="210">
                  <c:v>108.139999</c:v>
                </c:pt>
                <c:pt idx="211">
                  <c:v>107.32</c:v>
                </c:pt>
                <c:pt idx="212">
                  <c:v>107.32</c:v>
                </c:pt>
                <c:pt idx="213">
                  <c:v>107.739998</c:v>
                </c:pt>
                <c:pt idx="214">
                  <c:v>108.839996</c:v>
                </c:pt>
                <c:pt idx="215">
                  <c:v>112.239998</c:v>
                </c:pt>
                <c:pt idx="216">
                  <c:v>112.209999</c:v>
                </c:pt>
                <c:pt idx="217">
                  <c:v>111.449997</c:v>
                </c:pt>
                <c:pt idx="218">
                  <c:v>109.959999</c:v>
                </c:pt>
                <c:pt idx="219">
                  <c:v>108.739998</c:v>
                </c:pt>
                <c:pt idx="220">
                  <c:v>108.260002</c:v>
                </c:pt>
                <c:pt idx="221">
                  <c:v>107.800003</c:v>
                </c:pt>
                <c:pt idx="222">
                  <c:v>108.879997</c:v>
                </c:pt>
                <c:pt idx="223">
                  <c:v>108.55999799999999</c:v>
                </c:pt>
                <c:pt idx="224">
                  <c:v>102.970001</c:v>
                </c:pt>
                <c:pt idx="225">
                  <c:v>104.43</c:v>
                </c:pt>
                <c:pt idx="226">
                  <c:v>103.80999799999999</c:v>
                </c:pt>
                <c:pt idx="227">
                  <c:v>106.629997</c:v>
                </c:pt>
                <c:pt idx="228">
                  <c:v>107.33000199999999</c:v>
                </c:pt>
                <c:pt idx="229">
                  <c:v>111.33000199999999</c:v>
                </c:pt>
                <c:pt idx="230">
                  <c:v>111.120003</c:v>
                </c:pt>
                <c:pt idx="231">
                  <c:v>110.970001</c:v>
                </c:pt>
                <c:pt idx="232">
                  <c:v>113.41999800000001</c:v>
                </c:pt>
                <c:pt idx="233">
                  <c:v>112.639999</c:v>
                </c:pt>
                <c:pt idx="234">
                  <c:v>109.239998</c:v>
                </c:pt>
                <c:pt idx="235">
                  <c:v>109.449997</c:v>
                </c:pt>
                <c:pt idx="236">
                  <c:v>107.980003</c:v>
                </c:pt>
                <c:pt idx="237">
                  <c:v>110.949997</c:v>
                </c:pt>
                <c:pt idx="238">
                  <c:v>111.269997</c:v>
                </c:pt>
                <c:pt idx="239">
                  <c:v>110.870003</c:v>
                </c:pt>
                <c:pt idx="240">
                  <c:v>109.260002</c:v>
                </c:pt>
                <c:pt idx="241">
                  <c:v>105.800003</c:v>
                </c:pt>
                <c:pt idx="242">
                  <c:v>104.510002</c:v>
                </c:pt>
                <c:pt idx="243">
                  <c:v>106.879997</c:v>
                </c:pt>
                <c:pt idx="244">
                  <c:v>104.30999799999999</c:v>
                </c:pt>
                <c:pt idx="245">
                  <c:v>103</c:v>
                </c:pt>
                <c:pt idx="246">
                  <c:v>97.970000999999996</c:v>
                </c:pt>
                <c:pt idx="247">
                  <c:v>100.69000200000001</c:v>
                </c:pt>
                <c:pt idx="248">
                  <c:v>101.19000200000001</c:v>
                </c:pt>
                <c:pt idx="249">
                  <c:v>102.410004</c:v>
                </c:pt>
                <c:pt idx="250">
                  <c:v>102.400002</c:v>
                </c:pt>
                <c:pt idx="251">
                  <c:v>101.75</c:v>
                </c:pt>
                <c:pt idx="252">
                  <c:v>100.19000200000001</c:v>
                </c:pt>
                <c:pt idx="253">
                  <c:v>102.510002</c:v>
                </c:pt>
                <c:pt idx="254">
                  <c:v>103.269997</c:v>
                </c:pt>
                <c:pt idx="255">
                  <c:v>103.970001</c:v>
                </c:pt>
                <c:pt idx="256">
                  <c:v>104.879997</c:v>
                </c:pt>
                <c:pt idx="257">
                  <c:v>103.75</c:v>
                </c:pt>
                <c:pt idx="258">
                  <c:v>103.44000200000001</c:v>
                </c:pt>
                <c:pt idx="259">
                  <c:v>102.870003</c:v>
                </c:pt>
                <c:pt idx="260">
                  <c:v>105.050003</c:v>
                </c:pt>
                <c:pt idx="261">
                  <c:v>106.260002</c:v>
                </c:pt>
                <c:pt idx="262">
                  <c:v>106.629997</c:v>
                </c:pt>
                <c:pt idx="263">
                  <c:v>107.900002</c:v>
                </c:pt>
                <c:pt idx="264">
                  <c:v>107.099998</c:v>
                </c:pt>
                <c:pt idx="265">
                  <c:v>107.040001</c:v>
                </c:pt>
                <c:pt idx="266">
                  <c:v>107</c:v>
                </c:pt>
                <c:pt idx="267">
                  <c:v>107.879997</c:v>
                </c:pt>
                <c:pt idx="268">
                  <c:v>106.480003</c:v>
                </c:pt>
                <c:pt idx="269">
                  <c:v>104.970001</c:v>
                </c:pt>
                <c:pt idx="270">
                  <c:v>106.379997</c:v>
                </c:pt>
                <c:pt idx="271">
                  <c:v>105.220001</c:v>
                </c:pt>
                <c:pt idx="272">
                  <c:v>104.099998</c:v>
                </c:pt>
                <c:pt idx="273">
                  <c:v>105.800003</c:v>
                </c:pt>
                <c:pt idx="274">
                  <c:v>107.269997</c:v>
                </c:pt>
                <c:pt idx="275">
                  <c:v>107</c:v>
                </c:pt>
                <c:pt idx="276">
                  <c:v>105.589996</c:v>
                </c:pt>
                <c:pt idx="277">
                  <c:v>105.779999</c:v>
                </c:pt>
                <c:pt idx="278">
                  <c:v>106.58000199999999</c:v>
                </c:pt>
                <c:pt idx="279">
                  <c:v>107.139999</c:v>
                </c:pt>
                <c:pt idx="280">
                  <c:v>107.779999</c:v>
                </c:pt>
                <c:pt idx="281">
                  <c:v>107.290001</c:v>
                </c:pt>
                <c:pt idx="282">
                  <c:v>108.300003</c:v>
                </c:pt>
                <c:pt idx="283">
                  <c:v>108.660004</c:v>
                </c:pt>
                <c:pt idx="284">
                  <c:v>107.94000200000001</c:v>
                </c:pt>
                <c:pt idx="285">
                  <c:v>109.480003</c:v>
                </c:pt>
                <c:pt idx="286">
                  <c:v>111.199997</c:v>
                </c:pt>
                <c:pt idx="287">
                  <c:v>112.18</c:v>
                </c:pt>
                <c:pt idx="288">
                  <c:v>113.239998</c:v>
                </c:pt>
                <c:pt idx="289">
                  <c:v>112.360001</c:v>
                </c:pt>
                <c:pt idx="290">
                  <c:v>112.879997</c:v>
                </c:pt>
                <c:pt idx="291">
                  <c:v>113.019997</c:v>
                </c:pt>
                <c:pt idx="292">
                  <c:v>113.25</c:v>
                </c:pt>
                <c:pt idx="293">
                  <c:v>112.389999</c:v>
                </c:pt>
                <c:pt idx="294">
                  <c:v>112.660004</c:v>
                </c:pt>
                <c:pt idx="295">
                  <c:v>111.550003</c:v>
                </c:pt>
                <c:pt idx="296">
                  <c:v>110.709999</c:v>
                </c:pt>
                <c:pt idx="297">
                  <c:v>112.949997</c:v>
                </c:pt>
                <c:pt idx="298">
                  <c:v>113.989998</c:v>
                </c:pt>
                <c:pt idx="299">
                  <c:v>115</c:v>
                </c:pt>
                <c:pt idx="300">
                  <c:v>115.199997</c:v>
                </c:pt>
                <c:pt idx="301">
                  <c:v>117.25</c:v>
                </c:pt>
                <c:pt idx="302">
                  <c:v>117.610001</c:v>
                </c:pt>
                <c:pt idx="303">
                  <c:v>118.44000200000001</c:v>
                </c:pt>
                <c:pt idx="304">
                  <c:v>118.75</c:v>
                </c:pt>
                <c:pt idx="305">
                  <c:v>120.82</c:v>
                </c:pt>
                <c:pt idx="306">
                  <c:v>119.589996</c:v>
                </c:pt>
                <c:pt idx="307">
                  <c:v>118.010002</c:v>
                </c:pt>
                <c:pt idx="308">
                  <c:v>118.709999</c:v>
                </c:pt>
                <c:pt idx="309">
                  <c:v>118.209999</c:v>
                </c:pt>
                <c:pt idx="310">
                  <c:v>117.58000199999999</c:v>
                </c:pt>
                <c:pt idx="311">
                  <c:v>118.32</c:v>
                </c:pt>
                <c:pt idx="312">
                  <c:v>119.110001</c:v>
                </c:pt>
                <c:pt idx="313">
                  <c:v>119.480003</c:v>
                </c:pt>
                <c:pt idx="314">
                  <c:v>120.43</c:v>
                </c:pt>
                <c:pt idx="315">
                  <c:v>120.230003</c:v>
                </c:pt>
                <c:pt idx="316">
                  <c:v>120.230003</c:v>
                </c:pt>
                <c:pt idx="317">
                  <c:v>120.019997</c:v>
                </c:pt>
                <c:pt idx="318">
                  <c:v>119.540001</c:v>
                </c:pt>
                <c:pt idx="319">
                  <c:v>120.349998</c:v>
                </c:pt>
                <c:pt idx="320">
                  <c:v>120.849998</c:v>
                </c:pt>
                <c:pt idx="321">
                  <c:v>120.980003</c:v>
                </c:pt>
                <c:pt idx="322">
                  <c:v>121.58000199999999</c:v>
                </c:pt>
                <c:pt idx="323">
                  <c:v>121.650002</c:v>
                </c:pt>
                <c:pt idx="324">
                  <c:v>121.849998</c:v>
                </c:pt>
                <c:pt idx="325">
                  <c:v>123.519997</c:v>
                </c:pt>
                <c:pt idx="326">
                  <c:v>124</c:v>
                </c:pt>
                <c:pt idx="327">
                  <c:v>125.58000199999999</c:v>
                </c:pt>
                <c:pt idx="328">
                  <c:v>125.849998</c:v>
                </c:pt>
                <c:pt idx="329">
                  <c:v>131.36999499999999</c:v>
                </c:pt>
                <c:pt idx="330">
                  <c:v>130.520004</c:v>
                </c:pt>
                <c:pt idx="331">
                  <c:v>130.179993</c:v>
                </c:pt>
                <c:pt idx="332">
                  <c:v>130.699997</c:v>
                </c:pt>
                <c:pt idx="333">
                  <c:v>130.64999399999999</c:v>
                </c:pt>
                <c:pt idx="334">
                  <c:v>128</c:v>
                </c:pt>
                <c:pt idx="335">
                  <c:v>129.429993</c:v>
                </c:pt>
                <c:pt idx="336">
                  <c:v>128.55999800000001</c:v>
                </c:pt>
                <c:pt idx="337">
                  <c:v>127.18</c:v>
                </c:pt>
                <c:pt idx="338">
                  <c:v>126.370003</c:v>
                </c:pt>
                <c:pt idx="339">
                  <c:v>125.790001</c:v>
                </c:pt>
                <c:pt idx="340">
                  <c:v>127.93</c:v>
                </c:pt>
                <c:pt idx="341">
                  <c:v>125.550003</c:v>
                </c:pt>
                <c:pt idx="342">
                  <c:v>125.879997</c:v>
                </c:pt>
                <c:pt idx="343">
                  <c:v>126.709999</c:v>
                </c:pt>
                <c:pt idx="344">
                  <c:v>129.38000500000001</c:v>
                </c:pt>
                <c:pt idx="345">
                  <c:v>130.46000699999999</c:v>
                </c:pt>
                <c:pt idx="346">
                  <c:v>127.589996</c:v>
                </c:pt>
                <c:pt idx="347">
                  <c:v>127.529999</c:v>
                </c:pt>
                <c:pt idx="348">
                  <c:v>128.240005</c:v>
                </c:pt>
                <c:pt idx="349">
                  <c:v>126.290001</c:v>
                </c:pt>
                <c:pt idx="350">
                  <c:v>127.41999800000001</c:v>
                </c:pt>
                <c:pt idx="351">
                  <c:v>128</c:v>
                </c:pt>
                <c:pt idx="352">
                  <c:v>125.389999</c:v>
                </c:pt>
                <c:pt idx="353">
                  <c:v>125.760002</c:v>
                </c:pt>
                <c:pt idx="354">
                  <c:v>124.620003</c:v>
                </c:pt>
                <c:pt idx="355">
                  <c:v>124.370003</c:v>
                </c:pt>
                <c:pt idx="356">
                  <c:v>123.279999</c:v>
                </c:pt>
                <c:pt idx="357">
                  <c:v>125.870003</c:v>
                </c:pt>
                <c:pt idx="358">
                  <c:v>127.970001</c:v>
                </c:pt>
                <c:pt idx="359">
                  <c:v>132.25</c:v>
                </c:pt>
                <c:pt idx="360">
                  <c:v>134.08000200000001</c:v>
                </c:pt>
                <c:pt idx="361">
                  <c:v>134.240005</c:v>
                </c:pt>
                <c:pt idx="362">
                  <c:v>131.970001</c:v>
                </c:pt>
                <c:pt idx="363">
                  <c:v>133</c:v>
                </c:pt>
                <c:pt idx="364">
                  <c:v>133.78999300000001</c:v>
                </c:pt>
                <c:pt idx="365">
                  <c:v>133.729996</c:v>
                </c:pt>
                <c:pt idx="366">
                  <c:v>135.240005</c:v>
                </c:pt>
                <c:pt idx="367">
                  <c:v>135.929993</c:v>
                </c:pt>
                <c:pt idx="368">
                  <c:v>137.66000399999999</c:v>
                </c:pt>
                <c:pt idx="369">
                  <c:v>137.729996</c:v>
                </c:pt>
                <c:pt idx="370">
                  <c:v>138.39999399999999</c:v>
                </c:pt>
                <c:pt idx="371">
                  <c:v>137.58999600000001</c:v>
                </c:pt>
                <c:pt idx="372">
                  <c:v>135.740005</c:v>
                </c:pt>
                <c:pt idx="373">
                  <c:v>134.71000699999999</c:v>
                </c:pt>
                <c:pt idx="374">
                  <c:v>134.60000600000001</c:v>
                </c:pt>
                <c:pt idx="375">
                  <c:v>136.699997</c:v>
                </c:pt>
                <c:pt idx="376">
                  <c:v>136.58999600000001</c:v>
                </c:pt>
                <c:pt idx="377">
                  <c:v>137.740005</c:v>
                </c:pt>
                <c:pt idx="378">
                  <c:v>137.33000200000001</c:v>
                </c:pt>
                <c:pt idx="379">
                  <c:v>137.10000600000001</c:v>
                </c:pt>
                <c:pt idx="380">
                  <c:v>136.970001</c:v>
                </c:pt>
                <c:pt idx="381">
                  <c:v>138.58000200000001</c:v>
                </c:pt>
                <c:pt idx="382">
                  <c:v>139.220001</c:v>
                </c:pt>
                <c:pt idx="383">
                  <c:v>139.13000500000001</c:v>
                </c:pt>
                <c:pt idx="384">
                  <c:v>139.53999300000001</c:v>
                </c:pt>
                <c:pt idx="385">
                  <c:v>139.050003</c:v>
                </c:pt>
                <c:pt idx="386">
                  <c:v>137.929993</c:v>
                </c:pt>
                <c:pt idx="387">
                  <c:v>136.61999499999999</c:v>
                </c:pt>
                <c:pt idx="388">
                  <c:v>140.66999799999999</c:v>
                </c:pt>
                <c:pt idx="389">
                  <c:v>139.19000199999999</c:v>
                </c:pt>
                <c:pt idx="390">
                  <c:v>139.990005</c:v>
                </c:pt>
                <c:pt idx="391">
                  <c:v>140.740005</c:v>
                </c:pt>
                <c:pt idx="392">
                  <c:v>140.61000100000001</c:v>
                </c:pt>
                <c:pt idx="393">
                  <c:v>141.679993</c:v>
                </c:pt>
                <c:pt idx="394">
                  <c:v>141.509995</c:v>
                </c:pt>
                <c:pt idx="395">
                  <c:v>141.220001</c:v>
                </c:pt>
                <c:pt idx="396">
                  <c:v>140.490005</c:v>
                </c:pt>
                <c:pt idx="397">
                  <c:v>140.94000199999999</c:v>
                </c:pt>
                <c:pt idx="398">
                  <c:v>138.320007</c:v>
                </c:pt>
                <c:pt idx="399">
                  <c:v>133.929993</c:v>
                </c:pt>
                <c:pt idx="400">
                  <c:v>135.679993</c:v>
                </c:pt>
                <c:pt idx="401">
                  <c:v>135.64999399999999</c:v>
                </c:pt>
                <c:pt idx="402">
                  <c:v>138.990005</c:v>
                </c:pt>
                <c:pt idx="403">
                  <c:v>139.38000500000001</c:v>
                </c:pt>
                <c:pt idx="404">
                  <c:v>137.86000100000001</c:v>
                </c:pt>
                <c:pt idx="405">
                  <c:v>138.800003</c:v>
                </c:pt>
                <c:pt idx="406">
                  <c:v>136.91999799999999</c:v>
                </c:pt>
                <c:pt idx="407">
                  <c:v>134.58000200000001</c:v>
                </c:pt>
                <c:pt idx="408">
                  <c:v>136.46000699999999</c:v>
                </c:pt>
                <c:pt idx="409">
                  <c:v>138.550003</c:v>
                </c:pt>
                <c:pt idx="410">
                  <c:v>138.71000699999999</c:v>
                </c:pt>
                <c:pt idx="411">
                  <c:v>139.490005</c:v>
                </c:pt>
                <c:pt idx="412">
                  <c:v>139.199997</c:v>
                </c:pt>
                <c:pt idx="413">
                  <c:v>138.35000600000001</c:v>
                </c:pt>
                <c:pt idx="414">
                  <c:v>135.55999800000001</c:v>
                </c:pt>
                <c:pt idx="415">
                  <c:v>136.720001</c:v>
                </c:pt>
                <c:pt idx="416">
                  <c:v>135.759995</c:v>
                </c:pt>
                <c:pt idx="417">
                  <c:v>138.44000199999999</c:v>
                </c:pt>
                <c:pt idx="418">
                  <c:v>139.179993</c:v>
                </c:pt>
                <c:pt idx="419">
                  <c:v>137.199997</c:v>
                </c:pt>
                <c:pt idx="420">
                  <c:v>137.69000199999999</c:v>
                </c:pt>
                <c:pt idx="421">
                  <c:v>140.38000500000001</c:v>
                </c:pt>
                <c:pt idx="422">
                  <c:v>140.179993</c:v>
                </c:pt>
                <c:pt idx="423">
                  <c:v>139.75</c:v>
                </c:pt>
                <c:pt idx="424">
                  <c:v>136.88999899999999</c:v>
                </c:pt>
                <c:pt idx="425">
                  <c:v>136.270004</c:v>
                </c:pt>
                <c:pt idx="426">
                  <c:v>138.41999799999999</c:v>
                </c:pt>
                <c:pt idx="427">
                  <c:v>138.05999800000001</c:v>
                </c:pt>
                <c:pt idx="428">
                  <c:v>136.699997</c:v>
                </c:pt>
                <c:pt idx="429">
                  <c:v>137.520004</c:v>
                </c:pt>
                <c:pt idx="430">
                  <c:v>138.66999799999999</c:v>
                </c:pt>
                <c:pt idx="431">
                  <c:v>142.36999499999999</c:v>
                </c:pt>
                <c:pt idx="432">
                  <c:v>141.64999399999999</c:v>
                </c:pt>
                <c:pt idx="433">
                  <c:v>139.63000500000001</c:v>
                </c:pt>
                <c:pt idx="434">
                  <c:v>140.69000199999999</c:v>
                </c:pt>
                <c:pt idx="435">
                  <c:v>139.96000699999999</c:v>
                </c:pt>
                <c:pt idx="436">
                  <c:v>140.179993</c:v>
                </c:pt>
                <c:pt idx="437">
                  <c:v>140.36000100000001</c:v>
                </c:pt>
                <c:pt idx="438">
                  <c:v>139.220001</c:v>
                </c:pt>
                <c:pt idx="439">
                  <c:v>140.25</c:v>
                </c:pt>
                <c:pt idx="440">
                  <c:v>136.36999499999999</c:v>
                </c:pt>
                <c:pt idx="441">
                  <c:v>136.75</c:v>
                </c:pt>
                <c:pt idx="442">
                  <c:v>138.25</c:v>
                </c:pt>
                <c:pt idx="443">
                  <c:v>138.179993</c:v>
                </c:pt>
                <c:pt idx="444">
                  <c:v>137.759995</c:v>
                </c:pt>
                <c:pt idx="445">
                  <c:v>138.699997</c:v>
                </c:pt>
                <c:pt idx="446">
                  <c:v>139.66999799999999</c:v>
                </c:pt>
                <c:pt idx="447">
                  <c:v>141.029999</c:v>
                </c:pt>
                <c:pt idx="448">
                  <c:v>140.28999300000001</c:v>
                </c:pt>
                <c:pt idx="449">
                  <c:v>141.78999300000001</c:v>
                </c:pt>
                <c:pt idx="450">
                  <c:v>140.990005</c:v>
                </c:pt>
                <c:pt idx="451">
                  <c:v>141.41999799999999</c:v>
                </c:pt>
                <c:pt idx="452">
                  <c:v>140</c:v>
                </c:pt>
                <c:pt idx="453">
                  <c:v>138.5</c:v>
                </c:pt>
                <c:pt idx="454">
                  <c:v>140.009995</c:v>
                </c:pt>
                <c:pt idx="455">
                  <c:v>137.449997</c:v>
                </c:pt>
                <c:pt idx="456">
                  <c:v>140.41999799999999</c:v>
                </c:pt>
                <c:pt idx="457">
                  <c:v>141.13999899999999</c:v>
                </c:pt>
                <c:pt idx="458">
                  <c:v>145.66999799999999</c:v>
                </c:pt>
                <c:pt idx="459">
                  <c:v>144.5</c:v>
                </c:pt>
                <c:pt idx="460">
                  <c:v>145</c:v>
                </c:pt>
                <c:pt idx="461">
                  <c:v>144.929993</c:v>
                </c:pt>
                <c:pt idx="462">
                  <c:v>144.41999799999999</c:v>
                </c:pt>
                <c:pt idx="463">
                  <c:v>145</c:v>
                </c:pt>
                <c:pt idx="464">
                  <c:v>145.020004</c:v>
                </c:pt>
                <c:pt idx="465">
                  <c:v>144.520004</c:v>
                </c:pt>
                <c:pt idx="466">
                  <c:v>144.88000500000001</c:v>
                </c:pt>
                <c:pt idx="467">
                  <c:v>145.990005</c:v>
                </c:pt>
                <c:pt idx="468">
                  <c:v>146.41999799999999</c:v>
                </c:pt>
                <c:pt idx="469">
                  <c:v>147.570007</c:v>
                </c:pt>
                <c:pt idx="470">
                  <c:v>147.46000699999999</c:v>
                </c:pt>
                <c:pt idx="471">
                  <c:v>148.41000399999999</c:v>
                </c:pt>
                <c:pt idx="472">
                  <c:v>149.990005</c:v>
                </c:pt>
                <c:pt idx="473">
                  <c:v>150.550003</c:v>
                </c:pt>
                <c:pt idx="474">
                  <c:v>151.33000200000001</c:v>
                </c:pt>
                <c:pt idx="475">
                  <c:v>150.83999600000001</c:v>
                </c:pt>
                <c:pt idx="476">
                  <c:v>149.800003</c:v>
                </c:pt>
                <c:pt idx="477">
                  <c:v>150.300003</c:v>
                </c:pt>
                <c:pt idx="478">
                  <c:v>151.35000600000001</c:v>
                </c:pt>
                <c:pt idx="479">
                  <c:v>152.41999799999999</c:v>
                </c:pt>
                <c:pt idx="480">
                  <c:v>152.5</c:v>
                </c:pt>
                <c:pt idx="481">
                  <c:v>152.300003</c:v>
                </c:pt>
                <c:pt idx="482">
                  <c:v>151.83000200000001</c:v>
                </c:pt>
                <c:pt idx="483">
                  <c:v>149.429993</c:v>
                </c:pt>
                <c:pt idx="484">
                  <c:v>150.179993</c:v>
                </c:pt>
                <c:pt idx="485">
                  <c:v>150.320007</c:v>
                </c:pt>
                <c:pt idx="486">
                  <c:v>151.86999499999999</c:v>
                </c:pt>
                <c:pt idx="487">
                  <c:v>152.21000699999999</c:v>
                </c:pt>
                <c:pt idx="488">
                  <c:v>151.88999899999999</c:v>
                </c:pt>
                <c:pt idx="489">
                  <c:v>151.86999499999999</c:v>
                </c:pt>
                <c:pt idx="490">
                  <c:v>153.44000199999999</c:v>
                </c:pt>
                <c:pt idx="491">
                  <c:v>154.88999899999999</c:v>
                </c:pt>
                <c:pt idx="492">
                  <c:v>155.89999399999999</c:v>
                </c:pt>
                <c:pt idx="493">
                  <c:v>155.71000699999999</c:v>
                </c:pt>
                <c:pt idx="494">
                  <c:v>155.479996</c:v>
                </c:pt>
                <c:pt idx="495">
                  <c:v>155.770004</c:v>
                </c:pt>
                <c:pt idx="496">
                  <c:v>158.490005</c:v>
                </c:pt>
                <c:pt idx="497">
                  <c:v>158.11999499999999</c:v>
                </c:pt>
                <c:pt idx="498">
                  <c:v>157.71000699999999</c:v>
                </c:pt>
                <c:pt idx="499">
                  <c:v>158.729996</c:v>
                </c:pt>
                <c:pt idx="500">
                  <c:v>159.550003</c:v>
                </c:pt>
                <c:pt idx="501">
                  <c:v>159.020004</c:v>
                </c:pt>
                <c:pt idx="502">
                  <c:v>157.770004</c:v>
                </c:pt>
                <c:pt idx="503">
                  <c:v>160.729996</c:v>
                </c:pt>
                <c:pt idx="504">
                  <c:v>159.949997</c:v>
                </c:pt>
                <c:pt idx="505">
                  <c:v>159.10000600000001</c:v>
                </c:pt>
                <c:pt idx="506">
                  <c:v>159.66999799999999</c:v>
                </c:pt>
                <c:pt idx="507">
                  <c:v>160.800003</c:v>
                </c:pt>
                <c:pt idx="508">
                  <c:v>162.220001</c:v>
                </c:pt>
                <c:pt idx="509">
                  <c:v>163.220001</c:v>
                </c:pt>
                <c:pt idx="510">
                  <c:v>163.30999800000001</c:v>
                </c:pt>
                <c:pt idx="511">
                  <c:v>163.60000600000001</c:v>
                </c:pt>
                <c:pt idx="512">
                  <c:v>163.94000199999999</c:v>
                </c:pt>
                <c:pt idx="513">
                  <c:v>166.240005</c:v>
                </c:pt>
                <c:pt idx="514">
                  <c:v>167.470001</c:v>
                </c:pt>
                <c:pt idx="515">
                  <c:v>168.19000199999999</c:v>
                </c:pt>
                <c:pt idx="516">
                  <c:v>167.490005</c:v>
                </c:pt>
                <c:pt idx="517">
                  <c:v>166.800003</c:v>
                </c:pt>
                <c:pt idx="518">
                  <c:v>167.529999</c:v>
                </c:pt>
                <c:pt idx="519">
                  <c:v>163.38000500000001</c:v>
                </c:pt>
                <c:pt idx="520">
                  <c:v>165.759995</c:v>
                </c:pt>
                <c:pt idx="521">
                  <c:v>168.75</c:v>
                </c:pt>
                <c:pt idx="522">
                  <c:v>174.050003</c:v>
                </c:pt>
                <c:pt idx="523">
                  <c:v>172.39999399999999</c:v>
                </c:pt>
                <c:pt idx="524">
                  <c:v>174.5</c:v>
                </c:pt>
                <c:pt idx="525">
                  <c:v>180.63999899999999</c:v>
                </c:pt>
                <c:pt idx="526">
                  <c:v>184.199997</c:v>
                </c:pt>
                <c:pt idx="527">
                  <c:v>183.820007</c:v>
                </c:pt>
                <c:pt idx="528">
                  <c:v>185.63000500000001</c:v>
                </c:pt>
                <c:pt idx="529">
                  <c:v>188.83999600000001</c:v>
                </c:pt>
                <c:pt idx="530">
                  <c:v>190.699997</c:v>
                </c:pt>
                <c:pt idx="531">
                  <c:v>185.85000600000001</c:v>
                </c:pt>
                <c:pt idx="532">
                  <c:v>186.229996</c:v>
                </c:pt>
                <c:pt idx="533">
                  <c:v>185.41000399999999</c:v>
                </c:pt>
                <c:pt idx="534">
                  <c:v>187.699997</c:v>
                </c:pt>
                <c:pt idx="535">
                  <c:v>188.179993</c:v>
                </c:pt>
                <c:pt idx="536">
                  <c:v>187.25</c:v>
                </c:pt>
                <c:pt idx="537">
                  <c:v>183.5</c:v>
                </c:pt>
                <c:pt idx="538">
                  <c:v>174.550003</c:v>
                </c:pt>
                <c:pt idx="539">
                  <c:v>174.83999600000001</c:v>
                </c:pt>
                <c:pt idx="540">
                  <c:v>173.259995</c:v>
                </c:pt>
                <c:pt idx="541">
                  <c:v>167.029999</c:v>
                </c:pt>
                <c:pt idx="542">
                  <c:v>163.71000699999999</c:v>
                </c:pt>
                <c:pt idx="543">
                  <c:v>172.91999799999999</c:v>
                </c:pt>
                <c:pt idx="544">
                  <c:v>175</c:v>
                </c:pt>
                <c:pt idx="545">
                  <c:v>170.699997</c:v>
                </c:pt>
                <c:pt idx="546">
                  <c:v>170.86999499999999</c:v>
                </c:pt>
                <c:pt idx="547">
                  <c:v>163.11000100000001</c:v>
                </c:pt>
                <c:pt idx="548">
                  <c:v>157.75</c:v>
                </c:pt>
                <c:pt idx="549">
                  <c:v>161.029999</c:v>
                </c:pt>
                <c:pt idx="550">
                  <c:v>157.699997</c:v>
                </c:pt>
                <c:pt idx="551">
                  <c:v>153.470001</c:v>
                </c:pt>
                <c:pt idx="552">
                  <c:v>161.91000399999999</c:v>
                </c:pt>
                <c:pt idx="553">
                  <c:v>149.35000600000001</c:v>
                </c:pt>
                <c:pt idx="554">
                  <c:v>147.5</c:v>
                </c:pt>
                <c:pt idx="555">
                  <c:v>146</c:v>
                </c:pt>
                <c:pt idx="556">
                  <c:v>150.14999399999999</c:v>
                </c:pt>
                <c:pt idx="557">
                  <c:v>147.10000600000001</c:v>
                </c:pt>
                <c:pt idx="558">
                  <c:v>140.570007</c:v>
                </c:pt>
                <c:pt idx="559">
                  <c:v>149.60000600000001</c:v>
                </c:pt>
                <c:pt idx="560">
                  <c:v>154.33000200000001</c:v>
                </c:pt>
                <c:pt idx="561">
                  <c:v>156.66000399999999</c:v>
                </c:pt>
                <c:pt idx="562">
                  <c:v>154.88999899999999</c:v>
                </c:pt>
                <c:pt idx="563">
                  <c:v>160.60000600000001</c:v>
                </c:pt>
                <c:pt idx="564">
                  <c:v>164.779999</c:v>
                </c:pt>
                <c:pt idx="565">
                  <c:v>157.75</c:v>
                </c:pt>
                <c:pt idx="566">
                  <c:v>155.479996</c:v>
                </c:pt>
                <c:pt idx="567">
                  <c:v>157.38000500000001</c:v>
                </c:pt>
                <c:pt idx="568">
                  <c:v>166.5</c:v>
                </c:pt>
                <c:pt idx="569">
                  <c:v>170</c:v>
                </c:pt>
                <c:pt idx="570">
                  <c:v>166.66999799999999</c:v>
                </c:pt>
                <c:pt idx="571">
                  <c:v>167.36999499999999</c:v>
                </c:pt>
                <c:pt idx="572">
                  <c:v>165.570007</c:v>
                </c:pt>
                <c:pt idx="573">
                  <c:v>173.75</c:v>
                </c:pt>
                <c:pt idx="574">
                  <c:v>173.570007</c:v>
                </c:pt>
                <c:pt idx="575">
                  <c:v>177.279999</c:v>
                </c:pt>
                <c:pt idx="576">
                  <c:v>180</c:v>
                </c:pt>
                <c:pt idx="577">
                  <c:v>178.75</c:v>
                </c:pt>
                <c:pt idx="578">
                  <c:v>173.66999799999999</c:v>
                </c:pt>
                <c:pt idx="579">
                  <c:v>174</c:v>
                </c:pt>
                <c:pt idx="580">
                  <c:v>175.05999800000001</c:v>
                </c:pt>
                <c:pt idx="581">
                  <c:v>174.55999800000001</c:v>
                </c:pt>
                <c:pt idx="582">
                  <c:v>176.89999399999999</c:v>
                </c:pt>
                <c:pt idx="583">
                  <c:v>175.66999799999999</c:v>
                </c:pt>
                <c:pt idx="584">
                  <c:v>177.679993</c:v>
                </c:pt>
                <c:pt idx="585">
                  <c:v>180.39999399999999</c:v>
                </c:pt>
                <c:pt idx="586">
                  <c:v>178.63999899999999</c:v>
                </c:pt>
                <c:pt idx="587">
                  <c:v>179</c:v>
                </c:pt>
                <c:pt idx="588">
                  <c:v>183.64999399999999</c:v>
                </c:pt>
                <c:pt idx="589">
                  <c:v>184.199997</c:v>
                </c:pt>
                <c:pt idx="590">
                  <c:v>184.550003</c:v>
                </c:pt>
                <c:pt idx="591">
                  <c:v>185</c:v>
                </c:pt>
                <c:pt idx="592">
                  <c:v>187.509995</c:v>
                </c:pt>
                <c:pt idx="593">
                  <c:v>187.03999300000001</c:v>
                </c:pt>
                <c:pt idx="594">
                  <c:v>184.050003</c:v>
                </c:pt>
                <c:pt idx="595">
                  <c:v>180.69000199999999</c:v>
                </c:pt>
                <c:pt idx="596">
                  <c:v>187.05999800000001</c:v>
                </c:pt>
                <c:pt idx="597">
                  <c:v>186.199997</c:v>
                </c:pt>
                <c:pt idx="598">
                  <c:v>186.60000600000001</c:v>
                </c:pt>
                <c:pt idx="599">
                  <c:v>185.85000600000001</c:v>
                </c:pt>
                <c:pt idx="600">
                  <c:v>186.66999799999999</c:v>
                </c:pt>
                <c:pt idx="601">
                  <c:v>184.46000699999999</c:v>
                </c:pt>
                <c:pt idx="602">
                  <c:v>186.5</c:v>
                </c:pt>
                <c:pt idx="603">
                  <c:v>181.990005</c:v>
                </c:pt>
                <c:pt idx="604">
                  <c:v>184.14999399999999</c:v>
                </c:pt>
                <c:pt idx="605">
                  <c:v>184.270004</c:v>
                </c:pt>
                <c:pt idx="606">
                  <c:v>183</c:v>
                </c:pt>
                <c:pt idx="607">
                  <c:v>185</c:v>
                </c:pt>
                <c:pt idx="608">
                  <c:v>185.94000199999999</c:v>
                </c:pt>
                <c:pt idx="609">
                  <c:v>185.83999600000001</c:v>
                </c:pt>
                <c:pt idx="610">
                  <c:v>187.729996</c:v>
                </c:pt>
                <c:pt idx="611">
                  <c:v>188.550003</c:v>
                </c:pt>
                <c:pt idx="612">
                  <c:v>190.699997</c:v>
                </c:pt>
                <c:pt idx="613">
                  <c:v>198.520004</c:v>
                </c:pt>
                <c:pt idx="614">
                  <c:v>195.759995</c:v>
                </c:pt>
                <c:pt idx="615">
                  <c:v>191.720001</c:v>
                </c:pt>
                <c:pt idx="616">
                  <c:v>190.820007</c:v>
                </c:pt>
                <c:pt idx="617">
                  <c:v>195.58000200000001</c:v>
                </c:pt>
                <c:pt idx="618">
                  <c:v>196.320007</c:v>
                </c:pt>
                <c:pt idx="619">
                  <c:v>196.490005</c:v>
                </c:pt>
                <c:pt idx="620">
                  <c:v>199.28999300000001</c:v>
                </c:pt>
                <c:pt idx="621">
                  <c:v>200.759995</c:v>
                </c:pt>
                <c:pt idx="622">
                  <c:v>203.949997</c:v>
                </c:pt>
                <c:pt idx="623">
                  <c:v>203.25</c:v>
                </c:pt>
                <c:pt idx="624">
                  <c:v>200.61000100000001</c:v>
                </c:pt>
                <c:pt idx="625">
                  <c:v>199.88999899999999</c:v>
                </c:pt>
                <c:pt idx="626">
                  <c:v>198.529999</c:v>
                </c:pt>
                <c:pt idx="627">
                  <c:v>204.39999399999999</c:v>
                </c:pt>
                <c:pt idx="628">
                  <c:v>206.35000600000001</c:v>
                </c:pt>
                <c:pt idx="629">
                  <c:v>208.020004</c:v>
                </c:pt>
                <c:pt idx="630">
                  <c:v>211.13000500000001</c:v>
                </c:pt>
                <c:pt idx="631">
                  <c:v>214.66999799999999</c:v>
                </c:pt>
                <c:pt idx="632">
                  <c:v>213.259995</c:v>
                </c:pt>
                <c:pt idx="633">
                  <c:v>216.38000500000001</c:v>
                </c:pt>
                <c:pt idx="634">
                  <c:v>214.08000200000001</c:v>
                </c:pt>
                <c:pt idx="635">
                  <c:v>215.800003</c:v>
                </c:pt>
                <c:pt idx="636">
                  <c:v>208.85000600000001</c:v>
                </c:pt>
                <c:pt idx="637">
                  <c:v>211.33000200000001</c:v>
                </c:pt>
                <c:pt idx="638">
                  <c:v>205.699997</c:v>
                </c:pt>
                <c:pt idx="639">
                  <c:v>205.03999300000001</c:v>
                </c:pt>
                <c:pt idx="640">
                  <c:v>212.300003</c:v>
                </c:pt>
                <c:pt idx="641">
                  <c:v>213.94000199999999</c:v>
                </c:pt>
                <c:pt idx="642">
                  <c:v>212.300003</c:v>
                </c:pt>
                <c:pt idx="643">
                  <c:v>210.91999799999999</c:v>
                </c:pt>
                <c:pt idx="644">
                  <c:v>202.86000100000001</c:v>
                </c:pt>
                <c:pt idx="645">
                  <c:v>203.970001</c:v>
                </c:pt>
                <c:pt idx="646">
                  <c:v>204.699997</c:v>
                </c:pt>
                <c:pt idx="647">
                  <c:v>204.64999399999999</c:v>
                </c:pt>
                <c:pt idx="648">
                  <c:v>204.46000699999999</c:v>
                </c:pt>
                <c:pt idx="649">
                  <c:v>205.10000600000001</c:v>
                </c:pt>
                <c:pt idx="650">
                  <c:v>217.63999899999999</c:v>
                </c:pt>
                <c:pt idx="651">
                  <c:v>214.770004</c:v>
                </c:pt>
                <c:pt idx="652">
                  <c:v>215</c:v>
                </c:pt>
                <c:pt idx="653">
                  <c:v>216.36999499999999</c:v>
                </c:pt>
                <c:pt idx="654">
                  <c:v>215.699997</c:v>
                </c:pt>
                <c:pt idx="655">
                  <c:v>211.88000500000001</c:v>
                </c:pt>
                <c:pt idx="656">
                  <c:v>207.64999399999999</c:v>
                </c:pt>
                <c:pt idx="657">
                  <c:v>210.279999</c:v>
                </c:pt>
                <c:pt idx="658">
                  <c:v>211.35000600000001</c:v>
                </c:pt>
                <c:pt idx="659">
                  <c:v>209.58999600000001</c:v>
                </c:pt>
                <c:pt idx="660">
                  <c:v>211.19000199999999</c:v>
                </c:pt>
                <c:pt idx="661">
                  <c:v>212.36000100000001</c:v>
                </c:pt>
                <c:pt idx="662">
                  <c:v>212.10000600000001</c:v>
                </c:pt>
                <c:pt idx="663">
                  <c:v>215</c:v>
                </c:pt>
                <c:pt idx="664">
                  <c:v>216.25</c:v>
                </c:pt>
                <c:pt idx="665">
                  <c:v>215.520004</c:v>
                </c:pt>
                <c:pt idx="666">
                  <c:v>216.61000100000001</c:v>
                </c:pt>
                <c:pt idx="667">
                  <c:v>222.08999600000001</c:v>
                </c:pt>
                <c:pt idx="668">
                  <c:v>231.14999399999999</c:v>
                </c:pt>
                <c:pt idx="669">
                  <c:v>230.63999899999999</c:v>
                </c:pt>
                <c:pt idx="670">
                  <c:v>228.699997</c:v>
                </c:pt>
                <c:pt idx="671">
                  <c:v>227.449997</c:v>
                </c:pt>
                <c:pt idx="672">
                  <c:v>232.86000100000001</c:v>
                </c:pt>
                <c:pt idx="673">
                  <c:v>229.30999800000001</c:v>
                </c:pt>
                <c:pt idx="674">
                  <c:v>218.36000100000001</c:v>
                </c:pt>
                <c:pt idx="675">
                  <c:v>210.029999</c:v>
                </c:pt>
                <c:pt idx="676">
                  <c:v>214.83999600000001</c:v>
                </c:pt>
                <c:pt idx="677">
                  <c:v>214.740005</c:v>
                </c:pt>
                <c:pt idx="678">
                  <c:v>208.63000500000001</c:v>
                </c:pt>
                <c:pt idx="679">
                  <c:v>209.199997</c:v>
                </c:pt>
                <c:pt idx="680">
                  <c:v>209.779999</c:v>
                </c:pt>
                <c:pt idx="681">
                  <c:v>210.64999399999999</c:v>
                </c:pt>
                <c:pt idx="682">
                  <c:v>204.33000200000001</c:v>
                </c:pt>
                <c:pt idx="683">
                  <c:v>203.64999399999999</c:v>
                </c:pt>
                <c:pt idx="684">
                  <c:v>202.71000699999999</c:v>
                </c:pt>
                <c:pt idx="685">
                  <c:v>208.10000600000001</c:v>
                </c:pt>
                <c:pt idx="686">
                  <c:v>208.10000600000001</c:v>
                </c:pt>
                <c:pt idx="687">
                  <c:v>205.570007</c:v>
                </c:pt>
                <c:pt idx="688">
                  <c:v>209.03999300000001</c:v>
                </c:pt>
                <c:pt idx="689">
                  <c:v>212.570007</c:v>
                </c:pt>
                <c:pt idx="690">
                  <c:v>210.070007</c:v>
                </c:pt>
                <c:pt idx="691">
                  <c:v>211.979996</c:v>
                </c:pt>
                <c:pt idx="692">
                  <c:v>213.990005</c:v>
                </c:pt>
                <c:pt idx="693">
                  <c:v>210.990005</c:v>
                </c:pt>
                <c:pt idx="694">
                  <c:v>210.41000399999999</c:v>
                </c:pt>
                <c:pt idx="695">
                  <c:v>210.179993</c:v>
                </c:pt>
                <c:pt idx="696">
                  <c:v>210.11000100000001</c:v>
                </c:pt>
                <c:pt idx="697">
                  <c:v>211.19000199999999</c:v>
                </c:pt>
                <c:pt idx="698">
                  <c:v>215.86000100000001</c:v>
                </c:pt>
                <c:pt idx="699">
                  <c:v>223.86000100000001</c:v>
                </c:pt>
                <c:pt idx="700">
                  <c:v>225.21000699999999</c:v>
                </c:pt>
                <c:pt idx="701">
                  <c:v>224.220001</c:v>
                </c:pt>
                <c:pt idx="702">
                  <c:v>220.36000100000001</c:v>
                </c:pt>
                <c:pt idx="703">
                  <c:v>222.28999300000001</c:v>
                </c:pt>
                <c:pt idx="704">
                  <c:v>222.300003</c:v>
                </c:pt>
                <c:pt idx="705">
                  <c:v>217.36999499999999</c:v>
                </c:pt>
                <c:pt idx="706">
                  <c:v>216.91999799999999</c:v>
                </c:pt>
                <c:pt idx="707">
                  <c:v>216.05999800000001</c:v>
                </c:pt>
                <c:pt idx="708">
                  <c:v>216.279999</c:v>
                </c:pt>
                <c:pt idx="709">
                  <c:v>216.33999600000001</c:v>
                </c:pt>
                <c:pt idx="710">
                  <c:v>214.66999799999999</c:v>
                </c:pt>
                <c:pt idx="711">
                  <c:v>208.83999600000001</c:v>
                </c:pt>
                <c:pt idx="712">
                  <c:v>207.36000100000001</c:v>
                </c:pt>
                <c:pt idx="713">
                  <c:v>204.28999300000001</c:v>
                </c:pt>
                <c:pt idx="714">
                  <c:v>205.279999</c:v>
                </c:pt>
                <c:pt idx="715">
                  <c:v>208.11999499999999</c:v>
                </c:pt>
                <c:pt idx="716">
                  <c:v>218.320007</c:v>
                </c:pt>
                <c:pt idx="717">
                  <c:v>224.11999499999999</c:v>
                </c:pt>
                <c:pt idx="718">
                  <c:v>224.36000100000001</c:v>
                </c:pt>
                <c:pt idx="719">
                  <c:v>228.11999499999999</c:v>
                </c:pt>
                <c:pt idx="720">
                  <c:v>216.5</c:v>
                </c:pt>
                <c:pt idx="721">
                  <c:v>218.03999300000001</c:v>
                </c:pt>
                <c:pt idx="722">
                  <c:v>219.11000100000001</c:v>
                </c:pt>
                <c:pt idx="723">
                  <c:v>217.41999799999999</c:v>
                </c:pt>
                <c:pt idx="724">
                  <c:v>217.740005</c:v>
                </c:pt>
                <c:pt idx="725">
                  <c:v>217.679993</c:v>
                </c:pt>
                <c:pt idx="726">
                  <c:v>215.16999799999999</c:v>
                </c:pt>
                <c:pt idx="727">
                  <c:v>213.029999</c:v>
                </c:pt>
                <c:pt idx="728">
                  <c:v>213.28999300000001</c:v>
                </c:pt>
                <c:pt idx="729">
                  <c:v>212.28999300000001</c:v>
                </c:pt>
                <c:pt idx="730">
                  <c:v>214.25</c:v>
                </c:pt>
                <c:pt idx="731">
                  <c:v>215.28999300000001</c:v>
                </c:pt>
                <c:pt idx="732">
                  <c:v>216.270004</c:v>
                </c:pt>
                <c:pt idx="733">
                  <c:v>214.759995</c:v>
                </c:pt>
                <c:pt idx="734">
                  <c:v>217.320007</c:v>
                </c:pt>
                <c:pt idx="735">
                  <c:v>215.470001</c:v>
                </c:pt>
                <c:pt idx="736">
                  <c:v>216.38000500000001</c:v>
                </c:pt>
                <c:pt idx="737">
                  <c:v>215.38000500000001</c:v>
                </c:pt>
                <c:pt idx="738">
                  <c:v>215.53999300000001</c:v>
                </c:pt>
                <c:pt idx="739">
                  <c:v>216.949997</c:v>
                </c:pt>
                <c:pt idx="740">
                  <c:v>215.229996</c:v>
                </c:pt>
                <c:pt idx="741">
                  <c:v>213.08000200000001</c:v>
                </c:pt>
                <c:pt idx="742">
                  <c:v>213.320007</c:v>
                </c:pt>
                <c:pt idx="743">
                  <c:v>216.21000699999999</c:v>
                </c:pt>
                <c:pt idx="744">
                  <c:v>215.41999799999999</c:v>
                </c:pt>
                <c:pt idx="745">
                  <c:v>220.11000100000001</c:v>
                </c:pt>
                <c:pt idx="746">
                  <c:v>220.88999899999999</c:v>
                </c:pt>
                <c:pt idx="747">
                  <c:v>219.69000199999999</c:v>
                </c:pt>
                <c:pt idx="748">
                  <c:v>224</c:v>
                </c:pt>
                <c:pt idx="749">
                  <c:v>225.63000500000001</c:v>
                </c:pt>
                <c:pt idx="750">
                  <c:v>223.55999800000001</c:v>
                </c:pt>
                <c:pt idx="751">
                  <c:v>223.61000100000001</c:v>
                </c:pt>
                <c:pt idx="752">
                  <c:v>226.029999</c:v>
                </c:pt>
                <c:pt idx="753">
                  <c:v>227.179993</c:v>
                </c:pt>
                <c:pt idx="754">
                  <c:v>225.63000500000001</c:v>
                </c:pt>
                <c:pt idx="755">
                  <c:v>223</c:v>
                </c:pt>
                <c:pt idx="756">
                  <c:v>223</c:v>
                </c:pt>
                <c:pt idx="757">
                  <c:v>218.520004</c:v>
                </c:pt>
                <c:pt idx="758">
                  <c:v>216.490005</c:v>
                </c:pt>
                <c:pt idx="759">
                  <c:v>219.33999600000001</c:v>
                </c:pt>
                <c:pt idx="760">
                  <c:v>220.58000200000001</c:v>
                </c:pt>
                <c:pt idx="761">
                  <c:v>218.91000399999999</c:v>
                </c:pt>
                <c:pt idx="762">
                  <c:v>217.10000600000001</c:v>
                </c:pt>
                <c:pt idx="763">
                  <c:v>216.759995</c:v>
                </c:pt>
                <c:pt idx="764">
                  <c:v>217.46000699999999</c:v>
                </c:pt>
                <c:pt idx="765">
                  <c:v>214.509995</c:v>
                </c:pt>
                <c:pt idx="766">
                  <c:v>216.979996</c:v>
                </c:pt>
                <c:pt idx="767">
                  <c:v>225.78999300000001</c:v>
                </c:pt>
                <c:pt idx="768">
                  <c:v>226.300003</c:v>
                </c:pt>
                <c:pt idx="769">
                  <c:v>230.070007</c:v>
                </c:pt>
                <c:pt idx="770">
                  <c:v>229.779999</c:v>
                </c:pt>
                <c:pt idx="771">
                  <c:v>234.179993</c:v>
                </c:pt>
                <c:pt idx="772">
                  <c:v>240.44000199999999</c:v>
                </c:pt>
                <c:pt idx="773">
                  <c:v>242.63999899999999</c:v>
                </c:pt>
                <c:pt idx="774">
                  <c:v>238.020004</c:v>
                </c:pt>
                <c:pt idx="775">
                  <c:v>242.5</c:v>
                </c:pt>
                <c:pt idx="776">
                  <c:v>242.30999800000001</c:v>
                </c:pt>
                <c:pt idx="777">
                  <c:v>245.08999600000001</c:v>
                </c:pt>
                <c:pt idx="778">
                  <c:v>243.240005</c:v>
                </c:pt>
                <c:pt idx="779">
                  <c:v>243.279999</c:v>
                </c:pt>
                <c:pt idx="780">
                  <c:v>243.679993</c:v>
                </c:pt>
                <c:pt idx="781">
                  <c:v>244.759995</c:v>
                </c:pt>
                <c:pt idx="782">
                  <c:v>245.91999799999999</c:v>
                </c:pt>
                <c:pt idx="783">
                  <c:v>245.14999399999999</c:v>
                </c:pt>
                <c:pt idx="784">
                  <c:v>245.300003</c:v>
                </c:pt>
                <c:pt idx="785">
                  <c:v>246.13000500000001</c:v>
                </c:pt>
                <c:pt idx="786">
                  <c:v>244.30999800000001</c:v>
                </c:pt>
                <c:pt idx="787">
                  <c:v>243.929993</c:v>
                </c:pt>
                <c:pt idx="788">
                  <c:v>243.86000100000001</c:v>
                </c:pt>
                <c:pt idx="789">
                  <c:v>237.929993</c:v>
                </c:pt>
                <c:pt idx="790">
                  <c:v>234.83000200000001</c:v>
                </c:pt>
                <c:pt idx="791">
                  <c:v>235.199997</c:v>
                </c:pt>
                <c:pt idx="792">
                  <c:v>234.58999600000001</c:v>
                </c:pt>
                <c:pt idx="793">
                  <c:v>235.36999499999999</c:v>
                </c:pt>
                <c:pt idx="794">
                  <c:v>237.470001</c:v>
                </c:pt>
                <c:pt idx="795">
                  <c:v>237.300003</c:v>
                </c:pt>
                <c:pt idx="796">
                  <c:v>233.58000200000001</c:v>
                </c:pt>
                <c:pt idx="797">
                  <c:v>232.490005</c:v>
                </c:pt>
                <c:pt idx="798">
                  <c:v>233.270004</c:v>
                </c:pt>
                <c:pt idx="799">
                  <c:v>233.36999499999999</c:v>
                </c:pt>
                <c:pt idx="800">
                  <c:v>235.38000500000001</c:v>
                </c:pt>
                <c:pt idx="801">
                  <c:v>237</c:v>
                </c:pt>
                <c:pt idx="802">
                  <c:v>239.16999799999999</c:v>
                </c:pt>
                <c:pt idx="803">
                  <c:v>235.820007</c:v>
                </c:pt>
                <c:pt idx="804">
                  <c:v>235.19000199999999</c:v>
                </c:pt>
                <c:pt idx="805">
                  <c:v>240.05999800000001</c:v>
                </c:pt>
                <c:pt idx="806">
                  <c:v>238.550003</c:v>
                </c:pt>
                <c:pt idx="807">
                  <c:v>234.19000199999999</c:v>
                </c:pt>
                <c:pt idx="808">
                  <c:v>232.470001</c:v>
                </c:pt>
                <c:pt idx="809">
                  <c:v>236.89999399999999</c:v>
                </c:pt>
                <c:pt idx="810">
                  <c:v>241.050003</c:v>
                </c:pt>
                <c:pt idx="811">
                  <c:v>238</c:v>
                </c:pt>
                <c:pt idx="812">
                  <c:v>236.94000199999999</c:v>
                </c:pt>
                <c:pt idx="813">
                  <c:v>236.71000699999999</c:v>
                </c:pt>
                <c:pt idx="814">
                  <c:v>236.800003</c:v>
                </c:pt>
                <c:pt idx="815">
                  <c:v>233.85000600000001</c:v>
                </c:pt>
                <c:pt idx="816">
                  <c:v>239.10000600000001</c:v>
                </c:pt>
                <c:pt idx="817">
                  <c:v>242.83999600000001</c:v>
                </c:pt>
                <c:pt idx="818">
                  <c:v>249.96000699999999</c:v>
                </c:pt>
                <c:pt idx="819">
                  <c:v>249.39999399999999</c:v>
                </c:pt>
                <c:pt idx="820">
                  <c:v>250.929993</c:v>
                </c:pt>
                <c:pt idx="821">
                  <c:v>254.13999899999999</c:v>
                </c:pt>
                <c:pt idx="822">
                  <c:v>255.990005</c:v>
                </c:pt>
                <c:pt idx="823">
                  <c:v>257.67001299999998</c:v>
                </c:pt>
                <c:pt idx="824">
                  <c:v>259.19000199999999</c:v>
                </c:pt>
                <c:pt idx="825">
                  <c:v>258.82998700000002</c:v>
                </c:pt>
                <c:pt idx="826">
                  <c:v>259.92999300000002</c:v>
                </c:pt>
                <c:pt idx="827">
                  <c:v>261</c:v>
                </c:pt>
                <c:pt idx="828">
                  <c:v>261.48001099999999</c:v>
                </c:pt>
                <c:pt idx="829">
                  <c:v>260.20001200000002</c:v>
                </c:pt>
                <c:pt idx="830">
                  <c:v>260.67999300000002</c:v>
                </c:pt>
                <c:pt idx="831">
                  <c:v>261.77999899999998</c:v>
                </c:pt>
                <c:pt idx="832">
                  <c:v>261.51001000000002</c:v>
                </c:pt>
                <c:pt idx="833">
                  <c:v>262.44000199999999</c:v>
                </c:pt>
                <c:pt idx="834">
                  <c:v>263.19000199999999</c:v>
                </c:pt>
                <c:pt idx="835">
                  <c:v>256.540009</c:v>
                </c:pt>
                <c:pt idx="836">
                  <c:v>256.10000600000001</c:v>
                </c:pt>
                <c:pt idx="837">
                  <c:v>253.08000200000001</c:v>
                </c:pt>
                <c:pt idx="838">
                  <c:v>254.35000600000001</c:v>
                </c:pt>
                <c:pt idx="839">
                  <c:v>251.21000699999999</c:v>
                </c:pt>
                <c:pt idx="840">
                  <c:v>249.5</c:v>
                </c:pt>
                <c:pt idx="841">
                  <c:v>249.86000100000001</c:v>
                </c:pt>
                <c:pt idx="842">
                  <c:v>254.300003</c:v>
                </c:pt>
                <c:pt idx="843">
                  <c:v>251.729996</c:v>
                </c:pt>
                <c:pt idx="844">
                  <c:v>246.60000600000001</c:v>
                </c:pt>
                <c:pt idx="845">
                  <c:v>244.38000500000001</c:v>
                </c:pt>
                <c:pt idx="846">
                  <c:v>245.60000600000001</c:v>
                </c:pt>
                <c:pt idx="847">
                  <c:v>249.179993</c:v>
                </c:pt>
                <c:pt idx="848">
                  <c:v>246.58999600000001</c:v>
                </c:pt>
                <c:pt idx="849">
                  <c:v>246.41000399999999</c:v>
                </c:pt>
                <c:pt idx="850">
                  <c:v>243.229996</c:v>
                </c:pt>
                <c:pt idx="851">
                  <c:v>247.949997</c:v>
                </c:pt>
                <c:pt idx="852">
                  <c:v>248.33000200000001</c:v>
                </c:pt>
                <c:pt idx="853">
                  <c:v>251.16000399999999</c:v>
                </c:pt>
                <c:pt idx="854">
                  <c:v>252.75</c:v>
                </c:pt>
                <c:pt idx="855">
                  <c:v>252.94000199999999</c:v>
                </c:pt>
                <c:pt idx="856">
                  <c:v>251.479996</c:v>
                </c:pt>
                <c:pt idx="857">
                  <c:v>252.08000200000001</c:v>
                </c:pt>
                <c:pt idx="858">
                  <c:v>251.28999300000001</c:v>
                </c:pt>
                <c:pt idx="859">
                  <c:v>249.270004</c:v>
                </c:pt>
                <c:pt idx="860">
                  <c:v>246.33999600000001</c:v>
                </c:pt>
                <c:pt idx="861">
                  <c:v>251.64999399999999</c:v>
                </c:pt>
                <c:pt idx="862">
                  <c:v>254.08999600000001</c:v>
                </c:pt>
                <c:pt idx="863">
                  <c:v>256.01001000000002</c:v>
                </c:pt>
                <c:pt idx="864">
                  <c:v>255.529999</c:v>
                </c:pt>
                <c:pt idx="865">
                  <c:v>257.459991</c:v>
                </c:pt>
                <c:pt idx="866">
                  <c:v>258.48998999999998</c:v>
                </c:pt>
                <c:pt idx="867">
                  <c:v>259.95001200000002</c:v>
                </c:pt>
                <c:pt idx="868">
                  <c:v>259.98998999999998</c:v>
                </c:pt>
                <c:pt idx="869">
                  <c:v>260.57998700000002</c:v>
                </c:pt>
                <c:pt idx="870">
                  <c:v>261.75</c:v>
                </c:pt>
                <c:pt idx="871">
                  <c:v>262.29998799999998</c:v>
                </c:pt>
                <c:pt idx="872">
                  <c:v>263.51998900000001</c:v>
                </c:pt>
                <c:pt idx="873">
                  <c:v>265.790009</c:v>
                </c:pt>
                <c:pt idx="874">
                  <c:v>266.82998700000002</c:v>
                </c:pt>
                <c:pt idx="875">
                  <c:v>267.85000600000001</c:v>
                </c:pt>
                <c:pt idx="876">
                  <c:v>267.25</c:v>
                </c:pt>
                <c:pt idx="877">
                  <c:v>268.89999399999999</c:v>
                </c:pt>
                <c:pt idx="878">
                  <c:v>271.64999399999999</c:v>
                </c:pt>
                <c:pt idx="879">
                  <c:v>271.35998499999999</c:v>
                </c:pt>
                <c:pt idx="880">
                  <c:v>271.83999599999999</c:v>
                </c:pt>
                <c:pt idx="881">
                  <c:v>278</c:v>
                </c:pt>
                <c:pt idx="882">
                  <c:v>279.36999500000002</c:v>
                </c:pt>
                <c:pt idx="883">
                  <c:v>280.69000199999999</c:v>
                </c:pt>
                <c:pt idx="884">
                  <c:v>278.73001099999999</c:v>
                </c:pt>
                <c:pt idx="885">
                  <c:v>278.04998799999998</c:v>
                </c:pt>
                <c:pt idx="886">
                  <c:v>279.76998900000001</c:v>
                </c:pt>
                <c:pt idx="887">
                  <c:v>282.85000600000001</c:v>
                </c:pt>
                <c:pt idx="888">
                  <c:v>283.66000400000001</c:v>
                </c:pt>
                <c:pt idx="889">
                  <c:v>282.51001000000002</c:v>
                </c:pt>
                <c:pt idx="890">
                  <c:v>284.10000600000001</c:v>
                </c:pt>
                <c:pt idx="891">
                  <c:v>280.36999500000002</c:v>
                </c:pt>
                <c:pt idx="892">
                  <c:v>280.97000100000002</c:v>
                </c:pt>
                <c:pt idx="893">
                  <c:v>281.51998900000001</c:v>
                </c:pt>
                <c:pt idx="894">
                  <c:v>286.42001299999998</c:v>
                </c:pt>
                <c:pt idx="895">
                  <c:v>289.98998999999998</c:v>
                </c:pt>
                <c:pt idx="896">
                  <c:v>289.69000199999999</c:v>
                </c:pt>
                <c:pt idx="897">
                  <c:v>289.57998700000002</c:v>
                </c:pt>
                <c:pt idx="898">
                  <c:v>290.14999399999999</c:v>
                </c:pt>
                <c:pt idx="899">
                  <c:v>288.61999500000002</c:v>
                </c:pt>
                <c:pt idx="900">
                  <c:v>286.66000400000001</c:v>
                </c:pt>
                <c:pt idx="901">
                  <c:v>286.76998900000001</c:v>
                </c:pt>
                <c:pt idx="902">
                  <c:v>287.23001099999999</c:v>
                </c:pt>
                <c:pt idx="903">
                  <c:v>287.58999599999999</c:v>
                </c:pt>
                <c:pt idx="904">
                  <c:v>289.63000499999998</c:v>
                </c:pt>
                <c:pt idx="905">
                  <c:v>289.5</c:v>
                </c:pt>
                <c:pt idx="906">
                  <c:v>291.54998799999998</c:v>
                </c:pt>
                <c:pt idx="907">
                  <c:v>289.25</c:v>
                </c:pt>
                <c:pt idx="908">
                  <c:v>288.66000400000001</c:v>
                </c:pt>
                <c:pt idx="909">
                  <c:v>289.97000100000002</c:v>
                </c:pt>
                <c:pt idx="910">
                  <c:v>292.89999399999999</c:v>
                </c:pt>
                <c:pt idx="911">
                  <c:v>294.82000699999998</c:v>
                </c:pt>
                <c:pt idx="912">
                  <c:v>293.42999300000002</c:v>
                </c:pt>
                <c:pt idx="913">
                  <c:v>294.82000699999998</c:v>
                </c:pt>
                <c:pt idx="914">
                  <c:v>297.47000100000002</c:v>
                </c:pt>
                <c:pt idx="915">
                  <c:v>305.83999599999999</c:v>
                </c:pt>
                <c:pt idx="916">
                  <c:v>305.39999399999999</c:v>
                </c:pt>
                <c:pt idx="917">
                  <c:v>305.64999399999999</c:v>
                </c:pt>
                <c:pt idx="918">
                  <c:v>304.58999599999999</c:v>
                </c:pt>
                <c:pt idx="919">
                  <c:v>302.42999300000002</c:v>
                </c:pt>
                <c:pt idx="920">
                  <c:v>300.86999500000002</c:v>
                </c:pt>
                <c:pt idx="921">
                  <c:v>304.22000100000002</c:v>
                </c:pt>
                <c:pt idx="922">
                  <c:v>304.5</c:v>
                </c:pt>
                <c:pt idx="923">
                  <c:v>305.19000199999999</c:v>
                </c:pt>
                <c:pt idx="924">
                  <c:v>303.35998499999999</c:v>
                </c:pt>
                <c:pt idx="925">
                  <c:v>302.60000600000001</c:v>
                </c:pt>
                <c:pt idx="926">
                  <c:v>301.08999599999999</c:v>
                </c:pt>
                <c:pt idx="927">
                  <c:v>300.60998499999999</c:v>
                </c:pt>
                <c:pt idx="928">
                  <c:v>302.14001500000001</c:v>
                </c:pt>
                <c:pt idx="929">
                  <c:v>299.92001299999998</c:v>
                </c:pt>
                <c:pt idx="930">
                  <c:v>298.540009</c:v>
                </c:pt>
                <c:pt idx="931">
                  <c:v>301.39001500000001</c:v>
                </c:pt>
                <c:pt idx="932">
                  <c:v>305.32000699999998</c:v>
                </c:pt>
                <c:pt idx="933">
                  <c:v>305.30999800000001</c:v>
                </c:pt>
                <c:pt idx="934">
                  <c:v>304.5</c:v>
                </c:pt>
                <c:pt idx="935">
                  <c:v>298.72000100000002</c:v>
                </c:pt>
                <c:pt idx="936">
                  <c:v>297.540009</c:v>
                </c:pt>
                <c:pt idx="937">
                  <c:v>300.22000100000002</c:v>
                </c:pt>
                <c:pt idx="938">
                  <c:v>300.89999399999999</c:v>
                </c:pt>
                <c:pt idx="939">
                  <c:v>299.79998799999998</c:v>
                </c:pt>
                <c:pt idx="940">
                  <c:v>296.47000100000002</c:v>
                </c:pt>
                <c:pt idx="941">
                  <c:v>290.77999899999998</c:v>
                </c:pt>
                <c:pt idx="942">
                  <c:v>286.76998900000001</c:v>
                </c:pt>
                <c:pt idx="943">
                  <c:v>287.82998700000002</c:v>
                </c:pt>
                <c:pt idx="944">
                  <c:v>289.98001099999999</c:v>
                </c:pt>
                <c:pt idx="945">
                  <c:v>287.75</c:v>
                </c:pt>
                <c:pt idx="946">
                  <c:v>290.39999399999999</c:v>
                </c:pt>
                <c:pt idx="947">
                  <c:v>293.63000499999998</c:v>
                </c:pt>
                <c:pt idx="948">
                  <c:v>296.64001500000001</c:v>
                </c:pt>
                <c:pt idx="949">
                  <c:v>296.64001500000001</c:v>
                </c:pt>
                <c:pt idx="950">
                  <c:v>297.97000100000002</c:v>
                </c:pt>
                <c:pt idx="951">
                  <c:v>295.44000199999999</c:v>
                </c:pt>
                <c:pt idx="952">
                  <c:v>297.27999899999998</c:v>
                </c:pt>
                <c:pt idx="953">
                  <c:v>303.26998900000001</c:v>
                </c:pt>
                <c:pt idx="954">
                  <c:v>304.45001200000002</c:v>
                </c:pt>
                <c:pt idx="955">
                  <c:v>308.209991</c:v>
                </c:pt>
                <c:pt idx="956">
                  <c:v>309.29998799999998</c:v>
                </c:pt>
                <c:pt idx="957">
                  <c:v>309.70001200000002</c:v>
                </c:pt>
                <c:pt idx="958">
                  <c:v>311.01998900000001</c:v>
                </c:pt>
                <c:pt idx="959">
                  <c:v>311.08999599999999</c:v>
                </c:pt>
                <c:pt idx="960">
                  <c:v>309.39999399999999</c:v>
                </c:pt>
                <c:pt idx="961">
                  <c:v>312.39999399999999</c:v>
                </c:pt>
                <c:pt idx="962">
                  <c:v>326.10000600000001</c:v>
                </c:pt>
                <c:pt idx="963">
                  <c:v>324.86999500000002</c:v>
                </c:pt>
                <c:pt idx="964">
                  <c:v>332</c:v>
                </c:pt>
                <c:pt idx="965">
                  <c:v>331.48998999999998</c:v>
                </c:pt>
                <c:pt idx="966">
                  <c:v>333.45001200000002</c:v>
                </c:pt>
                <c:pt idx="967">
                  <c:v>334.89999399999999</c:v>
                </c:pt>
                <c:pt idx="968">
                  <c:v>336.540009</c:v>
                </c:pt>
                <c:pt idx="969">
                  <c:v>338.790009</c:v>
                </c:pt>
                <c:pt idx="970">
                  <c:v>337.64999399999999</c:v>
                </c:pt>
                <c:pt idx="971">
                  <c:v>338.72000100000002</c:v>
                </c:pt>
                <c:pt idx="972">
                  <c:v>334.63000499999998</c:v>
                </c:pt>
                <c:pt idx="973">
                  <c:v>333.76998900000001</c:v>
                </c:pt>
                <c:pt idx="974">
                  <c:v>337.23001099999999</c:v>
                </c:pt>
                <c:pt idx="975">
                  <c:v>337.88000499999998</c:v>
                </c:pt>
                <c:pt idx="976">
                  <c:v>340.67001299999998</c:v>
                </c:pt>
                <c:pt idx="977">
                  <c:v>342.19000199999999</c:v>
                </c:pt>
                <c:pt idx="978">
                  <c:v>342.45001200000002</c:v>
                </c:pt>
                <c:pt idx="979">
                  <c:v>345.10000600000001</c:v>
                </c:pt>
                <c:pt idx="980">
                  <c:v>349.67001299999998</c:v>
                </c:pt>
                <c:pt idx="981">
                  <c:v>339.45001200000002</c:v>
                </c:pt>
                <c:pt idx="982">
                  <c:v>338.16000400000001</c:v>
                </c:pt>
                <c:pt idx="983">
                  <c:v>337.92999300000002</c:v>
                </c:pt>
                <c:pt idx="984">
                  <c:v>339.02999899999998</c:v>
                </c:pt>
                <c:pt idx="985">
                  <c:v>337.77999899999998</c:v>
                </c:pt>
                <c:pt idx="986">
                  <c:v>339.27999899999998</c:v>
                </c:pt>
                <c:pt idx="987">
                  <c:v>333.48998999999998</c:v>
                </c:pt>
                <c:pt idx="988">
                  <c:v>332.70001200000002</c:v>
                </c:pt>
                <c:pt idx="989">
                  <c:v>327.45001200000002</c:v>
                </c:pt>
                <c:pt idx="990">
                  <c:v>335.79998799999998</c:v>
                </c:pt>
                <c:pt idx="991">
                  <c:v>335.5</c:v>
                </c:pt>
                <c:pt idx="992">
                  <c:v>336.48998999999998</c:v>
                </c:pt>
                <c:pt idx="993">
                  <c:v>343</c:v>
                </c:pt>
                <c:pt idx="994">
                  <c:v>343.790009</c:v>
                </c:pt>
                <c:pt idx="995">
                  <c:v>334.64001500000001</c:v>
                </c:pt>
                <c:pt idx="996">
                  <c:v>335.19000199999999</c:v>
                </c:pt>
                <c:pt idx="997">
                  <c:v>336.76001000000002</c:v>
                </c:pt>
                <c:pt idx="998">
                  <c:v>324.92001299999998</c:v>
                </c:pt>
                <c:pt idx="999">
                  <c:v>322.79998799999998</c:v>
                </c:pt>
                <c:pt idx="1000">
                  <c:v>327.73001099999999</c:v>
                </c:pt>
                <c:pt idx="1001">
                  <c:v>333.60998499999999</c:v>
                </c:pt>
                <c:pt idx="1002">
                  <c:v>336.39001500000001</c:v>
                </c:pt>
                <c:pt idx="1003">
                  <c:v>342.48001099999999</c:v>
                </c:pt>
                <c:pt idx="1004">
                  <c:v>343.80999800000001</c:v>
                </c:pt>
                <c:pt idx="1005">
                  <c:v>344.29998799999998</c:v>
                </c:pt>
                <c:pt idx="1006">
                  <c:v>343.13000499999998</c:v>
                </c:pt>
                <c:pt idx="1007">
                  <c:v>339.35998499999999</c:v>
                </c:pt>
                <c:pt idx="1008">
                  <c:v>338</c:v>
                </c:pt>
                <c:pt idx="1009">
                  <c:v>335.20001200000002</c:v>
                </c:pt>
                <c:pt idx="1010">
                  <c:v>326.07000699999998</c:v>
                </c:pt>
                <c:pt idx="1011">
                  <c:v>318.70001200000002</c:v>
                </c:pt>
                <c:pt idx="1012">
                  <c:v>316.5</c:v>
                </c:pt>
                <c:pt idx="1013">
                  <c:v>314.72000100000002</c:v>
                </c:pt>
                <c:pt idx="1014">
                  <c:v>316.60998499999999</c:v>
                </c:pt>
                <c:pt idx="1015">
                  <c:v>323.41000400000001</c:v>
                </c:pt>
                <c:pt idx="1016">
                  <c:v>320.88000499999998</c:v>
                </c:pt>
                <c:pt idx="1017">
                  <c:v>310.82000699999998</c:v>
                </c:pt>
                <c:pt idx="1018">
                  <c:v>309.79998799999998</c:v>
                </c:pt>
                <c:pt idx="1019">
                  <c:v>313.91000400000001</c:v>
                </c:pt>
                <c:pt idx="1020">
                  <c:v>311.64999399999999</c:v>
                </c:pt>
                <c:pt idx="1021">
                  <c:v>304.10998499999999</c:v>
                </c:pt>
                <c:pt idx="1022">
                  <c:v>297.10998499999999</c:v>
                </c:pt>
                <c:pt idx="1023">
                  <c:v>294.98998999999998</c:v>
                </c:pt>
                <c:pt idx="1024">
                  <c:v>308.5</c:v>
                </c:pt>
                <c:pt idx="1025">
                  <c:v>307.29998799999998</c:v>
                </c:pt>
                <c:pt idx="1026">
                  <c:v>308.48001099999999</c:v>
                </c:pt>
                <c:pt idx="1027">
                  <c:v>312.38000499999998</c:v>
                </c:pt>
                <c:pt idx="1028">
                  <c:v>310.63000499999998</c:v>
                </c:pt>
                <c:pt idx="1029">
                  <c:v>315.11999500000002</c:v>
                </c:pt>
                <c:pt idx="1030">
                  <c:v>311.23001099999999</c:v>
                </c:pt>
                <c:pt idx="1031">
                  <c:v>308.79998799999998</c:v>
                </c:pt>
                <c:pt idx="1032">
                  <c:v>307.83999599999999</c:v>
                </c:pt>
                <c:pt idx="1033">
                  <c:v>305.55999800000001</c:v>
                </c:pt>
                <c:pt idx="1034">
                  <c:v>311.92999300000002</c:v>
                </c:pt>
                <c:pt idx="1035">
                  <c:v>309.11999500000002</c:v>
                </c:pt>
                <c:pt idx="1036">
                  <c:v>304.290009</c:v>
                </c:pt>
                <c:pt idx="1037">
                  <c:v>296.76001000000002</c:v>
                </c:pt>
                <c:pt idx="1038">
                  <c:v>300.79998799999998</c:v>
                </c:pt>
                <c:pt idx="1039">
                  <c:v>300.86999500000002</c:v>
                </c:pt>
                <c:pt idx="1040">
                  <c:v>296.79998799999998</c:v>
                </c:pt>
                <c:pt idx="1041">
                  <c:v>293.85998499999999</c:v>
                </c:pt>
                <c:pt idx="1042">
                  <c:v>291.540009</c:v>
                </c:pt>
                <c:pt idx="1043">
                  <c:v>291.70001200000002</c:v>
                </c:pt>
                <c:pt idx="1044">
                  <c:v>295.16000400000001</c:v>
                </c:pt>
                <c:pt idx="1045">
                  <c:v>297.63000499999998</c:v>
                </c:pt>
                <c:pt idx="1046">
                  <c:v>299.14001500000001</c:v>
                </c:pt>
                <c:pt idx="1047">
                  <c:v>299.97000100000002</c:v>
                </c:pt>
                <c:pt idx="1048">
                  <c:v>301.47000100000002</c:v>
                </c:pt>
                <c:pt idx="1049">
                  <c:v>303.13000499999998</c:v>
                </c:pt>
                <c:pt idx="1050">
                  <c:v>295.66000400000001</c:v>
                </c:pt>
                <c:pt idx="1051">
                  <c:v>289.69000199999999</c:v>
                </c:pt>
                <c:pt idx="1052">
                  <c:v>283.959991</c:v>
                </c:pt>
                <c:pt idx="1053">
                  <c:v>289.60000600000001</c:v>
                </c:pt>
                <c:pt idx="1054">
                  <c:v>286.60000600000001</c:v>
                </c:pt>
                <c:pt idx="1055">
                  <c:v>289.51001000000002</c:v>
                </c:pt>
                <c:pt idx="1056">
                  <c:v>285.39999399999999</c:v>
                </c:pt>
                <c:pt idx="1057">
                  <c:v>287.82000699999998</c:v>
                </c:pt>
                <c:pt idx="1058">
                  <c:v>294.57000699999998</c:v>
                </c:pt>
                <c:pt idx="1059">
                  <c:v>295.60998499999999</c:v>
                </c:pt>
                <c:pt idx="1060">
                  <c:v>301</c:v>
                </c:pt>
                <c:pt idx="1061">
                  <c:v>300.14001500000001</c:v>
                </c:pt>
                <c:pt idx="1062">
                  <c:v>305</c:v>
                </c:pt>
                <c:pt idx="1063">
                  <c:v>303.23001099999999</c:v>
                </c:pt>
                <c:pt idx="1064">
                  <c:v>304.20001200000002</c:v>
                </c:pt>
                <c:pt idx="1065">
                  <c:v>305.5</c:v>
                </c:pt>
                <c:pt idx="1066">
                  <c:v>310.79998799999998</c:v>
                </c:pt>
                <c:pt idx="1067">
                  <c:v>315.82000699999998</c:v>
                </c:pt>
                <c:pt idx="1068">
                  <c:v>315.95001200000002</c:v>
                </c:pt>
                <c:pt idx="1069">
                  <c:v>315.14001500000001</c:v>
                </c:pt>
                <c:pt idx="1070">
                  <c:v>310.13000499999998</c:v>
                </c:pt>
                <c:pt idx="1071">
                  <c:v>315.10998499999999</c:v>
                </c:pt>
                <c:pt idx="1072">
                  <c:v>314.86999500000002</c:v>
                </c:pt>
                <c:pt idx="1073">
                  <c:v>307</c:v>
                </c:pt>
                <c:pt idx="1074">
                  <c:v>303.64999399999999</c:v>
                </c:pt>
                <c:pt idx="1075">
                  <c:v>301.11999500000002</c:v>
                </c:pt>
                <c:pt idx="1076">
                  <c:v>292.60998499999999</c:v>
                </c:pt>
                <c:pt idx="1077">
                  <c:v>290.73998999999998</c:v>
                </c:pt>
                <c:pt idx="1078">
                  <c:v>288.57998700000002</c:v>
                </c:pt>
                <c:pt idx="1079">
                  <c:v>288.30999800000001</c:v>
                </c:pt>
                <c:pt idx="1080">
                  <c:v>282.459991</c:v>
                </c:pt>
                <c:pt idx="1081">
                  <c:v>286.17001299999998</c:v>
                </c:pt>
                <c:pt idx="1082">
                  <c:v>289.70001200000002</c:v>
                </c:pt>
                <c:pt idx="1083">
                  <c:v>293.29998799999998</c:v>
                </c:pt>
                <c:pt idx="1084">
                  <c:v>283.20001200000002</c:v>
                </c:pt>
                <c:pt idx="1085">
                  <c:v>281.10998499999999</c:v>
                </c:pt>
                <c:pt idx="1086">
                  <c:v>278.35998499999999</c:v>
                </c:pt>
                <c:pt idx="1087">
                  <c:v>290.97000100000002</c:v>
                </c:pt>
                <c:pt idx="1088">
                  <c:v>290.98001099999999</c:v>
                </c:pt>
                <c:pt idx="1089">
                  <c:v>289.88000499999998</c:v>
                </c:pt>
                <c:pt idx="1090">
                  <c:v>284.94000199999999</c:v>
                </c:pt>
                <c:pt idx="1091">
                  <c:v>284.13000499999998</c:v>
                </c:pt>
                <c:pt idx="1092">
                  <c:v>290.88000499999998</c:v>
                </c:pt>
                <c:pt idx="1093">
                  <c:v>286.35000600000001</c:v>
                </c:pt>
                <c:pt idx="1094">
                  <c:v>279.25</c:v>
                </c:pt>
                <c:pt idx="1095">
                  <c:v>272.35998499999999</c:v>
                </c:pt>
                <c:pt idx="1096">
                  <c:v>273.75</c:v>
                </c:pt>
                <c:pt idx="1097">
                  <c:v>271.35998499999999</c:v>
                </c:pt>
                <c:pt idx="1098">
                  <c:v>259.88000499999998</c:v>
                </c:pt>
                <c:pt idx="1099">
                  <c:v>263.040009</c:v>
                </c:pt>
                <c:pt idx="1100">
                  <c:v>265.82000699999998</c:v>
                </c:pt>
                <c:pt idx="1101">
                  <c:v>268.32998700000002</c:v>
                </c:pt>
                <c:pt idx="1102">
                  <c:v>263.60000600000001</c:v>
                </c:pt>
                <c:pt idx="1103">
                  <c:v>257.67001299999998</c:v>
                </c:pt>
                <c:pt idx="1104">
                  <c:v>258.540009</c:v>
                </c:pt>
                <c:pt idx="1105">
                  <c:v>261.5</c:v>
                </c:pt>
                <c:pt idx="1106">
                  <c:v>261.32998700000002</c:v>
                </c:pt>
                <c:pt idx="1107">
                  <c:v>264.57998700000002</c:v>
                </c:pt>
                <c:pt idx="1108">
                  <c:v>267.10998499999999</c:v>
                </c:pt>
                <c:pt idx="1109">
                  <c:v>273.33999599999999</c:v>
                </c:pt>
                <c:pt idx="1110">
                  <c:v>274.76998900000001</c:v>
                </c:pt>
                <c:pt idx="1111">
                  <c:v>277.69000199999999</c:v>
                </c:pt>
                <c:pt idx="1112">
                  <c:v>274.64999399999999</c:v>
                </c:pt>
                <c:pt idx="1113">
                  <c:v>273.45001200000002</c:v>
                </c:pt>
                <c:pt idx="1114">
                  <c:v>274.17999300000002</c:v>
                </c:pt>
                <c:pt idx="1115">
                  <c:v>273.13000499999998</c:v>
                </c:pt>
                <c:pt idx="1116">
                  <c:v>273</c:v>
                </c:pt>
                <c:pt idx="1117">
                  <c:v>272.709991</c:v>
                </c:pt>
                <c:pt idx="1118">
                  <c:v>260.57998700000002</c:v>
                </c:pt>
                <c:pt idx="1119">
                  <c:v>249.020004</c:v>
                </c:pt>
                <c:pt idx="1120">
                  <c:v>245.740005</c:v>
                </c:pt>
                <c:pt idx="1121">
                  <c:v>255.300003</c:v>
                </c:pt>
                <c:pt idx="1122">
                  <c:v>247.41999799999999</c:v>
                </c:pt>
                <c:pt idx="1123">
                  <c:v>250.5</c:v>
                </c:pt>
                <c:pt idx="1124">
                  <c:v>254.75</c:v>
                </c:pt>
                <c:pt idx="1125">
                  <c:v>257.17001299999998</c:v>
                </c:pt>
                <c:pt idx="1126">
                  <c:v>259.36999500000002</c:v>
                </c:pt>
                <c:pt idx="1127">
                  <c:v>267.98001099999999</c:v>
                </c:pt>
                <c:pt idx="1128">
                  <c:v>268.29998799999998</c:v>
                </c:pt>
                <c:pt idx="1129">
                  <c:v>266.91000400000001</c:v>
                </c:pt>
                <c:pt idx="1130">
                  <c:v>261.97000100000002</c:v>
                </c:pt>
                <c:pt idx="1131">
                  <c:v>259.52999899999998</c:v>
                </c:pt>
                <c:pt idx="1132">
                  <c:v>259.76998900000001</c:v>
                </c:pt>
                <c:pt idx="1133">
                  <c:v>262.98001099999999</c:v>
                </c:pt>
                <c:pt idx="1134">
                  <c:v>267.98998999999998</c:v>
                </c:pt>
                <c:pt idx="1135">
                  <c:v>269.05999800000001</c:v>
                </c:pt>
                <c:pt idx="1136">
                  <c:v>268.10000600000001</c:v>
                </c:pt>
                <c:pt idx="1137">
                  <c:v>266.52999899999998</c:v>
                </c:pt>
                <c:pt idx="1138">
                  <c:v>265.94000199999999</c:v>
                </c:pt>
                <c:pt idx="1139">
                  <c:v>253.550003</c:v>
                </c:pt>
                <c:pt idx="1140">
                  <c:v>255.13999899999999</c:v>
                </c:pt>
                <c:pt idx="1141">
                  <c:v>260.36999500000002</c:v>
                </c:pt>
                <c:pt idx="1142">
                  <c:v>260.83999599999999</c:v>
                </c:pt>
                <c:pt idx="1143">
                  <c:v>259.72000100000002</c:v>
                </c:pt>
                <c:pt idx="1144">
                  <c:v>264.86999500000002</c:v>
                </c:pt>
                <c:pt idx="1145">
                  <c:v>264.89001500000001</c:v>
                </c:pt>
                <c:pt idx="1146">
                  <c:v>265.32998700000002</c:v>
                </c:pt>
                <c:pt idx="1147">
                  <c:v>261.5</c:v>
                </c:pt>
                <c:pt idx="1148">
                  <c:v>259.88000499999998</c:v>
                </c:pt>
                <c:pt idx="1149">
                  <c:v>270.04998799999998</c:v>
                </c:pt>
                <c:pt idx="1150">
                  <c:v>277.83999599999999</c:v>
                </c:pt>
                <c:pt idx="1151">
                  <c:v>282</c:v>
                </c:pt>
                <c:pt idx="1152">
                  <c:v>281.27999899999998</c:v>
                </c:pt>
                <c:pt idx="1153">
                  <c:v>277.89001500000001</c:v>
                </c:pt>
                <c:pt idx="1154">
                  <c:v>283.5</c:v>
                </c:pt>
                <c:pt idx="1155">
                  <c:v>283.79998799999998</c:v>
                </c:pt>
                <c:pt idx="1156">
                  <c:v>283.64999399999999</c:v>
                </c:pt>
                <c:pt idx="1157">
                  <c:v>285.92001299999998</c:v>
                </c:pt>
                <c:pt idx="1158">
                  <c:v>283.07998700000002</c:v>
                </c:pt>
                <c:pt idx="1159">
                  <c:v>289.80999800000001</c:v>
                </c:pt>
                <c:pt idx="1160">
                  <c:v>291.209991</c:v>
                </c:pt>
                <c:pt idx="1161">
                  <c:v>291.91000400000001</c:v>
                </c:pt>
                <c:pt idx="1162">
                  <c:v>294.17999300000002</c:v>
                </c:pt>
                <c:pt idx="1163">
                  <c:v>294.040009</c:v>
                </c:pt>
                <c:pt idx="1164">
                  <c:v>293.35000600000001</c:v>
                </c:pt>
                <c:pt idx="1165">
                  <c:v>291.91000400000001</c:v>
                </c:pt>
                <c:pt idx="1166">
                  <c:v>289.25</c:v>
                </c:pt>
                <c:pt idx="1167">
                  <c:v>282.459991</c:v>
                </c:pt>
                <c:pt idx="1168">
                  <c:v>278.85998499999999</c:v>
                </c:pt>
                <c:pt idx="1169">
                  <c:v>277.23001099999999</c:v>
                </c:pt>
                <c:pt idx="1170">
                  <c:v>279.01998900000001</c:v>
                </c:pt>
                <c:pt idx="1171">
                  <c:v>280.33999599999999</c:v>
                </c:pt>
                <c:pt idx="1172">
                  <c:v>267.39999399999999</c:v>
                </c:pt>
                <c:pt idx="1173">
                  <c:v>267.04998799999998</c:v>
                </c:pt>
                <c:pt idx="1174">
                  <c:v>267.10998499999999</c:v>
                </c:pt>
                <c:pt idx="1175">
                  <c:v>260.89001500000001</c:v>
                </c:pt>
                <c:pt idx="1176">
                  <c:v>264.73998999999998</c:v>
                </c:pt>
                <c:pt idx="1177">
                  <c:v>257.82998700000002</c:v>
                </c:pt>
                <c:pt idx="1178">
                  <c:v>258.82998700000002</c:v>
                </c:pt>
                <c:pt idx="1179">
                  <c:v>260.42999300000002</c:v>
                </c:pt>
                <c:pt idx="1180">
                  <c:v>265.23001099999999</c:v>
                </c:pt>
                <c:pt idx="1181">
                  <c:v>267.45001200000002</c:v>
                </c:pt>
                <c:pt idx="1182">
                  <c:v>260.39999399999999</c:v>
                </c:pt>
                <c:pt idx="1183">
                  <c:v>254.229996</c:v>
                </c:pt>
                <c:pt idx="1184">
                  <c:v>251.39999399999999</c:v>
                </c:pt>
                <c:pt idx="1185">
                  <c:v>245.300003</c:v>
                </c:pt>
                <c:pt idx="1186">
                  <c:v>245.13999899999999</c:v>
                </c:pt>
                <c:pt idx="1187">
                  <c:v>243.509995</c:v>
                </c:pt>
                <c:pt idx="1188">
                  <c:v>247.66000399999999</c:v>
                </c:pt>
                <c:pt idx="1189">
                  <c:v>243.86000100000001</c:v>
                </c:pt>
                <c:pt idx="1190">
                  <c:v>241.13000500000001</c:v>
                </c:pt>
                <c:pt idx="1191">
                  <c:v>241.449997</c:v>
                </c:pt>
                <c:pt idx="1192">
                  <c:v>241.800003</c:v>
                </c:pt>
                <c:pt idx="1193">
                  <c:v>242.33000200000001</c:v>
                </c:pt>
                <c:pt idx="1194">
                  <c:v>239.949997</c:v>
                </c:pt>
                <c:pt idx="1195">
                  <c:v>240.53999300000001</c:v>
                </c:pt>
                <c:pt idx="1196">
                  <c:v>241.61000100000001</c:v>
                </c:pt>
                <c:pt idx="1197">
                  <c:v>250.36000100000001</c:v>
                </c:pt>
                <c:pt idx="1198">
                  <c:v>250.58000200000001</c:v>
                </c:pt>
                <c:pt idx="1199">
                  <c:v>250.33999600000001</c:v>
                </c:pt>
                <c:pt idx="1200">
                  <c:v>241.320007</c:v>
                </c:pt>
                <c:pt idx="1201">
                  <c:v>234.55999800000001</c:v>
                </c:pt>
                <c:pt idx="1202">
                  <c:v>229.05999800000001</c:v>
                </c:pt>
                <c:pt idx="1203">
                  <c:v>227.86000100000001</c:v>
                </c:pt>
                <c:pt idx="1204">
                  <c:v>236.10000600000001</c:v>
                </c:pt>
                <c:pt idx="1205">
                  <c:v>237.240005</c:v>
                </c:pt>
                <c:pt idx="1206">
                  <c:v>238.96000699999999</c:v>
                </c:pt>
                <c:pt idx="1207">
                  <c:v>243.929993</c:v>
                </c:pt>
                <c:pt idx="1208">
                  <c:v>239.61000100000001</c:v>
                </c:pt>
                <c:pt idx="1209">
                  <c:v>241.30999800000001</c:v>
                </c:pt>
                <c:pt idx="1210">
                  <c:v>243</c:v>
                </c:pt>
                <c:pt idx="1211">
                  <c:v>247.83999600000001</c:v>
                </c:pt>
                <c:pt idx="1212">
                  <c:v>251.03999300000001</c:v>
                </c:pt>
                <c:pt idx="1213">
                  <c:v>238.300003</c:v>
                </c:pt>
                <c:pt idx="1214">
                  <c:v>233.69000199999999</c:v>
                </c:pt>
                <c:pt idx="1215">
                  <c:v>236.60000600000001</c:v>
                </c:pt>
                <c:pt idx="1216">
                  <c:v>234.91999799999999</c:v>
                </c:pt>
                <c:pt idx="1217">
                  <c:v>235.740005</c:v>
                </c:pt>
                <c:pt idx="1218">
                  <c:v>231.300003</c:v>
                </c:pt>
                <c:pt idx="1219">
                  <c:v>220.41000399999999</c:v>
                </c:pt>
                <c:pt idx="1220">
                  <c:v>221.58999600000001</c:v>
                </c:pt>
                <c:pt idx="1221">
                  <c:v>228.41000399999999</c:v>
                </c:pt>
                <c:pt idx="1222">
                  <c:v>231.64999399999999</c:v>
                </c:pt>
                <c:pt idx="1223">
                  <c:v>228.63000500000001</c:v>
                </c:pt>
                <c:pt idx="1224">
                  <c:v>243.33000200000001</c:v>
                </c:pt>
                <c:pt idx="1225">
                  <c:v>247.990005</c:v>
                </c:pt>
                <c:pt idx="1226">
                  <c:v>243.91000399999999</c:v>
                </c:pt>
                <c:pt idx="1227">
                  <c:v>247</c:v>
                </c:pt>
                <c:pt idx="1228">
                  <c:v>243.800003</c:v>
                </c:pt>
                <c:pt idx="1229">
                  <c:v>243.25</c:v>
                </c:pt>
                <c:pt idx="1230">
                  <c:v>243.740005</c:v>
                </c:pt>
                <c:pt idx="1231">
                  <c:v>244.66999799999999</c:v>
                </c:pt>
                <c:pt idx="1232">
                  <c:v>245.30999800000001</c:v>
                </c:pt>
                <c:pt idx="1233">
                  <c:v>248.279999</c:v>
                </c:pt>
                <c:pt idx="1234">
                  <c:v>248.699997</c:v>
                </c:pt>
                <c:pt idx="1235">
                  <c:v>246.64999399999999</c:v>
                </c:pt>
                <c:pt idx="1236">
                  <c:v>242.78999300000001</c:v>
                </c:pt>
                <c:pt idx="1237">
                  <c:v>255.33000200000001</c:v>
                </c:pt>
                <c:pt idx="1238">
                  <c:v>256.11999500000002</c:v>
                </c:pt>
                <c:pt idx="1239">
                  <c:v>256.05999800000001</c:v>
                </c:pt>
                <c:pt idx="1240">
                  <c:v>253.820007</c:v>
                </c:pt>
                <c:pt idx="1241">
                  <c:v>251.86000100000001</c:v>
                </c:pt>
                <c:pt idx="1242">
                  <c:v>246.16000399999999</c:v>
                </c:pt>
                <c:pt idx="1243">
                  <c:v>248.740005</c:v>
                </c:pt>
                <c:pt idx="1244">
                  <c:v>248.30999800000001</c:v>
                </c:pt>
                <c:pt idx="1245">
                  <c:v>252.53999300000001</c:v>
                </c:pt>
                <c:pt idx="1246">
                  <c:v>263.92001299999998</c:v>
                </c:pt>
                <c:pt idx="1247">
                  <c:v>262.58999599999999</c:v>
                </c:pt>
                <c:pt idx="1248">
                  <c:v>254.199997</c:v>
                </c:pt>
                <c:pt idx="1249">
                  <c:v>249.83999600000001</c:v>
                </c:pt>
                <c:pt idx="1250">
                  <c:v>245.21000699999999</c:v>
                </c:pt>
                <c:pt idx="1251">
                  <c:v>242.91000399999999</c:v>
                </c:pt>
                <c:pt idx="1252">
                  <c:v>245.61999499999999</c:v>
                </c:pt>
                <c:pt idx="1253">
                  <c:v>241.990005</c:v>
                </c:pt>
                <c:pt idx="1254">
                  <c:v>238.86999499999999</c:v>
                </c:pt>
                <c:pt idx="1255">
                  <c:v>238.929993</c:v>
                </c:pt>
                <c:pt idx="1256">
                  <c:v>239.720001</c:v>
                </c:pt>
                <c:pt idx="1257">
                  <c:v>241.91999799999999</c:v>
                </c:pt>
                <c:pt idx="1258">
                  <c:v>239.96000699999999</c:v>
                </c:pt>
                <c:pt idx="1259">
                  <c:v>245.75</c:v>
                </c:pt>
                <c:pt idx="1260">
                  <c:v>232.86999499999999</c:v>
                </c:pt>
                <c:pt idx="1261">
                  <c:v>227.550003</c:v>
                </c:pt>
                <c:pt idx="1262">
                  <c:v>225.759995</c:v>
                </c:pt>
                <c:pt idx="1263">
                  <c:v>231.240005</c:v>
                </c:pt>
                <c:pt idx="1264">
                  <c:v>231.30999800000001</c:v>
                </c:pt>
                <c:pt idx="1265">
                  <c:v>235.949997</c:v>
                </c:pt>
                <c:pt idx="1266">
                  <c:v>239.89999399999999</c:v>
                </c:pt>
                <c:pt idx="1267">
                  <c:v>239.36999499999999</c:v>
                </c:pt>
                <c:pt idx="1268">
                  <c:v>240.91000399999999</c:v>
                </c:pt>
                <c:pt idx="1269">
                  <c:v>242.38000500000001</c:v>
                </c:pt>
                <c:pt idx="1270">
                  <c:v>235.520004</c:v>
                </c:pt>
                <c:pt idx="1271">
                  <c:v>240.740005</c:v>
                </c:pt>
                <c:pt idx="1272">
                  <c:v>245.16999799999999</c:v>
                </c:pt>
                <c:pt idx="1273">
                  <c:v>243.949997</c:v>
                </c:pt>
                <c:pt idx="1274">
                  <c:v>243.300003</c:v>
                </c:pt>
                <c:pt idx="1275">
                  <c:v>248.30999800000001</c:v>
                </c:pt>
                <c:pt idx="1276">
                  <c:v>249.83000200000001</c:v>
                </c:pt>
                <c:pt idx="1277">
                  <c:v>245.60000600000001</c:v>
                </c:pt>
              </c:numCache>
            </c:numRef>
          </c:val>
          <c:smooth val="0"/>
          <c:extLst>
            <c:ext xmlns:c16="http://schemas.microsoft.com/office/drawing/2014/chart" uri="{C3380CC4-5D6E-409C-BE32-E72D297353CC}">
              <c16:uniqueId val="{00000001-D9DC-4E32-843D-B2E136F500A4}"/>
            </c:ext>
          </c:extLst>
        </c:ser>
        <c:ser>
          <c:idx val="2"/>
          <c:order val="2"/>
          <c:tx>
            <c:strRef>
              <c:f>Sheet1!$D$1</c:f>
              <c:strCache>
                <c:ptCount val="1"/>
                <c:pt idx="0">
                  <c:v>Low</c:v>
                </c:pt>
              </c:strCache>
            </c:strRef>
          </c:tx>
          <c:spPr>
            <a:ln w="28575" cap="rnd">
              <a:solidFill>
                <a:schemeClr val="accent3"/>
              </a:solidFill>
              <a:round/>
            </a:ln>
            <a:effectLst/>
          </c:spPr>
          <c:marker>
            <c:symbol val="none"/>
          </c:marker>
          <c:cat>
            <c:numRef>
              <c:f>Sheet1!$A$2:$A$1279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Sheet1!$D$2:$D$1279</c:f>
              <c:numCache>
                <c:formatCode>General</c:formatCode>
                <c:ptCount val="1278"/>
                <c:pt idx="0">
                  <c:v>85.5</c:v>
                </c:pt>
                <c:pt idx="1">
                  <c:v>85.970000999999996</c:v>
                </c:pt>
                <c:pt idx="2">
                  <c:v>86.57</c:v>
                </c:pt>
                <c:pt idx="3">
                  <c:v>87.43</c:v>
                </c:pt>
                <c:pt idx="4">
                  <c:v>87.599997999999999</c:v>
                </c:pt>
                <c:pt idx="5">
                  <c:v>87.860000999999997</c:v>
                </c:pt>
                <c:pt idx="6">
                  <c:v>87.410004000000001</c:v>
                </c:pt>
                <c:pt idx="7">
                  <c:v>87.239998</c:v>
                </c:pt>
                <c:pt idx="8">
                  <c:v>88.449996999999996</c:v>
                </c:pt>
                <c:pt idx="9">
                  <c:v>88.010002</c:v>
                </c:pt>
                <c:pt idx="10">
                  <c:v>88.75</c:v>
                </c:pt>
                <c:pt idx="11">
                  <c:v>89.660004000000001</c:v>
                </c:pt>
                <c:pt idx="12">
                  <c:v>89.660004000000001</c:v>
                </c:pt>
                <c:pt idx="13">
                  <c:v>89.739998</c:v>
                </c:pt>
                <c:pt idx="14">
                  <c:v>91.540001000000004</c:v>
                </c:pt>
                <c:pt idx="15">
                  <c:v>91.580001999999993</c:v>
                </c:pt>
                <c:pt idx="16">
                  <c:v>91.93</c:v>
                </c:pt>
                <c:pt idx="17">
                  <c:v>92.580001999999993</c:v>
                </c:pt>
                <c:pt idx="18">
                  <c:v>93.720000999999996</c:v>
                </c:pt>
                <c:pt idx="19">
                  <c:v>92.099997999999999</c:v>
                </c:pt>
                <c:pt idx="20">
                  <c:v>93.510002</c:v>
                </c:pt>
                <c:pt idx="21">
                  <c:v>93.580001999999993</c:v>
                </c:pt>
                <c:pt idx="22">
                  <c:v>91.5</c:v>
                </c:pt>
                <c:pt idx="23">
                  <c:v>88</c:v>
                </c:pt>
                <c:pt idx="24">
                  <c:v>85.25</c:v>
                </c:pt>
                <c:pt idx="25">
                  <c:v>89.199996999999996</c:v>
                </c:pt>
                <c:pt idx="26">
                  <c:v>84.760002</c:v>
                </c:pt>
                <c:pt idx="27">
                  <c:v>83.830001999999993</c:v>
                </c:pt>
                <c:pt idx="28">
                  <c:v>87.93</c:v>
                </c:pt>
                <c:pt idx="29">
                  <c:v>87.800003000000004</c:v>
                </c:pt>
                <c:pt idx="30">
                  <c:v>88.410004000000001</c:v>
                </c:pt>
                <c:pt idx="31">
                  <c:v>90.620002999999997</c:v>
                </c:pt>
                <c:pt idx="32">
                  <c:v>91.800003000000004</c:v>
                </c:pt>
                <c:pt idx="33">
                  <c:v>91.010002</c:v>
                </c:pt>
                <c:pt idx="34">
                  <c:v>91.489998</c:v>
                </c:pt>
                <c:pt idx="35">
                  <c:v>91.360000999999997</c:v>
                </c:pt>
                <c:pt idx="36">
                  <c:v>92.360000999999997</c:v>
                </c:pt>
                <c:pt idx="37">
                  <c:v>94.25</c:v>
                </c:pt>
                <c:pt idx="38">
                  <c:v>94.199996999999996</c:v>
                </c:pt>
                <c:pt idx="39">
                  <c:v>93.629997000000003</c:v>
                </c:pt>
                <c:pt idx="40">
                  <c:v>91.839995999999999</c:v>
                </c:pt>
                <c:pt idx="41">
                  <c:v>90.860000999999997</c:v>
                </c:pt>
                <c:pt idx="42">
                  <c:v>92.260002</c:v>
                </c:pt>
                <c:pt idx="43">
                  <c:v>92.940002000000007</c:v>
                </c:pt>
                <c:pt idx="44">
                  <c:v>92.43</c:v>
                </c:pt>
                <c:pt idx="45">
                  <c:v>93.769997000000004</c:v>
                </c:pt>
                <c:pt idx="46">
                  <c:v>95</c:v>
                </c:pt>
                <c:pt idx="47">
                  <c:v>96.040001000000004</c:v>
                </c:pt>
                <c:pt idx="48">
                  <c:v>93.970000999999996</c:v>
                </c:pt>
                <c:pt idx="49">
                  <c:v>93.5</c:v>
                </c:pt>
                <c:pt idx="50">
                  <c:v>92.830001999999993</c:v>
                </c:pt>
                <c:pt idx="51">
                  <c:v>93.919998000000007</c:v>
                </c:pt>
                <c:pt idx="52">
                  <c:v>92.110000999999997</c:v>
                </c:pt>
                <c:pt idx="53">
                  <c:v>93</c:v>
                </c:pt>
                <c:pt idx="54">
                  <c:v>92.209998999999996</c:v>
                </c:pt>
                <c:pt idx="55">
                  <c:v>89.660004000000001</c:v>
                </c:pt>
                <c:pt idx="56">
                  <c:v>87.080001999999993</c:v>
                </c:pt>
                <c:pt idx="57">
                  <c:v>90.400002000000001</c:v>
                </c:pt>
                <c:pt idx="58">
                  <c:v>88.510002</c:v>
                </c:pt>
                <c:pt idx="59">
                  <c:v>88.870002999999997</c:v>
                </c:pt>
                <c:pt idx="60">
                  <c:v>88.400002000000001</c:v>
                </c:pt>
                <c:pt idx="61">
                  <c:v>87.510002</c:v>
                </c:pt>
                <c:pt idx="62">
                  <c:v>87.889999000000003</c:v>
                </c:pt>
                <c:pt idx="63">
                  <c:v>87.730002999999996</c:v>
                </c:pt>
                <c:pt idx="64">
                  <c:v>91.400002000000001</c:v>
                </c:pt>
                <c:pt idx="65">
                  <c:v>89.480002999999996</c:v>
                </c:pt>
                <c:pt idx="66">
                  <c:v>90.620002999999997</c:v>
                </c:pt>
                <c:pt idx="67">
                  <c:v>91.639999000000003</c:v>
                </c:pt>
                <c:pt idx="68">
                  <c:v>91.480002999999996</c:v>
                </c:pt>
                <c:pt idx="69">
                  <c:v>92.43</c:v>
                </c:pt>
                <c:pt idx="70">
                  <c:v>92.440002000000007</c:v>
                </c:pt>
                <c:pt idx="71">
                  <c:v>93.419998000000007</c:v>
                </c:pt>
                <c:pt idx="72">
                  <c:v>94.879997000000003</c:v>
                </c:pt>
                <c:pt idx="73">
                  <c:v>95.519997000000004</c:v>
                </c:pt>
                <c:pt idx="74">
                  <c:v>95.339995999999999</c:v>
                </c:pt>
                <c:pt idx="75">
                  <c:v>94.050003000000004</c:v>
                </c:pt>
                <c:pt idx="76">
                  <c:v>94.629997000000003</c:v>
                </c:pt>
                <c:pt idx="77">
                  <c:v>92.410004000000001</c:v>
                </c:pt>
                <c:pt idx="78">
                  <c:v>90.279999000000004</c:v>
                </c:pt>
                <c:pt idx="79">
                  <c:v>93.099997999999999</c:v>
                </c:pt>
                <c:pt idx="80">
                  <c:v>93.910004000000001</c:v>
                </c:pt>
                <c:pt idx="81">
                  <c:v>93.150002000000001</c:v>
                </c:pt>
                <c:pt idx="82">
                  <c:v>92.790001000000004</c:v>
                </c:pt>
                <c:pt idx="83">
                  <c:v>93.190002000000007</c:v>
                </c:pt>
                <c:pt idx="84">
                  <c:v>92.449996999999996</c:v>
                </c:pt>
                <c:pt idx="85">
                  <c:v>92.919998000000007</c:v>
                </c:pt>
                <c:pt idx="86">
                  <c:v>95.099997999999999</c:v>
                </c:pt>
                <c:pt idx="87">
                  <c:v>95.059997999999993</c:v>
                </c:pt>
                <c:pt idx="88">
                  <c:v>95.050003000000004</c:v>
                </c:pt>
                <c:pt idx="89">
                  <c:v>97.050003000000004</c:v>
                </c:pt>
                <c:pt idx="90">
                  <c:v>97.040001000000004</c:v>
                </c:pt>
                <c:pt idx="91">
                  <c:v>97.309997999999993</c:v>
                </c:pt>
                <c:pt idx="92">
                  <c:v>96.339995999999999</c:v>
                </c:pt>
                <c:pt idx="93">
                  <c:v>96.620002999999997</c:v>
                </c:pt>
                <c:pt idx="94">
                  <c:v>95.830001999999993</c:v>
                </c:pt>
                <c:pt idx="95">
                  <c:v>96.010002</c:v>
                </c:pt>
                <c:pt idx="96">
                  <c:v>96.800003000000004</c:v>
                </c:pt>
                <c:pt idx="97">
                  <c:v>97.199996999999996</c:v>
                </c:pt>
                <c:pt idx="98">
                  <c:v>96.32</c:v>
                </c:pt>
                <c:pt idx="99">
                  <c:v>96.809997999999993</c:v>
                </c:pt>
                <c:pt idx="100">
                  <c:v>97.860000999999997</c:v>
                </c:pt>
                <c:pt idx="101">
                  <c:v>97.230002999999996</c:v>
                </c:pt>
                <c:pt idx="102">
                  <c:v>97.910004000000001</c:v>
                </c:pt>
                <c:pt idx="103">
                  <c:v>98.610000999999997</c:v>
                </c:pt>
                <c:pt idx="104">
                  <c:v>99.169998000000007</c:v>
                </c:pt>
                <c:pt idx="105">
                  <c:v>100.849998</c:v>
                </c:pt>
                <c:pt idx="106">
                  <c:v>101.529999</c:v>
                </c:pt>
                <c:pt idx="107">
                  <c:v>101.900002</c:v>
                </c:pt>
                <c:pt idx="108">
                  <c:v>100.379997</c:v>
                </c:pt>
                <c:pt idx="109">
                  <c:v>100.540001</c:v>
                </c:pt>
                <c:pt idx="110">
                  <c:v>100.66999800000001</c:v>
                </c:pt>
                <c:pt idx="111">
                  <c:v>100.75</c:v>
                </c:pt>
                <c:pt idx="112">
                  <c:v>100.55999799999999</c:v>
                </c:pt>
                <c:pt idx="113">
                  <c:v>101</c:v>
                </c:pt>
                <c:pt idx="114">
                  <c:v>100.07</c:v>
                </c:pt>
                <c:pt idx="115">
                  <c:v>99.419998000000007</c:v>
                </c:pt>
                <c:pt idx="116">
                  <c:v>99.5</c:v>
                </c:pt>
                <c:pt idx="117">
                  <c:v>101.120003</c:v>
                </c:pt>
                <c:pt idx="118">
                  <c:v>100.879997</c:v>
                </c:pt>
                <c:pt idx="119">
                  <c:v>99.629997000000003</c:v>
                </c:pt>
                <c:pt idx="120">
                  <c:v>97.300003000000004</c:v>
                </c:pt>
                <c:pt idx="121">
                  <c:v>98.75</c:v>
                </c:pt>
                <c:pt idx="122">
                  <c:v>97.400002000000001</c:v>
                </c:pt>
                <c:pt idx="123">
                  <c:v>97.260002</c:v>
                </c:pt>
                <c:pt idx="124">
                  <c:v>98.330001999999993</c:v>
                </c:pt>
                <c:pt idx="125">
                  <c:v>98</c:v>
                </c:pt>
                <c:pt idx="126">
                  <c:v>98.940002000000007</c:v>
                </c:pt>
                <c:pt idx="127">
                  <c:v>99.029999000000004</c:v>
                </c:pt>
                <c:pt idx="128">
                  <c:v>99.669998000000007</c:v>
                </c:pt>
                <c:pt idx="129">
                  <c:v>101.25</c:v>
                </c:pt>
                <c:pt idx="130">
                  <c:v>101.860001</c:v>
                </c:pt>
                <c:pt idx="131">
                  <c:v>101.099998</c:v>
                </c:pt>
                <c:pt idx="132">
                  <c:v>102.730003</c:v>
                </c:pt>
                <c:pt idx="133">
                  <c:v>104.089996</c:v>
                </c:pt>
                <c:pt idx="134">
                  <c:v>104.519997</c:v>
                </c:pt>
                <c:pt idx="135">
                  <c:v>104.32</c:v>
                </c:pt>
                <c:pt idx="136">
                  <c:v>104.720001</c:v>
                </c:pt>
                <c:pt idx="137">
                  <c:v>103.889999</c:v>
                </c:pt>
                <c:pt idx="138">
                  <c:v>106.08000199999999</c:v>
                </c:pt>
                <c:pt idx="139">
                  <c:v>106.129997</c:v>
                </c:pt>
                <c:pt idx="140">
                  <c:v>107.260002</c:v>
                </c:pt>
                <c:pt idx="141">
                  <c:v>107.599998</c:v>
                </c:pt>
                <c:pt idx="142">
                  <c:v>109.5</c:v>
                </c:pt>
                <c:pt idx="143">
                  <c:v>106.139999</c:v>
                </c:pt>
                <c:pt idx="144">
                  <c:v>104.760002</c:v>
                </c:pt>
                <c:pt idx="145">
                  <c:v>105.379997</c:v>
                </c:pt>
                <c:pt idx="146">
                  <c:v>105.41999800000001</c:v>
                </c:pt>
                <c:pt idx="147">
                  <c:v>104.839996</c:v>
                </c:pt>
                <c:pt idx="148">
                  <c:v>106.82</c:v>
                </c:pt>
                <c:pt idx="149">
                  <c:v>107.55999799999999</c:v>
                </c:pt>
                <c:pt idx="150">
                  <c:v>108.16999800000001</c:v>
                </c:pt>
                <c:pt idx="151">
                  <c:v>108.760002</c:v>
                </c:pt>
                <c:pt idx="152">
                  <c:v>109.599998</c:v>
                </c:pt>
                <c:pt idx="153">
                  <c:v>108.379997</c:v>
                </c:pt>
                <c:pt idx="154">
                  <c:v>108.099998</c:v>
                </c:pt>
                <c:pt idx="155">
                  <c:v>108.040001</c:v>
                </c:pt>
                <c:pt idx="156">
                  <c:v>106.82</c:v>
                </c:pt>
                <c:pt idx="157">
                  <c:v>107.300003</c:v>
                </c:pt>
                <c:pt idx="158">
                  <c:v>106.69000200000001</c:v>
                </c:pt>
                <c:pt idx="159">
                  <c:v>106.480003</c:v>
                </c:pt>
                <c:pt idx="160">
                  <c:v>105.849998</c:v>
                </c:pt>
                <c:pt idx="161">
                  <c:v>105.779999</c:v>
                </c:pt>
                <c:pt idx="162">
                  <c:v>106.870003</c:v>
                </c:pt>
                <c:pt idx="163">
                  <c:v>107.55999799999999</c:v>
                </c:pt>
                <c:pt idx="164">
                  <c:v>108.510002</c:v>
                </c:pt>
                <c:pt idx="165">
                  <c:v>109.790001</c:v>
                </c:pt>
                <c:pt idx="166">
                  <c:v>110.269997</c:v>
                </c:pt>
                <c:pt idx="167">
                  <c:v>111.44000200000001</c:v>
                </c:pt>
                <c:pt idx="168">
                  <c:v>111.519997</c:v>
                </c:pt>
                <c:pt idx="169">
                  <c:v>110.220001</c:v>
                </c:pt>
                <c:pt idx="170">
                  <c:v>108.099998</c:v>
                </c:pt>
                <c:pt idx="171">
                  <c:v>107.510002</c:v>
                </c:pt>
                <c:pt idx="172">
                  <c:v>107.230003</c:v>
                </c:pt>
                <c:pt idx="173">
                  <c:v>108.360001</c:v>
                </c:pt>
                <c:pt idx="174">
                  <c:v>108.889999</c:v>
                </c:pt>
                <c:pt idx="175">
                  <c:v>110.510002</c:v>
                </c:pt>
                <c:pt idx="176">
                  <c:v>112.120003</c:v>
                </c:pt>
                <c:pt idx="177">
                  <c:v>112.44000200000001</c:v>
                </c:pt>
                <c:pt idx="178">
                  <c:v>111.860001</c:v>
                </c:pt>
                <c:pt idx="179">
                  <c:v>111.720001</c:v>
                </c:pt>
                <c:pt idx="180">
                  <c:v>111.040001</c:v>
                </c:pt>
                <c:pt idx="181">
                  <c:v>111.93</c:v>
                </c:pt>
                <c:pt idx="182">
                  <c:v>113.510002</c:v>
                </c:pt>
                <c:pt idx="183">
                  <c:v>112.220001</c:v>
                </c:pt>
                <c:pt idx="184">
                  <c:v>113.75</c:v>
                </c:pt>
                <c:pt idx="185">
                  <c:v>113.739998</c:v>
                </c:pt>
                <c:pt idx="186">
                  <c:v>114.199997</c:v>
                </c:pt>
                <c:pt idx="187">
                  <c:v>113.68</c:v>
                </c:pt>
                <c:pt idx="188">
                  <c:v>114.730003</c:v>
                </c:pt>
                <c:pt idx="189">
                  <c:v>114.44000200000001</c:v>
                </c:pt>
                <c:pt idx="190">
                  <c:v>114.93</c:v>
                </c:pt>
                <c:pt idx="191">
                  <c:v>111.629997</c:v>
                </c:pt>
                <c:pt idx="192">
                  <c:v>110.639999</c:v>
                </c:pt>
                <c:pt idx="193">
                  <c:v>109.339996</c:v>
                </c:pt>
                <c:pt idx="194">
                  <c:v>110.800003</c:v>
                </c:pt>
                <c:pt idx="195">
                  <c:v>105.790001</c:v>
                </c:pt>
                <c:pt idx="196">
                  <c:v>104.199997</c:v>
                </c:pt>
                <c:pt idx="197">
                  <c:v>107.120003</c:v>
                </c:pt>
                <c:pt idx="198">
                  <c:v>106.949997</c:v>
                </c:pt>
                <c:pt idx="199">
                  <c:v>108.949997</c:v>
                </c:pt>
                <c:pt idx="200">
                  <c:v>109.550003</c:v>
                </c:pt>
                <c:pt idx="201">
                  <c:v>107.83000199999999</c:v>
                </c:pt>
                <c:pt idx="202">
                  <c:v>108.209999</c:v>
                </c:pt>
                <c:pt idx="203">
                  <c:v>108.239998</c:v>
                </c:pt>
                <c:pt idx="204">
                  <c:v>105.110001</c:v>
                </c:pt>
                <c:pt idx="205">
                  <c:v>101.589996</c:v>
                </c:pt>
                <c:pt idx="206">
                  <c:v>106.150002</c:v>
                </c:pt>
                <c:pt idx="207">
                  <c:v>104.760002</c:v>
                </c:pt>
                <c:pt idx="208">
                  <c:v>101.629997</c:v>
                </c:pt>
                <c:pt idx="209">
                  <c:v>100.110001</c:v>
                </c:pt>
                <c:pt idx="210">
                  <c:v>105.389999</c:v>
                </c:pt>
                <c:pt idx="211">
                  <c:v>105.529999</c:v>
                </c:pt>
                <c:pt idx="212">
                  <c:v>104.980003</c:v>
                </c:pt>
                <c:pt idx="213">
                  <c:v>105.900002</c:v>
                </c:pt>
                <c:pt idx="214">
                  <c:v>106.279999</c:v>
                </c:pt>
                <c:pt idx="215">
                  <c:v>109.400002</c:v>
                </c:pt>
                <c:pt idx="216">
                  <c:v>110.910004</c:v>
                </c:pt>
                <c:pt idx="217">
                  <c:v>108.760002</c:v>
                </c:pt>
                <c:pt idx="218">
                  <c:v>106.099998</c:v>
                </c:pt>
                <c:pt idx="219">
                  <c:v>106.639999</c:v>
                </c:pt>
                <c:pt idx="220">
                  <c:v>104.470001</c:v>
                </c:pt>
                <c:pt idx="221">
                  <c:v>103.910004</c:v>
                </c:pt>
                <c:pt idx="222">
                  <c:v>106.800003</c:v>
                </c:pt>
                <c:pt idx="223">
                  <c:v>103.550003</c:v>
                </c:pt>
                <c:pt idx="224">
                  <c:v>99.349997999999999</c:v>
                </c:pt>
                <c:pt idx="225">
                  <c:v>102.239998</c:v>
                </c:pt>
                <c:pt idx="226">
                  <c:v>102</c:v>
                </c:pt>
                <c:pt idx="227">
                  <c:v>104.58000199999999</c:v>
                </c:pt>
                <c:pt idx="228">
                  <c:v>105.360001</c:v>
                </c:pt>
                <c:pt idx="229">
                  <c:v>107.860001</c:v>
                </c:pt>
                <c:pt idx="230">
                  <c:v>109.029999</c:v>
                </c:pt>
                <c:pt idx="231">
                  <c:v>109.360001</c:v>
                </c:pt>
                <c:pt idx="232">
                  <c:v>110.730003</c:v>
                </c:pt>
                <c:pt idx="233">
                  <c:v>108.209999</c:v>
                </c:pt>
                <c:pt idx="234">
                  <c:v>105</c:v>
                </c:pt>
                <c:pt idx="235">
                  <c:v>104.300003</c:v>
                </c:pt>
                <c:pt idx="236">
                  <c:v>103.889999</c:v>
                </c:pt>
                <c:pt idx="237">
                  <c:v>107.44000200000001</c:v>
                </c:pt>
                <c:pt idx="238">
                  <c:v>109.040001</c:v>
                </c:pt>
                <c:pt idx="239">
                  <c:v>108.629997</c:v>
                </c:pt>
                <c:pt idx="240">
                  <c:v>105.5</c:v>
                </c:pt>
                <c:pt idx="241">
                  <c:v>101.709999</c:v>
                </c:pt>
                <c:pt idx="242">
                  <c:v>102.519997</c:v>
                </c:pt>
                <c:pt idx="243">
                  <c:v>101.349998</c:v>
                </c:pt>
                <c:pt idx="244">
                  <c:v>98.779999000000004</c:v>
                </c:pt>
                <c:pt idx="245">
                  <c:v>97.459998999999996</c:v>
                </c:pt>
                <c:pt idx="246">
                  <c:v>93.980002999999996</c:v>
                </c:pt>
                <c:pt idx="247">
                  <c:v>93.959998999999996</c:v>
                </c:pt>
                <c:pt idx="248">
                  <c:v>96.400002000000001</c:v>
                </c:pt>
                <c:pt idx="249">
                  <c:v>99.519997000000004</c:v>
                </c:pt>
                <c:pt idx="250">
                  <c:v>100.44000200000001</c:v>
                </c:pt>
                <c:pt idx="251">
                  <c:v>98.940002000000007</c:v>
                </c:pt>
                <c:pt idx="252">
                  <c:v>97.199996999999996</c:v>
                </c:pt>
                <c:pt idx="253">
                  <c:v>98.93</c:v>
                </c:pt>
                <c:pt idx="254">
                  <c:v>100.980003</c:v>
                </c:pt>
                <c:pt idx="255">
                  <c:v>101.709999</c:v>
                </c:pt>
                <c:pt idx="256">
                  <c:v>103.239998</c:v>
                </c:pt>
                <c:pt idx="257">
                  <c:v>102.379997</c:v>
                </c:pt>
                <c:pt idx="258">
                  <c:v>101.639999</c:v>
                </c:pt>
                <c:pt idx="259">
                  <c:v>101.260002</c:v>
                </c:pt>
                <c:pt idx="260">
                  <c:v>101.879997</c:v>
                </c:pt>
                <c:pt idx="261">
                  <c:v>104.959999</c:v>
                </c:pt>
                <c:pt idx="262">
                  <c:v>104.760002</c:v>
                </c:pt>
                <c:pt idx="263">
                  <c:v>105.910004</c:v>
                </c:pt>
                <c:pt idx="264">
                  <c:v>104.860001</c:v>
                </c:pt>
                <c:pt idx="265">
                  <c:v>105.339996</c:v>
                </c:pt>
                <c:pt idx="266">
                  <c:v>105.339996</c:v>
                </c:pt>
                <c:pt idx="267">
                  <c:v>106.199997</c:v>
                </c:pt>
                <c:pt idx="268">
                  <c:v>104.660004</c:v>
                </c:pt>
                <c:pt idx="269">
                  <c:v>102.16999800000001</c:v>
                </c:pt>
                <c:pt idx="270">
                  <c:v>104.33000199999999</c:v>
                </c:pt>
                <c:pt idx="271">
                  <c:v>103.18</c:v>
                </c:pt>
                <c:pt idx="272">
                  <c:v>102.349998</c:v>
                </c:pt>
                <c:pt idx="273">
                  <c:v>102.769997</c:v>
                </c:pt>
                <c:pt idx="274">
                  <c:v>105.959999</c:v>
                </c:pt>
                <c:pt idx="275">
                  <c:v>105.529999</c:v>
                </c:pt>
                <c:pt idx="276">
                  <c:v>104.290001</c:v>
                </c:pt>
                <c:pt idx="277">
                  <c:v>104.260002</c:v>
                </c:pt>
                <c:pt idx="278">
                  <c:v>104.970001</c:v>
                </c:pt>
                <c:pt idx="279">
                  <c:v>105.480003</c:v>
                </c:pt>
                <c:pt idx="280">
                  <c:v>106.709999</c:v>
                </c:pt>
                <c:pt idx="281">
                  <c:v>105.660004</c:v>
                </c:pt>
                <c:pt idx="282">
                  <c:v>107.360001</c:v>
                </c:pt>
                <c:pt idx="283">
                  <c:v>107.779999</c:v>
                </c:pt>
                <c:pt idx="284">
                  <c:v>106.290001</c:v>
                </c:pt>
                <c:pt idx="285">
                  <c:v>106.870003</c:v>
                </c:pt>
                <c:pt idx="286">
                  <c:v>109.82</c:v>
                </c:pt>
                <c:pt idx="287">
                  <c:v>111.260002</c:v>
                </c:pt>
                <c:pt idx="288">
                  <c:v>111.16999800000001</c:v>
                </c:pt>
                <c:pt idx="289">
                  <c:v>110.879997</c:v>
                </c:pt>
                <c:pt idx="290">
                  <c:v>111.730003</c:v>
                </c:pt>
                <c:pt idx="291">
                  <c:v>111.66999800000001</c:v>
                </c:pt>
                <c:pt idx="292">
                  <c:v>110.800003</c:v>
                </c:pt>
                <c:pt idx="293">
                  <c:v>111.230003</c:v>
                </c:pt>
                <c:pt idx="294">
                  <c:v>111.43</c:v>
                </c:pt>
                <c:pt idx="295">
                  <c:v>109.870003</c:v>
                </c:pt>
                <c:pt idx="296">
                  <c:v>108.800003</c:v>
                </c:pt>
                <c:pt idx="297">
                  <c:v>110.980003</c:v>
                </c:pt>
                <c:pt idx="298">
                  <c:v>112.650002</c:v>
                </c:pt>
                <c:pt idx="299">
                  <c:v>113.779999</c:v>
                </c:pt>
                <c:pt idx="300">
                  <c:v>114.33000199999999</c:v>
                </c:pt>
                <c:pt idx="301">
                  <c:v>114.589996</c:v>
                </c:pt>
                <c:pt idx="302">
                  <c:v>116.050003</c:v>
                </c:pt>
                <c:pt idx="303">
                  <c:v>116.989998</c:v>
                </c:pt>
                <c:pt idx="304">
                  <c:v>116.709999</c:v>
                </c:pt>
                <c:pt idx="305">
                  <c:v>117.089996</c:v>
                </c:pt>
                <c:pt idx="306">
                  <c:v>117.040001</c:v>
                </c:pt>
                <c:pt idx="307">
                  <c:v>116.32</c:v>
                </c:pt>
                <c:pt idx="308">
                  <c:v>116.849998</c:v>
                </c:pt>
                <c:pt idx="309">
                  <c:v>115.519997</c:v>
                </c:pt>
                <c:pt idx="310">
                  <c:v>116.129997</c:v>
                </c:pt>
                <c:pt idx="311">
                  <c:v>116.959999</c:v>
                </c:pt>
                <c:pt idx="312">
                  <c:v>118.099998</c:v>
                </c:pt>
                <c:pt idx="313">
                  <c:v>118.519997</c:v>
                </c:pt>
                <c:pt idx="314">
                  <c:v>119.150002</c:v>
                </c:pt>
                <c:pt idx="315">
                  <c:v>118.379997</c:v>
                </c:pt>
                <c:pt idx="316">
                  <c:v>119.370003</c:v>
                </c:pt>
                <c:pt idx="317">
                  <c:v>118.639999</c:v>
                </c:pt>
                <c:pt idx="318">
                  <c:v>118.58000199999999</c:v>
                </c:pt>
                <c:pt idx="319">
                  <c:v>119.540001</c:v>
                </c:pt>
                <c:pt idx="320">
                  <c:v>119.91999800000001</c:v>
                </c:pt>
                <c:pt idx="321">
                  <c:v>120.370003</c:v>
                </c:pt>
                <c:pt idx="322">
                  <c:v>120.57</c:v>
                </c:pt>
                <c:pt idx="323">
                  <c:v>120.099998</c:v>
                </c:pt>
                <c:pt idx="324">
                  <c:v>120.540001</c:v>
                </c:pt>
                <c:pt idx="325">
                  <c:v>121.300003</c:v>
                </c:pt>
                <c:pt idx="326">
                  <c:v>122.57</c:v>
                </c:pt>
                <c:pt idx="327">
                  <c:v>123.83000199999999</c:v>
                </c:pt>
                <c:pt idx="328">
                  <c:v>124.519997</c:v>
                </c:pt>
                <c:pt idx="329">
                  <c:v>128.83000200000001</c:v>
                </c:pt>
                <c:pt idx="330">
                  <c:v>129.020004</c:v>
                </c:pt>
                <c:pt idx="331">
                  <c:v>129.35000600000001</c:v>
                </c:pt>
                <c:pt idx="332">
                  <c:v>129.38999899999999</c:v>
                </c:pt>
                <c:pt idx="333">
                  <c:v>127.699997</c:v>
                </c:pt>
                <c:pt idx="334">
                  <c:v>125.519997</c:v>
                </c:pt>
                <c:pt idx="335">
                  <c:v>127.25</c:v>
                </c:pt>
                <c:pt idx="336">
                  <c:v>126.110001</c:v>
                </c:pt>
                <c:pt idx="337">
                  <c:v>124.220001</c:v>
                </c:pt>
                <c:pt idx="338">
                  <c:v>124.75</c:v>
                </c:pt>
                <c:pt idx="339">
                  <c:v>123.57</c:v>
                </c:pt>
                <c:pt idx="340">
                  <c:v>123.82</c:v>
                </c:pt>
                <c:pt idx="341">
                  <c:v>123.040001</c:v>
                </c:pt>
                <c:pt idx="342">
                  <c:v>123.699997</c:v>
                </c:pt>
                <c:pt idx="343">
                  <c:v>123.699997</c:v>
                </c:pt>
                <c:pt idx="344">
                  <c:v>126.459999</c:v>
                </c:pt>
                <c:pt idx="345">
                  <c:v>127.91999800000001</c:v>
                </c:pt>
                <c:pt idx="346">
                  <c:v>125.760002</c:v>
                </c:pt>
                <c:pt idx="347">
                  <c:v>126.58000199999999</c:v>
                </c:pt>
                <c:pt idx="348">
                  <c:v>126.519997</c:v>
                </c:pt>
                <c:pt idx="349">
                  <c:v>124.739998</c:v>
                </c:pt>
                <c:pt idx="350">
                  <c:v>125.970001</c:v>
                </c:pt>
                <c:pt idx="351">
                  <c:v>126.050003</c:v>
                </c:pt>
                <c:pt idx="352">
                  <c:v>124.040001</c:v>
                </c:pt>
                <c:pt idx="353">
                  <c:v>124.779999</c:v>
                </c:pt>
                <c:pt idx="354">
                  <c:v>123.32</c:v>
                </c:pt>
                <c:pt idx="355">
                  <c:v>119.010002</c:v>
                </c:pt>
                <c:pt idx="356">
                  <c:v>120.650002</c:v>
                </c:pt>
                <c:pt idx="357">
                  <c:v>124.209999</c:v>
                </c:pt>
                <c:pt idx="358">
                  <c:v>125.599998</c:v>
                </c:pt>
                <c:pt idx="359">
                  <c:v>128.259995</c:v>
                </c:pt>
                <c:pt idx="360">
                  <c:v>132</c:v>
                </c:pt>
                <c:pt idx="361">
                  <c:v>131.279999</c:v>
                </c:pt>
                <c:pt idx="362">
                  <c:v>130.71000699999999</c:v>
                </c:pt>
                <c:pt idx="363">
                  <c:v>131.55999800000001</c:v>
                </c:pt>
                <c:pt idx="364">
                  <c:v>131.63999899999999</c:v>
                </c:pt>
                <c:pt idx="365">
                  <c:v>132.529999</c:v>
                </c:pt>
                <c:pt idx="366">
                  <c:v>133.570007</c:v>
                </c:pt>
                <c:pt idx="367">
                  <c:v>133.80999800000001</c:v>
                </c:pt>
                <c:pt idx="368">
                  <c:v>135.720001</c:v>
                </c:pt>
                <c:pt idx="369">
                  <c:v>136.46000699999999</c:v>
                </c:pt>
                <c:pt idx="370">
                  <c:v>137</c:v>
                </c:pt>
                <c:pt idx="371">
                  <c:v>132.729996</c:v>
                </c:pt>
                <c:pt idx="372">
                  <c:v>133.60000600000001</c:v>
                </c:pt>
                <c:pt idx="373">
                  <c:v>133.509995</c:v>
                </c:pt>
                <c:pt idx="374">
                  <c:v>133.16000399999999</c:v>
                </c:pt>
                <c:pt idx="375">
                  <c:v>134.970001</c:v>
                </c:pt>
                <c:pt idx="376">
                  <c:v>135.33999600000001</c:v>
                </c:pt>
                <c:pt idx="377">
                  <c:v>136.28999300000001</c:v>
                </c:pt>
                <c:pt idx="378">
                  <c:v>135.720001</c:v>
                </c:pt>
                <c:pt idx="379">
                  <c:v>135.36999499999999</c:v>
                </c:pt>
                <c:pt idx="380">
                  <c:v>135.800003</c:v>
                </c:pt>
                <c:pt idx="381">
                  <c:v>137.020004</c:v>
                </c:pt>
                <c:pt idx="382">
                  <c:v>137.86999499999999</c:v>
                </c:pt>
                <c:pt idx="383">
                  <c:v>138.009995</c:v>
                </c:pt>
                <c:pt idx="384">
                  <c:v>138.46000699999999</c:v>
                </c:pt>
                <c:pt idx="385">
                  <c:v>136.520004</c:v>
                </c:pt>
                <c:pt idx="386">
                  <c:v>136.220001</c:v>
                </c:pt>
                <c:pt idx="387">
                  <c:v>134.66999799999999</c:v>
                </c:pt>
                <c:pt idx="388">
                  <c:v>136.449997</c:v>
                </c:pt>
                <c:pt idx="389">
                  <c:v>137.33000200000001</c:v>
                </c:pt>
                <c:pt idx="390">
                  <c:v>138.029999</c:v>
                </c:pt>
                <c:pt idx="391">
                  <c:v>138.85000600000001</c:v>
                </c:pt>
                <c:pt idx="392">
                  <c:v>139.320007</c:v>
                </c:pt>
                <c:pt idx="393">
                  <c:v>140.300003</c:v>
                </c:pt>
                <c:pt idx="394">
                  <c:v>139.36999499999999</c:v>
                </c:pt>
                <c:pt idx="395">
                  <c:v>139.800003</c:v>
                </c:pt>
                <c:pt idx="396">
                  <c:v>135.08000200000001</c:v>
                </c:pt>
                <c:pt idx="397">
                  <c:v>136.929993</c:v>
                </c:pt>
                <c:pt idx="398">
                  <c:v>135.259995</c:v>
                </c:pt>
                <c:pt idx="399">
                  <c:v>130.779999</c:v>
                </c:pt>
                <c:pt idx="400">
                  <c:v>133.21000699999999</c:v>
                </c:pt>
                <c:pt idx="401">
                  <c:v>131.83000200000001</c:v>
                </c:pt>
                <c:pt idx="402">
                  <c:v>135.929993</c:v>
                </c:pt>
                <c:pt idx="403">
                  <c:v>136.46000699999999</c:v>
                </c:pt>
                <c:pt idx="404">
                  <c:v>135.240005</c:v>
                </c:pt>
                <c:pt idx="405">
                  <c:v>135</c:v>
                </c:pt>
                <c:pt idx="406">
                  <c:v>133.66999799999999</c:v>
                </c:pt>
                <c:pt idx="407">
                  <c:v>132.25</c:v>
                </c:pt>
                <c:pt idx="408">
                  <c:v>134.720001</c:v>
                </c:pt>
                <c:pt idx="409">
                  <c:v>136.88999899999999</c:v>
                </c:pt>
                <c:pt idx="410">
                  <c:v>137.240005</c:v>
                </c:pt>
                <c:pt idx="411">
                  <c:v>138</c:v>
                </c:pt>
                <c:pt idx="412">
                  <c:v>136.28999300000001</c:v>
                </c:pt>
                <c:pt idx="413">
                  <c:v>132.800003</c:v>
                </c:pt>
                <c:pt idx="414">
                  <c:v>133.89999399999999</c:v>
                </c:pt>
                <c:pt idx="415">
                  <c:v>134.66000399999999</c:v>
                </c:pt>
                <c:pt idx="416">
                  <c:v>133.550003</c:v>
                </c:pt>
                <c:pt idx="417">
                  <c:v>136.91000399999999</c:v>
                </c:pt>
                <c:pt idx="418">
                  <c:v>136.270004</c:v>
                </c:pt>
                <c:pt idx="419">
                  <c:v>135.699997</c:v>
                </c:pt>
                <c:pt idx="420">
                  <c:v>136.479996</c:v>
                </c:pt>
                <c:pt idx="421">
                  <c:v>138.759995</c:v>
                </c:pt>
                <c:pt idx="422">
                  <c:v>138.199997</c:v>
                </c:pt>
                <c:pt idx="423">
                  <c:v>136.46000699999999</c:v>
                </c:pt>
                <c:pt idx="424">
                  <c:v>134.509995</c:v>
                </c:pt>
                <c:pt idx="425">
                  <c:v>135.08999600000001</c:v>
                </c:pt>
                <c:pt idx="426">
                  <c:v>136.86999499999999</c:v>
                </c:pt>
                <c:pt idx="427">
                  <c:v>136.570007</c:v>
                </c:pt>
                <c:pt idx="428">
                  <c:v>135.66000399999999</c:v>
                </c:pt>
                <c:pt idx="429">
                  <c:v>136.429993</c:v>
                </c:pt>
                <c:pt idx="430">
                  <c:v>136.529999</c:v>
                </c:pt>
                <c:pt idx="431">
                  <c:v>140.070007</c:v>
                </c:pt>
                <c:pt idx="432">
                  <c:v>138.25</c:v>
                </c:pt>
                <c:pt idx="433">
                  <c:v>138.44000199999999</c:v>
                </c:pt>
                <c:pt idx="434">
                  <c:v>136.88000500000001</c:v>
                </c:pt>
                <c:pt idx="435">
                  <c:v>136.029999</c:v>
                </c:pt>
                <c:pt idx="436">
                  <c:v>138.44000199999999</c:v>
                </c:pt>
                <c:pt idx="437">
                  <c:v>136.64999399999999</c:v>
                </c:pt>
                <c:pt idx="438">
                  <c:v>137.779999</c:v>
                </c:pt>
                <c:pt idx="439">
                  <c:v>137</c:v>
                </c:pt>
                <c:pt idx="440">
                  <c:v>133.58000200000001</c:v>
                </c:pt>
                <c:pt idx="441">
                  <c:v>133.220001</c:v>
                </c:pt>
                <c:pt idx="442">
                  <c:v>136.41999799999999</c:v>
                </c:pt>
                <c:pt idx="443">
                  <c:v>137.020004</c:v>
                </c:pt>
                <c:pt idx="444">
                  <c:v>135.61999499999999</c:v>
                </c:pt>
                <c:pt idx="445">
                  <c:v>136.970001</c:v>
                </c:pt>
                <c:pt idx="446">
                  <c:v>138.25</c:v>
                </c:pt>
                <c:pt idx="447">
                  <c:v>139.5</c:v>
                </c:pt>
                <c:pt idx="448">
                  <c:v>139.520004</c:v>
                </c:pt>
                <c:pt idx="449">
                  <c:v>139.80999800000001</c:v>
                </c:pt>
                <c:pt idx="450">
                  <c:v>139.529999</c:v>
                </c:pt>
                <c:pt idx="451">
                  <c:v>139.020004</c:v>
                </c:pt>
                <c:pt idx="452">
                  <c:v>136.55999800000001</c:v>
                </c:pt>
                <c:pt idx="453">
                  <c:v>137.009995</c:v>
                </c:pt>
                <c:pt idx="454">
                  <c:v>136.259995</c:v>
                </c:pt>
                <c:pt idx="455">
                  <c:v>135.61000100000001</c:v>
                </c:pt>
                <c:pt idx="456">
                  <c:v>138.66999799999999</c:v>
                </c:pt>
                <c:pt idx="457">
                  <c:v>139.199997</c:v>
                </c:pt>
                <c:pt idx="458">
                  <c:v>143.509995</c:v>
                </c:pt>
                <c:pt idx="459">
                  <c:v>142.64999399999999</c:v>
                </c:pt>
                <c:pt idx="460">
                  <c:v>142.78999300000001</c:v>
                </c:pt>
                <c:pt idx="461">
                  <c:v>142.990005</c:v>
                </c:pt>
                <c:pt idx="462">
                  <c:v>142.970001</c:v>
                </c:pt>
                <c:pt idx="463">
                  <c:v>144.16000399999999</c:v>
                </c:pt>
                <c:pt idx="464">
                  <c:v>143.91000399999999</c:v>
                </c:pt>
                <c:pt idx="465">
                  <c:v>143.199997</c:v>
                </c:pt>
                <c:pt idx="466">
                  <c:v>143.770004</c:v>
                </c:pt>
                <c:pt idx="467">
                  <c:v>143.759995</c:v>
                </c:pt>
                <c:pt idx="468">
                  <c:v>144.729996</c:v>
                </c:pt>
                <c:pt idx="469">
                  <c:v>146.05999800000001</c:v>
                </c:pt>
                <c:pt idx="470">
                  <c:v>146.279999</c:v>
                </c:pt>
                <c:pt idx="471">
                  <c:v>147</c:v>
                </c:pt>
                <c:pt idx="472">
                  <c:v>148.270004</c:v>
                </c:pt>
                <c:pt idx="473">
                  <c:v>148.979996</c:v>
                </c:pt>
                <c:pt idx="474">
                  <c:v>150.199997</c:v>
                </c:pt>
                <c:pt idx="475">
                  <c:v>148.46000699999999</c:v>
                </c:pt>
                <c:pt idx="476">
                  <c:v>148.5</c:v>
                </c:pt>
                <c:pt idx="477">
                  <c:v>148.820007</c:v>
                </c:pt>
                <c:pt idx="478">
                  <c:v>149.91999799999999</c:v>
                </c:pt>
                <c:pt idx="479">
                  <c:v>151.320007</c:v>
                </c:pt>
                <c:pt idx="480">
                  <c:v>151.520004</c:v>
                </c:pt>
                <c:pt idx="481">
                  <c:v>151.279999</c:v>
                </c:pt>
                <c:pt idx="482">
                  <c:v>148.320007</c:v>
                </c:pt>
                <c:pt idx="483">
                  <c:v>146.64999399999999</c:v>
                </c:pt>
                <c:pt idx="484">
                  <c:v>149.199997</c:v>
                </c:pt>
                <c:pt idx="485">
                  <c:v>149.479996</c:v>
                </c:pt>
                <c:pt idx="486">
                  <c:v>150.270004</c:v>
                </c:pt>
                <c:pt idx="487">
                  <c:v>150.91000399999999</c:v>
                </c:pt>
                <c:pt idx="488">
                  <c:v>150.759995</c:v>
                </c:pt>
                <c:pt idx="489">
                  <c:v>150.33000200000001</c:v>
                </c:pt>
                <c:pt idx="490">
                  <c:v>151.020004</c:v>
                </c:pt>
                <c:pt idx="491">
                  <c:v>152.83000200000001</c:v>
                </c:pt>
                <c:pt idx="492">
                  <c:v>154.820007</c:v>
                </c:pt>
                <c:pt idx="493">
                  <c:v>154.449997</c:v>
                </c:pt>
                <c:pt idx="494">
                  <c:v>154.179993</c:v>
                </c:pt>
                <c:pt idx="495">
                  <c:v>153.75</c:v>
                </c:pt>
                <c:pt idx="496">
                  <c:v>156.28999300000001</c:v>
                </c:pt>
                <c:pt idx="497">
                  <c:v>157.270004</c:v>
                </c:pt>
                <c:pt idx="498">
                  <c:v>157.11999499999999</c:v>
                </c:pt>
                <c:pt idx="499">
                  <c:v>157.39999399999999</c:v>
                </c:pt>
                <c:pt idx="500">
                  <c:v>158.220001</c:v>
                </c:pt>
                <c:pt idx="501">
                  <c:v>156.729996</c:v>
                </c:pt>
                <c:pt idx="502">
                  <c:v>156.449997</c:v>
                </c:pt>
                <c:pt idx="503">
                  <c:v>158.33000200000001</c:v>
                </c:pt>
                <c:pt idx="504">
                  <c:v>158.05999800000001</c:v>
                </c:pt>
                <c:pt idx="505">
                  <c:v>156.509995</c:v>
                </c:pt>
                <c:pt idx="506">
                  <c:v>157.320007</c:v>
                </c:pt>
                <c:pt idx="507">
                  <c:v>157.949997</c:v>
                </c:pt>
                <c:pt idx="508">
                  <c:v>161.029999</c:v>
                </c:pt>
                <c:pt idx="509">
                  <c:v>161.179993</c:v>
                </c:pt>
                <c:pt idx="510">
                  <c:v>161.259995</c:v>
                </c:pt>
                <c:pt idx="511">
                  <c:v>161.720001</c:v>
                </c:pt>
                <c:pt idx="512">
                  <c:v>162.570007</c:v>
                </c:pt>
                <c:pt idx="513">
                  <c:v>164.029999</c:v>
                </c:pt>
                <c:pt idx="514">
                  <c:v>165.429993</c:v>
                </c:pt>
                <c:pt idx="515">
                  <c:v>166.429993</c:v>
                </c:pt>
                <c:pt idx="516">
                  <c:v>165.679993</c:v>
                </c:pt>
                <c:pt idx="517">
                  <c:v>165.270004</c:v>
                </c:pt>
                <c:pt idx="518">
                  <c:v>164.449997</c:v>
                </c:pt>
                <c:pt idx="519">
                  <c:v>160.199997</c:v>
                </c:pt>
                <c:pt idx="520">
                  <c:v>163.070007</c:v>
                </c:pt>
                <c:pt idx="521">
                  <c:v>165.69000199999999</c:v>
                </c:pt>
                <c:pt idx="522">
                  <c:v>170.78999300000001</c:v>
                </c:pt>
                <c:pt idx="523">
                  <c:v>169.58000200000001</c:v>
                </c:pt>
                <c:pt idx="524">
                  <c:v>170.39999399999999</c:v>
                </c:pt>
                <c:pt idx="525">
                  <c:v>176.30999800000001</c:v>
                </c:pt>
                <c:pt idx="526">
                  <c:v>178.41000399999999</c:v>
                </c:pt>
                <c:pt idx="527">
                  <c:v>180.05999800000001</c:v>
                </c:pt>
                <c:pt idx="528">
                  <c:v>182.479996</c:v>
                </c:pt>
                <c:pt idx="529">
                  <c:v>183.25</c:v>
                </c:pt>
                <c:pt idx="530">
                  <c:v>183.5</c:v>
                </c:pt>
                <c:pt idx="531">
                  <c:v>181.85000600000001</c:v>
                </c:pt>
                <c:pt idx="532">
                  <c:v>182.86999499999999</c:v>
                </c:pt>
                <c:pt idx="533">
                  <c:v>182.64999399999999</c:v>
                </c:pt>
                <c:pt idx="534">
                  <c:v>185.5</c:v>
                </c:pt>
                <c:pt idx="535">
                  <c:v>186.470001</c:v>
                </c:pt>
                <c:pt idx="536">
                  <c:v>181.10000600000001</c:v>
                </c:pt>
                <c:pt idx="537">
                  <c:v>177.25</c:v>
                </c:pt>
                <c:pt idx="538">
                  <c:v>163.229996</c:v>
                </c:pt>
                <c:pt idx="539">
                  <c:v>167.64999399999999</c:v>
                </c:pt>
                <c:pt idx="540">
                  <c:v>168.21000699999999</c:v>
                </c:pt>
                <c:pt idx="541">
                  <c:v>157.979996</c:v>
                </c:pt>
                <c:pt idx="542">
                  <c:v>152</c:v>
                </c:pt>
                <c:pt idx="543">
                  <c:v>162.30999800000001</c:v>
                </c:pt>
                <c:pt idx="544">
                  <c:v>162.259995</c:v>
                </c:pt>
                <c:pt idx="545">
                  <c:v>165.61999499999999</c:v>
                </c:pt>
                <c:pt idx="546">
                  <c:v>165.69000199999999</c:v>
                </c:pt>
                <c:pt idx="547">
                  <c:v>156</c:v>
                </c:pt>
                <c:pt idx="548">
                  <c:v>150</c:v>
                </c:pt>
                <c:pt idx="549">
                  <c:v>152.58000200000001</c:v>
                </c:pt>
                <c:pt idx="550">
                  <c:v>151.14999399999999</c:v>
                </c:pt>
                <c:pt idx="551">
                  <c:v>138.58000200000001</c:v>
                </c:pt>
                <c:pt idx="552">
                  <c:v>140.729996</c:v>
                </c:pt>
                <c:pt idx="553">
                  <c:v>135</c:v>
                </c:pt>
                <c:pt idx="554">
                  <c:v>135</c:v>
                </c:pt>
                <c:pt idx="555">
                  <c:v>135.020004</c:v>
                </c:pt>
                <c:pt idx="556">
                  <c:v>139</c:v>
                </c:pt>
                <c:pt idx="557">
                  <c:v>135.86000100000001</c:v>
                </c:pt>
                <c:pt idx="558">
                  <c:v>132.520004</c:v>
                </c:pt>
                <c:pt idx="559">
                  <c:v>141.270004</c:v>
                </c:pt>
                <c:pt idx="560">
                  <c:v>144.44000199999999</c:v>
                </c:pt>
                <c:pt idx="561">
                  <c:v>148.36999499999999</c:v>
                </c:pt>
                <c:pt idx="562">
                  <c:v>149.199997</c:v>
                </c:pt>
                <c:pt idx="563">
                  <c:v>150.009995</c:v>
                </c:pt>
                <c:pt idx="564">
                  <c:v>156.55999800000001</c:v>
                </c:pt>
                <c:pt idx="565">
                  <c:v>150.820007</c:v>
                </c:pt>
                <c:pt idx="566">
                  <c:v>150.36000100000001</c:v>
                </c:pt>
                <c:pt idx="567">
                  <c:v>152.19000199999999</c:v>
                </c:pt>
                <c:pt idx="568">
                  <c:v>157.58000200000001</c:v>
                </c:pt>
                <c:pt idx="569">
                  <c:v>163.259995</c:v>
                </c:pt>
                <c:pt idx="570">
                  <c:v>163.5</c:v>
                </c:pt>
                <c:pt idx="571">
                  <c:v>163.33000200000001</c:v>
                </c:pt>
                <c:pt idx="572">
                  <c:v>162.300003</c:v>
                </c:pt>
                <c:pt idx="573">
                  <c:v>168</c:v>
                </c:pt>
                <c:pt idx="574">
                  <c:v>169.240005</c:v>
                </c:pt>
                <c:pt idx="575">
                  <c:v>172.89999399999999</c:v>
                </c:pt>
                <c:pt idx="576">
                  <c:v>175.86999499999999</c:v>
                </c:pt>
                <c:pt idx="577">
                  <c:v>174.990005</c:v>
                </c:pt>
                <c:pt idx="578">
                  <c:v>166.11000100000001</c:v>
                </c:pt>
                <c:pt idx="579">
                  <c:v>170.820007</c:v>
                </c:pt>
                <c:pt idx="580">
                  <c:v>170.91000399999999</c:v>
                </c:pt>
                <c:pt idx="581">
                  <c:v>170.71000699999999</c:v>
                </c:pt>
                <c:pt idx="582">
                  <c:v>173.300003</c:v>
                </c:pt>
                <c:pt idx="583">
                  <c:v>169.38999899999999</c:v>
                </c:pt>
                <c:pt idx="584">
                  <c:v>171.88000500000001</c:v>
                </c:pt>
                <c:pt idx="585">
                  <c:v>176.229996</c:v>
                </c:pt>
                <c:pt idx="586">
                  <c:v>174.009995</c:v>
                </c:pt>
                <c:pt idx="587">
                  <c:v>173.800003</c:v>
                </c:pt>
                <c:pt idx="588">
                  <c:v>179.89999399999999</c:v>
                </c:pt>
                <c:pt idx="589">
                  <c:v>181.63000500000001</c:v>
                </c:pt>
                <c:pt idx="590">
                  <c:v>182.58000200000001</c:v>
                </c:pt>
                <c:pt idx="591">
                  <c:v>183.36000100000001</c:v>
                </c:pt>
                <c:pt idx="592">
                  <c:v>182.85000600000001</c:v>
                </c:pt>
                <c:pt idx="593">
                  <c:v>182.300003</c:v>
                </c:pt>
                <c:pt idx="594">
                  <c:v>176.53999300000001</c:v>
                </c:pt>
                <c:pt idx="595">
                  <c:v>175.679993</c:v>
                </c:pt>
                <c:pt idx="596">
                  <c:v>177</c:v>
                </c:pt>
                <c:pt idx="597">
                  <c:v>183.96000699999999</c:v>
                </c:pt>
                <c:pt idx="598">
                  <c:v>183.490005</c:v>
                </c:pt>
                <c:pt idx="599">
                  <c:v>183.94000199999999</c:v>
                </c:pt>
                <c:pt idx="600">
                  <c:v>183.28999300000001</c:v>
                </c:pt>
                <c:pt idx="601">
                  <c:v>182.53999300000001</c:v>
                </c:pt>
                <c:pt idx="602">
                  <c:v>181.10000600000001</c:v>
                </c:pt>
                <c:pt idx="603">
                  <c:v>176.60000600000001</c:v>
                </c:pt>
                <c:pt idx="604">
                  <c:v>180.38000500000001</c:v>
                </c:pt>
                <c:pt idx="605">
                  <c:v>180.41000399999999</c:v>
                </c:pt>
                <c:pt idx="606">
                  <c:v>181.46000699999999</c:v>
                </c:pt>
                <c:pt idx="607">
                  <c:v>181.35000600000001</c:v>
                </c:pt>
                <c:pt idx="608">
                  <c:v>183.58000200000001</c:v>
                </c:pt>
                <c:pt idx="609">
                  <c:v>182.300003</c:v>
                </c:pt>
                <c:pt idx="610">
                  <c:v>182.009995</c:v>
                </c:pt>
                <c:pt idx="611">
                  <c:v>184.44000199999999</c:v>
                </c:pt>
                <c:pt idx="612">
                  <c:v>187.259995</c:v>
                </c:pt>
                <c:pt idx="613">
                  <c:v>191.009995</c:v>
                </c:pt>
                <c:pt idx="614">
                  <c:v>186.070007</c:v>
                </c:pt>
                <c:pt idx="615">
                  <c:v>185.179993</c:v>
                </c:pt>
                <c:pt idx="616">
                  <c:v>184.009995</c:v>
                </c:pt>
                <c:pt idx="617">
                  <c:v>191.46000699999999</c:v>
                </c:pt>
                <c:pt idx="618">
                  <c:v>193.69000199999999</c:v>
                </c:pt>
                <c:pt idx="619">
                  <c:v>194</c:v>
                </c:pt>
                <c:pt idx="620">
                  <c:v>194.36999499999999</c:v>
                </c:pt>
                <c:pt idx="621">
                  <c:v>195.229996</c:v>
                </c:pt>
                <c:pt idx="622">
                  <c:v>201.429993</c:v>
                </c:pt>
                <c:pt idx="623">
                  <c:v>196.55999800000001</c:v>
                </c:pt>
                <c:pt idx="624">
                  <c:v>195.470001</c:v>
                </c:pt>
                <c:pt idx="625">
                  <c:v>194.88000500000001</c:v>
                </c:pt>
                <c:pt idx="626">
                  <c:v>193.550003</c:v>
                </c:pt>
                <c:pt idx="627">
                  <c:v>197.740005</c:v>
                </c:pt>
                <c:pt idx="628">
                  <c:v>201.770004</c:v>
                </c:pt>
                <c:pt idx="629">
                  <c:v>205</c:v>
                </c:pt>
                <c:pt idx="630">
                  <c:v>208.08999600000001</c:v>
                </c:pt>
                <c:pt idx="631">
                  <c:v>207.990005</c:v>
                </c:pt>
                <c:pt idx="632">
                  <c:v>208.69000199999999</c:v>
                </c:pt>
                <c:pt idx="633">
                  <c:v>211.470001</c:v>
                </c:pt>
                <c:pt idx="634">
                  <c:v>211.08000200000001</c:v>
                </c:pt>
                <c:pt idx="635">
                  <c:v>206.5</c:v>
                </c:pt>
                <c:pt idx="636">
                  <c:v>202.029999</c:v>
                </c:pt>
                <c:pt idx="637">
                  <c:v>205.029999</c:v>
                </c:pt>
                <c:pt idx="638">
                  <c:v>202.30999800000001</c:v>
                </c:pt>
                <c:pt idx="639">
                  <c:v>201.38999899999999</c:v>
                </c:pt>
                <c:pt idx="640">
                  <c:v>203.009995</c:v>
                </c:pt>
                <c:pt idx="641">
                  <c:v>208.029999</c:v>
                </c:pt>
                <c:pt idx="642">
                  <c:v>208.38999899999999</c:v>
                </c:pt>
                <c:pt idx="643">
                  <c:v>202.14999399999999</c:v>
                </c:pt>
                <c:pt idx="644">
                  <c:v>197.509995</c:v>
                </c:pt>
                <c:pt idx="645">
                  <c:v>200.86000100000001</c:v>
                </c:pt>
                <c:pt idx="646">
                  <c:v>201.740005</c:v>
                </c:pt>
                <c:pt idx="647">
                  <c:v>202.009995</c:v>
                </c:pt>
                <c:pt idx="648">
                  <c:v>199.570007</c:v>
                </c:pt>
                <c:pt idx="649">
                  <c:v>199.009995</c:v>
                </c:pt>
                <c:pt idx="650">
                  <c:v>210.44000199999999</c:v>
                </c:pt>
                <c:pt idx="651">
                  <c:v>210.30999800000001</c:v>
                </c:pt>
                <c:pt idx="652">
                  <c:v>211.570007</c:v>
                </c:pt>
                <c:pt idx="653">
                  <c:v>211.550003</c:v>
                </c:pt>
                <c:pt idx="654">
                  <c:v>210.929993</c:v>
                </c:pt>
                <c:pt idx="655">
                  <c:v>206.35000600000001</c:v>
                </c:pt>
                <c:pt idx="656">
                  <c:v>203.13999899999999</c:v>
                </c:pt>
                <c:pt idx="657">
                  <c:v>204.75</c:v>
                </c:pt>
                <c:pt idx="658">
                  <c:v>208.14999399999999</c:v>
                </c:pt>
                <c:pt idx="659">
                  <c:v>207.509995</c:v>
                </c:pt>
                <c:pt idx="660">
                  <c:v>208.91999799999999</c:v>
                </c:pt>
                <c:pt idx="661">
                  <c:v>209.21000699999999</c:v>
                </c:pt>
                <c:pt idx="662">
                  <c:v>209.25</c:v>
                </c:pt>
                <c:pt idx="663">
                  <c:v>208.91000399999999</c:v>
                </c:pt>
                <c:pt idx="664">
                  <c:v>212.85000600000001</c:v>
                </c:pt>
                <c:pt idx="665">
                  <c:v>212.429993</c:v>
                </c:pt>
                <c:pt idx="666">
                  <c:v>213.10000600000001</c:v>
                </c:pt>
                <c:pt idx="667">
                  <c:v>217.36000100000001</c:v>
                </c:pt>
                <c:pt idx="668">
                  <c:v>219.39999399999999</c:v>
                </c:pt>
                <c:pt idx="669">
                  <c:v>226.58000200000001</c:v>
                </c:pt>
                <c:pt idx="670">
                  <c:v>224.30999800000001</c:v>
                </c:pt>
                <c:pt idx="671">
                  <c:v>224.429993</c:v>
                </c:pt>
                <c:pt idx="672">
                  <c:v>227.35000600000001</c:v>
                </c:pt>
                <c:pt idx="673">
                  <c:v>214.96000699999999</c:v>
                </c:pt>
                <c:pt idx="674">
                  <c:v>205.19000199999999</c:v>
                </c:pt>
                <c:pt idx="675">
                  <c:v>202.199997</c:v>
                </c:pt>
                <c:pt idx="676">
                  <c:v>206.699997</c:v>
                </c:pt>
                <c:pt idx="677">
                  <c:v>204.11000100000001</c:v>
                </c:pt>
                <c:pt idx="678">
                  <c:v>201.240005</c:v>
                </c:pt>
                <c:pt idx="679">
                  <c:v>204.029999</c:v>
                </c:pt>
                <c:pt idx="680">
                  <c:v>206.929993</c:v>
                </c:pt>
                <c:pt idx="681">
                  <c:v>204.63999899999999</c:v>
                </c:pt>
                <c:pt idx="682">
                  <c:v>199.96000699999999</c:v>
                </c:pt>
                <c:pt idx="683">
                  <c:v>196.25</c:v>
                </c:pt>
                <c:pt idx="684">
                  <c:v>196.38000500000001</c:v>
                </c:pt>
                <c:pt idx="685">
                  <c:v>202.08000200000001</c:v>
                </c:pt>
                <c:pt idx="686">
                  <c:v>200.029999</c:v>
                </c:pt>
                <c:pt idx="687">
                  <c:v>199.199997</c:v>
                </c:pt>
                <c:pt idx="688">
                  <c:v>202.53999300000001</c:v>
                </c:pt>
                <c:pt idx="689">
                  <c:v>208.05999800000001</c:v>
                </c:pt>
                <c:pt idx="690">
                  <c:v>206.80999800000001</c:v>
                </c:pt>
                <c:pt idx="691">
                  <c:v>206.53999300000001</c:v>
                </c:pt>
                <c:pt idx="692">
                  <c:v>211.320007</c:v>
                </c:pt>
                <c:pt idx="693">
                  <c:v>205.53999300000001</c:v>
                </c:pt>
                <c:pt idx="694">
                  <c:v>206.979996</c:v>
                </c:pt>
                <c:pt idx="695">
                  <c:v>204.820007</c:v>
                </c:pt>
                <c:pt idx="696">
                  <c:v>206.720001</c:v>
                </c:pt>
                <c:pt idx="697">
                  <c:v>208.320007</c:v>
                </c:pt>
                <c:pt idx="698">
                  <c:v>211.229996</c:v>
                </c:pt>
                <c:pt idx="699">
                  <c:v>216.80999800000001</c:v>
                </c:pt>
                <c:pt idx="700">
                  <c:v>220.429993</c:v>
                </c:pt>
                <c:pt idx="701">
                  <c:v>219.13000500000001</c:v>
                </c:pt>
                <c:pt idx="702">
                  <c:v>216.009995</c:v>
                </c:pt>
                <c:pt idx="703">
                  <c:v>219.320007</c:v>
                </c:pt>
                <c:pt idx="704">
                  <c:v>213.720001</c:v>
                </c:pt>
                <c:pt idx="705">
                  <c:v>213.08999600000001</c:v>
                </c:pt>
                <c:pt idx="706">
                  <c:v>213.11999499999999</c:v>
                </c:pt>
                <c:pt idx="707">
                  <c:v>211.699997</c:v>
                </c:pt>
                <c:pt idx="708">
                  <c:v>213.16000399999999</c:v>
                </c:pt>
                <c:pt idx="709">
                  <c:v>208.10000600000001</c:v>
                </c:pt>
                <c:pt idx="710">
                  <c:v>210.33000200000001</c:v>
                </c:pt>
                <c:pt idx="711">
                  <c:v>202.10000600000001</c:v>
                </c:pt>
                <c:pt idx="712">
                  <c:v>203.36999499999999</c:v>
                </c:pt>
                <c:pt idx="713">
                  <c:v>199.61999499999999</c:v>
                </c:pt>
                <c:pt idx="714">
                  <c:v>200.11999499999999</c:v>
                </c:pt>
                <c:pt idx="715">
                  <c:v>203.11999499999999</c:v>
                </c:pt>
                <c:pt idx="716">
                  <c:v>212.41999799999999</c:v>
                </c:pt>
                <c:pt idx="717">
                  <c:v>221.14999399999999</c:v>
                </c:pt>
                <c:pt idx="718">
                  <c:v>218.029999</c:v>
                </c:pt>
                <c:pt idx="719">
                  <c:v>217.88000500000001</c:v>
                </c:pt>
                <c:pt idx="720">
                  <c:v>209.720001</c:v>
                </c:pt>
                <c:pt idx="721">
                  <c:v>212.199997</c:v>
                </c:pt>
                <c:pt idx="722">
                  <c:v>214.46000699999999</c:v>
                </c:pt>
                <c:pt idx="723">
                  <c:v>214.16000399999999</c:v>
                </c:pt>
                <c:pt idx="724">
                  <c:v>214.520004</c:v>
                </c:pt>
                <c:pt idx="725">
                  <c:v>214.08000200000001</c:v>
                </c:pt>
                <c:pt idx="726">
                  <c:v>210.929993</c:v>
                </c:pt>
                <c:pt idx="727">
                  <c:v>209.929993</c:v>
                </c:pt>
                <c:pt idx="728">
                  <c:v>210</c:v>
                </c:pt>
                <c:pt idx="729">
                  <c:v>208.16000399999999</c:v>
                </c:pt>
                <c:pt idx="730">
                  <c:v>208.86000100000001</c:v>
                </c:pt>
                <c:pt idx="731">
                  <c:v>212.46000699999999</c:v>
                </c:pt>
                <c:pt idx="732">
                  <c:v>214.03999300000001</c:v>
                </c:pt>
                <c:pt idx="733">
                  <c:v>210.83999600000001</c:v>
                </c:pt>
                <c:pt idx="734">
                  <c:v>213.35000600000001</c:v>
                </c:pt>
                <c:pt idx="735">
                  <c:v>212.800003</c:v>
                </c:pt>
                <c:pt idx="736">
                  <c:v>213.64999399999999</c:v>
                </c:pt>
                <c:pt idx="737">
                  <c:v>213.179993</c:v>
                </c:pt>
                <c:pt idx="738">
                  <c:v>212.990005</c:v>
                </c:pt>
                <c:pt idx="739">
                  <c:v>212.88999899999999</c:v>
                </c:pt>
                <c:pt idx="740">
                  <c:v>211.21000699999999</c:v>
                </c:pt>
                <c:pt idx="741">
                  <c:v>210.36000100000001</c:v>
                </c:pt>
                <c:pt idx="742">
                  <c:v>209.11000100000001</c:v>
                </c:pt>
                <c:pt idx="743">
                  <c:v>212.88000500000001</c:v>
                </c:pt>
                <c:pt idx="744">
                  <c:v>212.240005</c:v>
                </c:pt>
                <c:pt idx="745">
                  <c:v>214.720001</c:v>
                </c:pt>
                <c:pt idx="746">
                  <c:v>217.91999799999999</c:v>
                </c:pt>
                <c:pt idx="747">
                  <c:v>216.020004</c:v>
                </c:pt>
                <c:pt idx="748">
                  <c:v>217.279999</c:v>
                </c:pt>
                <c:pt idx="749">
                  <c:v>221.85000600000001</c:v>
                </c:pt>
                <c:pt idx="750">
                  <c:v>220.800003</c:v>
                </c:pt>
                <c:pt idx="751">
                  <c:v>221.199997</c:v>
                </c:pt>
                <c:pt idx="752">
                  <c:v>223.020004</c:v>
                </c:pt>
                <c:pt idx="753">
                  <c:v>223.58000200000001</c:v>
                </c:pt>
                <c:pt idx="754">
                  <c:v>221.470001</c:v>
                </c:pt>
                <c:pt idx="755">
                  <c:v>219.679993</c:v>
                </c:pt>
                <c:pt idx="756">
                  <c:v>214.80999800000001</c:v>
                </c:pt>
                <c:pt idx="757">
                  <c:v>215.699997</c:v>
                </c:pt>
                <c:pt idx="758">
                  <c:v>211.94000199999999</c:v>
                </c:pt>
                <c:pt idx="759">
                  <c:v>213.71000699999999</c:v>
                </c:pt>
                <c:pt idx="760">
                  <c:v>217.029999</c:v>
                </c:pt>
                <c:pt idx="761">
                  <c:v>216.729996</c:v>
                </c:pt>
                <c:pt idx="762">
                  <c:v>213.320007</c:v>
                </c:pt>
                <c:pt idx="763">
                  <c:v>213.929993</c:v>
                </c:pt>
                <c:pt idx="764">
                  <c:v>212.740005</c:v>
                </c:pt>
                <c:pt idx="765">
                  <c:v>212.029999</c:v>
                </c:pt>
                <c:pt idx="766">
                  <c:v>212.63000500000001</c:v>
                </c:pt>
                <c:pt idx="767">
                  <c:v>217.28999300000001</c:v>
                </c:pt>
                <c:pt idx="768">
                  <c:v>222.41999799999999</c:v>
                </c:pt>
                <c:pt idx="769">
                  <c:v>225.800003</c:v>
                </c:pt>
                <c:pt idx="770">
                  <c:v>224.220001</c:v>
                </c:pt>
                <c:pt idx="771">
                  <c:v>230.08000200000001</c:v>
                </c:pt>
                <c:pt idx="772">
                  <c:v>230.13999899999999</c:v>
                </c:pt>
                <c:pt idx="773">
                  <c:v>235.08999600000001</c:v>
                </c:pt>
                <c:pt idx="774">
                  <c:v>231.35000600000001</c:v>
                </c:pt>
                <c:pt idx="775">
                  <c:v>232.429993</c:v>
                </c:pt>
                <c:pt idx="776">
                  <c:v>238.69000199999999</c:v>
                </c:pt>
                <c:pt idx="777">
                  <c:v>239.259995</c:v>
                </c:pt>
                <c:pt idx="778">
                  <c:v>240.36999499999999</c:v>
                </c:pt>
                <c:pt idx="779">
                  <c:v>240.41999799999999</c:v>
                </c:pt>
                <c:pt idx="780">
                  <c:v>240.80999800000001</c:v>
                </c:pt>
                <c:pt idx="781">
                  <c:v>241.38000500000001</c:v>
                </c:pt>
                <c:pt idx="782">
                  <c:v>240.88999899999999</c:v>
                </c:pt>
                <c:pt idx="783">
                  <c:v>242.14999399999999</c:v>
                </c:pt>
                <c:pt idx="784">
                  <c:v>242.729996</c:v>
                </c:pt>
                <c:pt idx="785">
                  <c:v>242.91999799999999</c:v>
                </c:pt>
                <c:pt idx="786">
                  <c:v>240.94000199999999</c:v>
                </c:pt>
                <c:pt idx="787">
                  <c:v>240.86000100000001</c:v>
                </c:pt>
                <c:pt idx="788">
                  <c:v>240.179993</c:v>
                </c:pt>
                <c:pt idx="789">
                  <c:v>232.39999399999999</c:v>
                </c:pt>
                <c:pt idx="790">
                  <c:v>228.729996</c:v>
                </c:pt>
                <c:pt idx="791">
                  <c:v>229</c:v>
                </c:pt>
                <c:pt idx="792">
                  <c:v>227.88000500000001</c:v>
                </c:pt>
                <c:pt idx="793">
                  <c:v>229.53999300000001</c:v>
                </c:pt>
                <c:pt idx="794">
                  <c:v>233.14999399999999</c:v>
                </c:pt>
                <c:pt idx="795">
                  <c:v>233.449997</c:v>
                </c:pt>
                <c:pt idx="796">
                  <c:v>227.259995</c:v>
                </c:pt>
                <c:pt idx="797">
                  <c:v>224.259995</c:v>
                </c:pt>
                <c:pt idx="798">
                  <c:v>226.46000699999999</c:v>
                </c:pt>
                <c:pt idx="799">
                  <c:v>227.13000500000001</c:v>
                </c:pt>
                <c:pt idx="800">
                  <c:v>231.66999799999999</c:v>
                </c:pt>
                <c:pt idx="801">
                  <c:v>232.03999300000001</c:v>
                </c:pt>
                <c:pt idx="802">
                  <c:v>234.30999800000001</c:v>
                </c:pt>
                <c:pt idx="803">
                  <c:v>233.229996</c:v>
                </c:pt>
                <c:pt idx="804">
                  <c:v>231.80999800000001</c:v>
                </c:pt>
                <c:pt idx="805">
                  <c:v>235.94000199999999</c:v>
                </c:pt>
                <c:pt idx="806">
                  <c:v>233.229996</c:v>
                </c:pt>
                <c:pt idx="807">
                  <c:v>230.33000200000001</c:v>
                </c:pt>
                <c:pt idx="808">
                  <c:v>229.35000600000001</c:v>
                </c:pt>
                <c:pt idx="809">
                  <c:v>230.13999899999999</c:v>
                </c:pt>
                <c:pt idx="810">
                  <c:v>237.070007</c:v>
                </c:pt>
                <c:pt idx="811">
                  <c:v>235.320007</c:v>
                </c:pt>
                <c:pt idx="812">
                  <c:v>231.570007</c:v>
                </c:pt>
                <c:pt idx="813">
                  <c:v>231.550003</c:v>
                </c:pt>
                <c:pt idx="814">
                  <c:v>231.88000500000001</c:v>
                </c:pt>
                <c:pt idx="815">
                  <c:v>231.10000600000001</c:v>
                </c:pt>
                <c:pt idx="816">
                  <c:v>232.38999899999999</c:v>
                </c:pt>
                <c:pt idx="817">
                  <c:v>238.050003</c:v>
                </c:pt>
                <c:pt idx="818">
                  <c:v>242.699997</c:v>
                </c:pt>
                <c:pt idx="819">
                  <c:v>246.88000500000001</c:v>
                </c:pt>
                <c:pt idx="820">
                  <c:v>247.19000199999999</c:v>
                </c:pt>
                <c:pt idx="821">
                  <c:v>252</c:v>
                </c:pt>
                <c:pt idx="822">
                  <c:v>252.44000199999999</c:v>
                </c:pt>
                <c:pt idx="823">
                  <c:v>254.61999499999999</c:v>
                </c:pt>
                <c:pt idx="824">
                  <c:v>256.82998700000002</c:v>
                </c:pt>
                <c:pt idx="825">
                  <c:v>255.16000399999999</c:v>
                </c:pt>
                <c:pt idx="826">
                  <c:v>257.73001099999999</c:v>
                </c:pt>
                <c:pt idx="827">
                  <c:v>257.60000600000001</c:v>
                </c:pt>
                <c:pt idx="828">
                  <c:v>257.82000699999998</c:v>
                </c:pt>
                <c:pt idx="829">
                  <c:v>256.83999599999999</c:v>
                </c:pt>
                <c:pt idx="830">
                  <c:v>257.25</c:v>
                </c:pt>
                <c:pt idx="831">
                  <c:v>255.63999899999999</c:v>
                </c:pt>
                <c:pt idx="832">
                  <c:v>257.26998900000001</c:v>
                </c:pt>
                <c:pt idx="833">
                  <c:v>260.17001299999998</c:v>
                </c:pt>
                <c:pt idx="834">
                  <c:v>260.11999500000002</c:v>
                </c:pt>
                <c:pt idx="835">
                  <c:v>252.949997</c:v>
                </c:pt>
                <c:pt idx="836">
                  <c:v>249</c:v>
                </c:pt>
                <c:pt idx="837">
                  <c:v>249.60000600000001</c:v>
                </c:pt>
                <c:pt idx="838">
                  <c:v>251.11999499999999</c:v>
                </c:pt>
                <c:pt idx="839">
                  <c:v>245.759995</c:v>
                </c:pt>
                <c:pt idx="840">
                  <c:v>245.820007</c:v>
                </c:pt>
                <c:pt idx="841">
                  <c:v>244.69000199999999</c:v>
                </c:pt>
                <c:pt idx="842">
                  <c:v>251.16999799999999</c:v>
                </c:pt>
                <c:pt idx="843">
                  <c:v>247.11999499999999</c:v>
                </c:pt>
                <c:pt idx="844">
                  <c:v>242.570007</c:v>
                </c:pt>
                <c:pt idx="845">
                  <c:v>238.070007</c:v>
                </c:pt>
                <c:pt idx="846">
                  <c:v>241.41999799999999</c:v>
                </c:pt>
                <c:pt idx="847">
                  <c:v>245.490005</c:v>
                </c:pt>
                <c:pt idx="848">
                  <c:v>243.520004</c:v>
                </c:pt>
                <c:pt idx="849">
                  <c:v>242.89999399999999</c:v>
                </c:pt>
                <c:pt idx="850">
                  <c:v>238.60000600000001</c:v>
                </c:pt>
                <c:pt idx="851">
                  <c:v>243.86000100000001</c:v>
                </c:pt>
                <c:pt idx="852">
                  <c:v>244.740005</c:v>
                </c:pt>
                <c:pt idx="853">
                  <c:v>247.509995</c:v>
                </c:pt>
                <c:pt idx="854">
                  <c:v>250.820007</c:v>
                </c:pt>
                <c:pt idx="855">
                  <c:v>250.75</c:v>
                </c:pt>
                <c:pt idx="856">
                  <c:v>249.25</c:v>
                </c:pt>
                <c:pt idx="857">
                  <c:v>249.55999800000001</c:v>
                </c:pt>
                <c:pt idx="858">
                  <c:v>246.96000699999999</c:v>
                </c:pt>
                <c:pt idx="859">
                  <c:v>245.83999600000001</c:v>
                </c:pt>
                <c:pt idx="860">
                  <c:v>243</c:v>
                </c:pt>
                <c:pt idx="861">
                  <c:v>247.509995</c:v>
                </c:pt>
                <c:pt idx="862">
                  <c:v>249.80999800000001</c:v>
                </c:pt>
                <c:pt idx="863">
                  <c:v>252.509995</c:v>
                </c:pt>
                <c:pt idx="864">
                  <c:v>253.21000699999999</c:v>
                </c:pt>
                <c:pt idx="865">
                  <c:v>253.66999799999999</c:v>
                </c:pt>
                <c:pt idx="866">
                  <c:v>256.60998499999999</c:v>
                </c:pt>
                <c:pt idx="867">
                  <c:v>256.79998799999998</c:v>
                </c:pt>
                <c:pt idx="868">
                  <c:v>257.67999300000002</c:v>
                </c:pt>
                <c:pt idx="869">
                  <c:v>254.41999799999999</c:v>
                </c:pt>
                <c:pt idx="870">
                  <c:v>256.01001000000002</c:v>
                </c:pt>
                <c:pt idx="871">
                  <c:v>258.75</c:v>
                </c:pt>
                <c:pt idx="872">
                  <c:v>257.92001299999998</c:v>
                </c:pt>
                <c:pt idx="873">
                  <c:v>262.39999399999999</c:v>
                </c:pt>
                <c:pt idx="874">
                  <c:v>264.42999300000002</c:v>
                </c:pt>
                <c:pt idx="875">
                  <c:v>265.47000100000002</c:v>
                </c:pt>
                <c:pt idx="876">
                  <c:v>264.76001000000002</c:v>
                </c:pt>
                <c:pt idx="877">
                  <c:v>265.91000400000001</c:v>
                </c:pt>
                <c:pt idx="878">
                  <c:v>267.98001099999999</c:v>
                </c:pt>
                <c:pt idx="879">
                  <c:v>269.60000600000001</c:v>
                </c:pt>
                <c:pt idx="880">
                  <c:v>269.60000600000001</c:v>
                </c:pt>
                <c:pt idx="881">
                  <c:v>272.5</c:v>
                </c:pt>
                <c:pt idx="882">
                  <c:v>274.29998799999998</c:v>
                </c:pt>
                <c:pt idx="883">
                  <c:v>277.14999399999999</c:v>
                </c:pt>
                <c:pt idx="884">
                  <c:v>274.86999500000002</c:v>
                </c:pt>
                <c:pt idx="885">
                  <c:v>275.32000699999998</c:v>
                </c:pt>
                <c:pt idx="886">
                  <c:v>276.57998700000002</c:v>
                </c:pt>
                <c:pt idx="887">
                  <c:v>277.39001500000001</c:v>
                </c:pt>
                <c:pt idx="888">
                  <c:v>280.54998799999998</c:v>
                </c:pt>
                <c:pt idx="889">
                  <c:v>279.82998700000002</c:v>
                </c:pt>
                <c:pt idx="890">
                  <c:v>279.459991</c:v>
                </c:pt>
                <c:pt idx="891">
                  <c:v>274.45001200000002</c:v>
                </c:pt>
                <c:pt idx="892">
                  <c:v>276.26001000000002</c:v>
                </c:pt>
                <c:pt idx="893">
                  <c:v>277.290009</c:v>
                </c:pt>
                <c:pt idx="894">
                  <c:v>283.42001299999998</c:v>
                </c:pt>
                <c:pt idx="895">
                  <c:v>286.5</c:v>
                </c:pt>
                <c:pt idx="896">
                  <c:v>286.64001500000001</c:v>
                </c:pt>
                <c:pt idx="897">
                  <c:v>282.95001200000002</c:v>
                </c:pt>
                <c:pt idx="898">
                  <c:v>283.82998700000002</c:v>
                </c:pt>
                <c:pt idx="899">
                  <c:v>286.07998700000002</c:v>
                </c:pt>
                <c:pt idx="900">
                  <c:v>283.91000400000001</c:v>
                </c:pt>
                <c:pt idx="901">
                  <c:v>283.73998999999998</c:v>
                </c:pt>
                <c:pt idx="902">
                  <c:v>284</c:v>
                </c:pt>
                <c:pt idx="903">
                  <c:v>284.64999399999999</c:v>
                </c:pt>
                <c:pt idx="904">
                  <c:v>286.10000600000001</c:v>
                </c:pt>
                <c:pt idx="905">
                  <c:v>287.61999500000002</c:v>
                </c:pt>
                <c:pt idx="906">
                  <c:v>287.80999800000001</c:v>
                </c:pt>
                <c:pt idx="907">
                  <c:v>285.20001200000002</c:v>
                </c:pt>
                <c:pt idx="908">
                  <c:v>285.85998499999999</c:v>
                </c:pt>
                <c:pt idx="909">
                  <c:v>286.33999599999999</c:v>
                </c:pt>
                <c:pt idx="910">
                  <c:v>289.29998799999998</c:v>
                </c:pt>
                <c:pt idx="911">
                  <c:v>290.01998900000001</c:v>
                </c:pt>
                <c:pt idx="912">
                  <c:v>291.07998700000002</c:v>
                </c:pt>
                <c:pt idx="913">
                  <c:v>290.26998900000001</c:v>
                </c:pt>
                <c:pt idx="914">
                  <c:v>288.64001500000001</c:v>
                </c:pt>
                <c:pt idx="915">
                  <c:v>298.05999800000001</c:v>
                </c:pt>
                <c:pt idx="916">
                  <c:v>301.85000600000001</c:v>
                </c:pt>
                <c:pt idx="917">
                  <c:v>302</c:v>
                </c:pt>
                <c:pt idx="918">
                  <c:v>300.42001299999998</c:v>
                </c:pt>
                <c:pt idx="919">
                  <c:v>298.95001200000002</c:v>
                </c:pt>
                <c:pt idx="920">
                  <c:v>296.82998700000002</c:v>
                </c:pt>
                <c:pt idx="921">
                  <c:v>301.05999800000001</c:v>
                </c:pt>
                <c:pt idx="922">
                  <c:v>301.5</c:v>
                </c:pt>
                <c:pt idx="923">
                  <c:v>301.48998999999998</c:v>
                </c:pt>
                <c:pt idx="924">
                  <c:v>300.17999300000002</c:v>
                </c:pt>
                <c:pt idx="925">
                  <c:v>300.26001000000002</c:v>
                </c:pt>
                <c:pt idx="926">
                  <c:v>298.20001200000002</c:v>
                </c:pt>
                <c:pt idx="927">
                  <c:v>297.47000100000002</c:v>
                </c:pt>
                <c:pt idx="928">
                  <c:v>297</c:v>
                </c:pt>
                <c:pt idx="929">
                  <c:v>295.38000499999998</c:v>
                </c:pt>
                <c:pt idx="930">
                  <c:v>294.07998700000002</c:v>
                </c:pt>
                <c:pt idx="931">
                  <c:v>298.10000600000001</c:v>
                </c:pt>
                <c:pt idx="932">
                  <c:v>301.82000699999998</c:v>
                </c:pt>
                <c:pt idx="933">
                  <c:v>300.76001000000002</c:v>
                </c:pt>
                <c:pt idx="934">
                  <c:v>299.52999899999998</c:v>
                </c:pt>
                <c:pt idx="935">
                  <c:v>289.51998900000001</c:v>
                </c:pt>
                <c:pt idx="936">
                  <c:v>294.07000699999998</c:v>
                </c:pt>
                <c:pt idx="937">
                  <c:v>294.51001000000002</c:v>
                </c:pt>
                <c:pt idx="938">
                  <c:v>297.52999899999998</c:v>
                </c:pt>
                <c:pt idx="939">
                  <c:v>296.92999300000002</c:v>
                </c:pt>
                <c:pt idx="940">
                  <c:v>292.94000199999999</c:v>
                </c:pt>
                <c:pt idx="941">
                  <c:v>282.75</c:v>
                </c:pt>
                <c:pt idx="942">
                  <c:v>283.01001000000002</c:v>
                </c:pt>
                <c:pt idx="943">
                  <c:v>281.61999500000002</c:v>
                </c:pt>
                <c:pt idx="944">
                  <c:v>281.290009</c:v>
                </c:pt>
                <c:pt idx="945">
                  <c:v>280.25</c:v>
                </c:pt>
                <c:pt idx="946">
                  <c:v>284.04998799999998</c:v>
                </c:pt>
                <c:pt idx="947">
                  <c:v>285.51001000000002</c:v>
                </c:pt>
                <c:pt idx="948">
                  <c:v>293.92001299999998</c:v>
                </c:pt>
                <c:pt idx="949">
                  <c:v>293.76001000000002</c:v>
                </c:pt>
                <c:pt idx="950">
                  <c:v>292.75</c:v>
                </c:pt>
                <c:pt idx="951">
                  <c:v>292.35000600000001</c:v>
                </c:pt>
                <c:pt idx="952">
                  <c:v>293.48998999999998</c:v>
                </c:pt>
                <c:pt idx="953">
                  <c:v>297.82998700000002</c:v>
                </c:pt>
                <c:pt idx="954">
                  <c:v>300.51998900000001</c:v>
                </c:pt>
                <c:pt idx="955">
                  <c:v>302.69000199999999</c:v>
                </c:pt>
                <c:pt idx="956">
                  <c:v>307.22000100000002</c:v>
                </c:pt>
                <c:pt idx="957">
                  <c:v>306.10998499999999</c:v>
                </c:pt>
                <c:pt idx="958">
                  <c:v>306.35998499999999</c:v>
                </c:pt>
                <c:pt idx="959">
                  <c:v>307.79998799999998</c:v>
                </c:pt>
                <c:pt idx="960">
                  <c:v>306.459991</c:v>
                </c:pt>
                <c:pt idx="961">
                  <c:v>308.60000600000001</c:v>
                </c:pt>
                <c:pt idx="962">
                  <c:v>316</c:v>
                </c:pt>
                <c:pt idx="963">
                  <c:v>321.35998499999999</c:v>
                </c:pt>
                <c:pt idx="964">
                  <c:v>323.89999399999999</c:v>
                </c:pt>
                <c:pt idx="965">
                  <c:v>326.36999500000002</c:v>
                </c:pt>
                <c:pt idx="966">
                  <c:v>330</c:v>
                </c:pt>
                <c:pt idx="967">
                  <c:v>330.64999399999999</c:v>
                </c:pt>
                <c:pt idx="968">
                  <c:v>329.51001000000002</c:v>
                </c:pt>
                <c:pt idx="969">
                  <c:v>334.42001299999998</c:v>
                </c:pt>
                <c:pt idx="970">
                  <c:v>334.44000199999999</c:v>
                </c:pt>
                <c:pt idx="971">
                  <c:v>334.52999899999998</c:v>
                </c:pt>
                <c:pt idx="972">
                  <c:v>329.92001299999998</c:v>
                </c:pt>
                <c:pt idx="973">
                  <c:v>330.51001000000002</c:v>
                </c:pt>
                <c:pt idx="974">
                  <c:v>333.790009</c:v>
                </c:pt>
                <c:pt idx="975">
                  <c:v>334.02999899999998</c:v>
                </c:pt>
                <c:pt idx="976">
                  <c:v>335.51001000000002</c:v>
                </c:pt>
                <c:pt idx="977">
                  <c:v>338</c:v>
                </c:pt>
                <c:pt idx="978">
                  <c:v>337.11999500000002</c:v>
                </c:pt>
                <c:pt idx="979">
                  <c:v>342.20001200000002</c:v>
                </c:pt>
                <c:pt idx="980">
                  <c:v>339.54998799999998</c:v>
                </c:pt>
                <c:pt idx="981">
                  <c:v>333.55999800000001</c:v>
                </c:pt>
                <c:pt idx="982">
                  <c:v>333.91000400000001</c:v>
                </c:pt>
                <c:pt idx="983">
                  <c:v>328.11999500000002</c:v>
                </c:pt>
                <c:pt idx="984">
                  <c:v>334.73998999999998</c:v>
                </c:pt>
                <c:pt idx="985">
                  <c:v>328.98998999999998</c:v>
                </c:pt>
                <c:pt idx="986">
                  <c:v>329.39001500000001</c:v>
                </c:pt>
                <c:pt idx="987">
                  <c:v>327.79998799999998</c:v>
                </c:pt>
                <c:pt idx="988">
                  <c:v>318.02999899999998</c:v>
                </c:pt>
                <c:pt idx="989">
                  <c:v>319.23001099999999</c:v>
                </c:pt>
                <c:pt idx="990">
                  <c:v>330.10000600000001</c:v>
                </c:pt>
                <c:pt idx="991">
                  <c:v>330.79998799999998</c:v>
                </c:pt>
                <c:pt idx="992">
                  <c:v>332.11999500000002</c:v>
                </c:pt>
                <c:pt idx="993">
                  <c:v>334.790009</c:v>
                </c:pt>
                <c:pt idx="994">
                  <c:v>339.07998700000002</c:v>
                </c:pt>
                <c:pt idx="995">
                  <c:v>324.10998499999999</c:v>
                </c:pt>
                <c:pt idx="996">
                  <c:v>324.5</c:v>
                </c:pt>
                <c:pt idx="997">
                  <c:v>323.01998900000001</c:v>
                </c:pt>
                <c:pt idx="998">
                  <c:v>317.25</c:v>
                </c:pt>
                <c:pt idx="999">
                  <c:v>317.57000699999998</c:v>
                </c:pt>
                <c:pt idx="1000">
                  <c:v>319.79998799999998</c:v>
                </c:pt>
                <c:pt idx="1001">
                  <c:v>325.75</c:v>
                </c:pt>
                <c:pt idx="1002">
                  <c:v>332.73001099999999</c:v>
                </c:pt>
                <c:pt idx="1003">
                  <c:v>335.42999300000002</c:v>
                </c:pt>
                <c:pt idx="1004">
                  <c:v>340.32000699999998</c:v>
                </c:pt>
                <c:pt idx="1005">
                  <c:v>339.67999300000002</c:v>
                </c:pt>
                <c:pt idx="1006">
                  <c:v>338.82000699999998</c:v>
                </c:pt>
                <c:pt idx="1007">
                  <c:v>335.85000600000001</c:v>
                </c:pt>
                <c:pt idx="1008">
                  <c:v>329.77999899999998</c:v>
                </c:pt>
                <c:pt idx="1009">
                  <c:v>326.11999500000002</c:v>
                </c:pt>
                <c:pt idx="1010">
                  <c:v>315.98001099999999</c:v>
                </c:pt>
                <c:pt idx="1011">
                  <c:v>311.48998999999998</c:v>
                </c:pt>
                <c:pt idx="1012">
                  <c:v>310.08999599999999</c:v>
                </c:pt>
                <c:pt idx="1013">
                  <c:v>304.69000199999999</c:v>
                </c:pt>
                <c:pt idx="1014">
                  <c:v>309.89001500000001</c:v>
                </c:pt>
                <c:pt idx="1015">
                  <c:v>317.07998700000002</c:v>
                </c:pt>
                <c:pt idx="1016">
                  <c:v>304</c:v>
                </c:pt>
                <c:pt idx="1017">
                  <c:v>303.75</c:v>
                </c:pt>
                <c:pt idx="1018">
                  <c:v>301.73998999999998</c:v>
                </c:pt>
                <c:pt idx="1019">
                  <c:v>302.70001200000002</c:v>
                </c:pt>
                <c:pt idx="1020">
                  <c:v>301.14001500000001</c:v>
                </c:pt>
                <c:pt idx="1021">
                  <c:v>295.60998499999999</c:v>
                </c:pt>
                <c:pt idx="1022">
                  <c:v>276.04998799999998</c:v>
                </c:pt>
                <c:pt idx="1023">
                  <c:v>285.17001299999998</c:v>
                </c:pt>
                <c:pt idx="1024">
                  <c:v>293.02999899999998</c:v>
                </c:pt>
                <c:pt idx="1025">
                  <c:v>297.92999300000002</c:v>
                </c:pt>
                <c:pt idx="1026">
                  <c:v>294.45001200000002</c:v>
                </c:pt>
                <c:pt idx="1027">
                  <c:v>306.36999500000002</c:v>
                </c:pt>
                <c:pt idx="1028">
                  <c:v>305.13000499999998</c:v>
                </c:pt>
                <c:pt idx="1029">
                  <c:v>308.88000499999998</c:v>
                </c:pt>
                <c:pt idx="1030">
                  <c:v>299.959991</c:v>
                </c:pt>
                <c:pt idx="1031">
                  <c:v>299.97000100000002</c:v>
                </c:pt>
                <c:pt idx="1032">
                  <c:v>299.89999399999999</c:v>
                </c:pt>
                <c:pt idx="1033">
                  <c:v>299.95001200000002</c:v>
                </c:pt>
                <c:pt idx="1034">
                  <c:v>307.39001500000001</c:v>
                </c:pt>
                <c:pt idx="1035">
                  <c:v>300.70001200000002</c:v>
                </c:pt>
                <c:pt idx="1036">
                  <c:v>294.22000100000002</c:v>
                </c:pt>
                <c:pt idx="1037">
                  <c:v>291.35000600000001</c:v>
                </c:pt>
                <c:pt idx="1038">
                  <c:v>297.01998900000001</c:v>
                </c:pt>
                <c:pt idx="1039">
                  <c:v>293.67999300000002</c:v>
                </c:pt>
                <c:pt idx="1040">
                  <c:v>290</c:v>
                </c:pt>
                <c:pt idx="1041">
                  <c:v>286.30999800000001</c:v>
                </c:pt>
                <c:pt idx="1042">
                  <c:v>284.5</c:v>
                </c:pt>
                <c:pt idx="1043">
                  <c:v>280.10000600000001</c:v>
                </c:pt>
                <c:pt idx="1044">
                  <c:v>271.51998900000001</c:v>
                </c:pt>
                <c:pt idx="1045">
                  <c:v>291.64999399999999</c:v>
                </c:pt>
                <c:pt idx="1046">
                  <c:v>293</c:v>
                </c:pt>
                <c:pt idx="1047">
                  <c:v>292.14999399999999</c:v>
                </c:pt>
                <c:pt idx="1048">
                  <c:v>293.70001200000002</c:v>
                </c:pt>
                <c:pt idx="1049">
                  <c:v>294.04998799999998</c:v>
                </c:pt>
                <c:pt idx="1050">
                  <c:v>287.17001299999998</c:v>
                </c:pt>
                <c:pt idx="1051">
                  <c:v>278.52999899999998</c:v>
                </c:pt>
                <c:pt idx="1052">
                  <c:v>270</c:v>
                </c:pt>
                <c:pt idx="1053">
                  <c:v>280.77999899999998</c:v>
                </c:pt>
                <c:pt idx="1054">
                  <c:v>280.57998700000002</c:v>
                </c:pt>
                <c:pt idx="1055">
                  <c:v>279.42999300000002</c:v>
                </c:pt>
                <c:pt idx="1056">
                  <c:v>275.82000699999998</c:v>
                </c:pt>
                <c:pt idx="1057">
                  <c:v>278.73001099999999</c:v>
                </c:pt>
                <c:pt idx="1058">
                  <c:v>283.20001200000002</c:v>
                </c:pt>
                <c:pt idx="1059">
                  <c:v>289.36999500000002</c:v>
                </c:pt>
                <c:pt idx="1060">
                  <c:v>292.73001099999999</c:v>
                </c:pt>
                <c:pt idx="1061">
                  <c:v>294.89999399999999</c:v>
                </c:pt>
                <c:pt idx="1062">
                  <c:v>298.76998900000001</c:v>
                </c:pt>
                <c:pt idx="1063">
                  <c:v>297.72000100000002</c:v>
                </c:pt>
                <c:pt idx="1064">
                  <c:v>298.32000699999998</c:v>
                </c:pt>
                <c:pt idx="1065">
                  <c:v>299.290009</c:v>
                </c:pt>
                <c:pt idx="1066">
                  <c:v>304.32998700000002</c:v>
                </c:pt>
                <c:pt idx="1067">
                  <c:v>309.04998799999998</c:v>
                </c:pt>
                <c:pt idx="1068">
                  <c:v>311.57998700000002</c:v>
                </c:pt>
                <c:pt idx="1069">
                  <c:v>307.89001500000001</c:v>
                </c:pt>
                <c:pt idx="1070">
                  <c:v>305.540009</c:v>
                </c:pt>
                <c:pt idx="1071">
                  <c:v>309.709991</c:v>
                </c:pt>
                <c:pt idx="1072">
                  <c:v>309.86999500000002</c:v>
                </c:pt>
                <c:pt idx="1073">
                  <c:v>296.709991</c:v>
                </c:pt>
                <c:pt idx="1074">
                  <c:v>296.35000600000001</c:v>
                </c:pt>
                <c:pt idx="1075">
                  <c:v>296.27999899999998</c:v>
                </c:pt>
                <c:pt idx="1076">
                  <c:v>285</c:v>
                </c:pt>
                <c:pt idx="1077">
                  <c:v>280.48998999999998</c:v>
                </c:pt>
                <c:pt idx="1078">
                  <c:v>281.29998799999998</c:v>
                </c:pt>
                <c:pt idx="1079">
                  <c:v>279.32000699999998</c:v>
                </c:pt>
                <c:pt idx="1080">
                  <c:v>278.33999599999999</c:v>
                </c:pt>
                <c:pt idx="1081">
                  <c:v>278.41000400000001</c:v>
                </c:pt>
                <c:pt idx="1082">
                  <c:v>285.36999500000002</c:v>
                </c:pt>
                <c:pt idx="1083">
                  <c:v>280.05999800000001</c:v>
                </c:pt>
                <c:pt idx="1084">
                  <c:v>273.38000499999998</c:v>
                </c:pt>
                <c:pt idx="1085">
                  <c:v>270.76998900000001</c:v>
                </c:pt>
                <c:pt idx="1086">
                  <c:v>270</c:v>
                </c:pt>
                <c:pt idx="1087">
                  <c:v>279.16000400000001</c:v>
                </c:pt>
                <c:pt idx="1088">
                  <c:v>281.459991</c:v>
                </c:pt>
                <c:pt idx="1089">
                  <c:v>276.5</c:v>
                </c:pt>
                <c:pt idx="1090">
                  <c:v>276.22000100000002</c:v>
                </c:pt>
                <c:pt idx="1091">
                  <c:v>280.14999399999999</c:v>
                </c:pt>
                <c:pt idx="1092">
                  <c:v>276.73001099999999</c:v>
                </c:pt>
                <c:pt idx="1093">
                  <c:v>274.33999599999999</c:v>
                </c:pt>
                <c:pt idx="1094">
                  <c:v>271.26998900000001</c:v>
                </c:pt>
                <c:pt idx="1095">
                  <c:v>263.32000699999998</c:v>
                </c:pt>
                <c:pt idx="1096">
                  <c:v>265.07000699999998</c:v>
                </c:pt>
                <c:pt idx="1097">
                  <c:v>259.29998799999998</c:v>
                </c:pt>
                <c:pt idx="1098">
                  <c:v>250.020004</c:v>
                </c:pt>
                <c:pt idx="1099">
                  <c:v>255.35000600000001</c:v>
                </c:pt>
                <c:pt idx="1100">
                  <c:v>255.779999</c:v>
                </c:pt>
                <c:pt idx="1101">
                  <c:v>262.459991</c:v>
                </c:pt>
                <c:pt idx="1102">
                  <c:v>252.770004</c:v>
                </c:pt>
                <c:pt idx="1103">
                  <c:v>251.88000500000001</c:v>
                </c:pt>
                <c:pt idx="1104">
                  <c:v>246.44000199999999</c:v>
                </c:pt>
                <c:pt idx="1105">
                  <c:v>253.429993</c:v>
                </c:pt>
                <c:pt idx="1106">
                  <c:v>253.5</c:v>
                </c:pt>
                <c:pt idx="1107">
                  <c:v>257.13000499999998</c:v>
                </c:pt>
                <c:pt idx="1108">
                  <c:v>261.42999300000002</c:v>
                </c:pt>
                <c:pt idx="1109">
                  <c:v>267.55999800000001</c:v>
                </c:pt>
                <c:pt idx="1110">
                  <c:v>268.92999300000002</c:v>
                </c:pt>
                <c:pt idx="1111">
                  <c:v>270.040009</c:v>
                </c:pt>
                <c:pt idx="1112">
                  <c:v>261.60000600000001</c:v>
                </c:pt>
                <c:pt idx="1113">
                  <c:v>268.41000400000001</c:v>
                </c:pt>
                <c:pt idx="1114">
                  <c:v>267.22000100000002</c:v>
                </c:pt>
                <c:pt idx="1115">
                  <c:v>265.94000199999999</c:v>
                </c:pt>
                <c:pt idx="1116">
                  <c:v>269.60998499999999</c:v>
                </c:pt>
                <c:pt idx="1117">
                  <c:v>264.63000499999998</c:v>
                </c:pt>
                <c:pt idx="1118">
                  <c:v>252.529999</c:v>
                </c:pt>
                <c:pt idx="1119">
                  <c:v>241.529999</c:v>
                </c:pt>
                <c:pt idx="1120">
                  <c:v>241.509995</c:v>
                </c:pt>
                <c:pt idx="1121">
                  <c:v>246.41999799999999</c:v>
                </c:pt>
                <c:pt idx="1122">
                  <c:v>243.020004</c:v>
                </c:pt>
                <c:pt idx="1123">
                  <c:v>244.029999</c:v>
                </c:pt>
                <c:pt idx="1124">
                  <c:v>249.509995</c:v>
                </c:pt>
                <c:pt idx="1125">
                  <c:v>250.36999499999999</c:v>
                </c:pt>
                <c:pt idx="1126">
                  <c:v>253.63000500000001</c:v>
                </c:pt>
                <c:pt idx="1127">
                  <c:v>261.72000100000002</c:v>
                </c:pt>
                <c:pt idx="1128">
                  <c:v>263.27999899999998</c:v>
                </c:pt>
                <c:pt idx="1129">
                  <c:v>256.32000699999998</c:v>
                </c:pt>
                <c:pt idx="1130">
                  <c:v>255.759995</c:v>
                </c:pt>
                <c:pt idx="1131">
                  <c:v>252.89999399999999</c:v>
                </c:pt>
                <c:pt idx="1132">
                  <c:v>254.61000100000001</c:v>
                </c:pt>
                <c:pt idx="1133">
                  <c:v>254.740005</c:v>
                </c:pt>
                <c:pt idx="1134">
                  <c:v>262.39999399999999</c:v>
                </c:pt>
                <c:pt idx="1135">
                  <c:v>265.01998900000001</c:v>
                </c:pt>
                <c:pt idx="1136">
                  <c:v>263.290009</c:v>
                </c:pt>
                <c:pt idx="1137">
                  <c:v>262.17999300000002</c:v>
                </c:pt>
                <c:pt idx="1138">
                  <c:v>252.03999300000001</c:v>
                </c:pt>
                <c:pt idx="1139">
                  <c:v>248.11000100000001</c:v>
                </c:pt>
                <c:pt idx="1140">
                  <c:v>245.94000199999999</c:v>
                </c:pt>
                <c:pt idx="1141">
                  <c:v>254.770004</c:v>
                </c:pt>
                <c:pt idx="1142">
                  <c:v>253.300003</c:v>
                </c:pt>
                <c:pt idx="1143">
                  <c:v>253.679993</c:v>
                </c:pt>
                <c:pt idx="1144">
                  <c:v>258.91000400000001</c:v>
                </c:pt>
                <c:pt idx="1145">
                  <c:v>257.02999899999998</c:v>
                </c:pt>
                <c:pt idx="1146">
                  <c:v>259.07000699999998</c:v>
                </c:pt>
                <c:pt idx="1147">
                  <c:v>256.80999800000001</c:v>
                </c:pt>
                <c:pt idx="1148">
                  <c:v>249.570007</c:v>
                </c:pt>
                <c:pt idx="1149">
                  <c:v>258.85000600000001</c:v>
                </c:pt>
                <c:pt idx="1150">
                  <c:v>267.86999500000002</c:v>
                </c:pt>
                <c:pt idx="1151">
                  <c:v>276.63000499999998</c:v>
                </c:pt>
                <c:pt idx="1152">
                  <c:v>275.83999599999999</c:v>
                </c:pt>
                <c:pt idx="1153">
                  <c:v>272.38000499999998</c:v>
                </c:pt>
                <c:pt idx="1154">
                  <c:v>276.60998499999999</c:v>
                </c:pt>
                <c:pt idx="1155">
                  <c:v>280.17001299999998</c:v>
                </c:pt>
                <c:pt idx="1156">
                  <c:v>278.67999300000002</c:v>
                </c:pt>
                <c:pt idx="1157">
                  <c:v>279.32000699999998</c:v>
                </c:pt>
                <c:pt idx="1158">
                  <c:v>277.60998499999999</c:v>
                </c:pt>
                <c:pt idx="1159">
                  <c:v>286.94000199999999</c:v>
                </c:pt>
                <c:pt idx="1160">
                  <c:v>286.51001000000002</c:v>
                </c:pt>
                <c:pt idx="1161">
                  <c:v>286.94000199999999</c:v>
                </c:pt>
                <c:pt idx="1162">
                  <c:v>290.10998499999999</c:v>
                </c:pt>
                <c:pt idx="1163">
                  <c:v>290.42001299999998</c:v>
                </c:pt>
                <c:pt idx="1164">
                  <c:v>289.47000100000002</c:v>
                </c:pt>
                <c:pt idx="1165">
                  <c:v>289.07998700000002</c:v>
                </c:pt>
                <c:pt idx="1166">
                  <c:v>285.55999800000001</c:v>
                </c:pt>
                <c:pt idx="1167">
                  <c:v>277.22000100000002</c:v>
                </c:pt>
                <c:pt idx="1168">
                  <c:v>275.39999399999999</c:v>
                </c:pt>
                <c:pt idx="1169">
                  <c:v>275.10998499999999</c:v>
                </c:pt>
                <c:pt idx="1170">
                  <c:v>274.51998900000001</c:v>
                </c:pt>
                <c:pt idx="1171">
                  <c:v>267.98001099999999</c:v>
                </c:pt>
                <c:pt idx="1172">
                  <c:v>263.85000600000001</c:v>
                </c:pt>
                <c:pt idx="1173">
                  <c:v>260.66000400000001</c:v>
                </c:pt>
                <c:pt idx="1174">
                  <c:v>261.32998700000002</c:v>
                </c:pt>
                <c:pt idx="1175">
                  <c:v>255.41000399999999</c:v>
                </c:pt>
                <c:pt idx="1176">
                  <c:v>254.470001</c:v>
                </c:pt>
                <c:pt idx="1177">
                  <c:v>251.94000199999999</c:v>
                </c:pt>
                <c:pt idx="1178">
                  <c:v>253.220001</c:v>
                </c:pt>
                <c:pt idx="1179">
                  <c:v>254.78999300000001</c:v>
                </c:pt>
                <c:pt idx="1180">
                  <c:v>260.290009</c:v>
                </c:pt>
                <c:pt idx="1181">
                  <c:v>265.16000400000001</c:v>
                </c:pt>
                <c:pt idx="1182">
                  <c:v>251.58999600000001</c:v>
                </c:pt>
                <c:pt idx="1183">
                  <c:v>249.86000100000001</c:v>
                </c:pt>
                <c:pt idx="1184">
                  <c:v>244.020004</c:v>
                </c:pt>
                <c:pt idx="1185">
                  <c:v>242.05999800000001</c:v>
                </c:pt>
                <c:pt idx="1186">
                  <c:v>240.85000600000001</c:v>
                </c:pt>
                <c:pt idx="1187">
                  <c:v>239.63999899999999</c:v>
                </c:pt>
                <c:pt idx="1188">
                  <c:v>238.89999399999999</c:v>
                </c:pt>
                <c:pt idx="1189">
                  <c:v>237.570007</c:v>
                </c:pt>
                <c:pt idx="1190">
                  <c:v>235.199997</c:v>
                </c:pt>
                <c:pt idx="1191">
                  <c:v>236.89999399999999</c:v>
                </c:pt>
                <c:pt idx="1192">
                  <c:v>234.5</c:v>
                </c:pt>
                <c:pt idx="1193">
                  <c:v>234.729996</c:v>
                </c:pt>
                <c:pt idx="1194">
                  <c:v>234.41000399999999</c:v>
                </c:pt>
                <c:pt idx="1195">
                  <c:v>232.729996</c:v>
                </c:pt>
                <c:pt idx="1196">
                  <c:v>234.66000399999999</c:v>
                </c:pt>
                <c:pt idx="1197">
                  <c:v>244.979996</c:v>
                </c:pt>
                <c:pt idx="1198">
                  <c:v>244.10000600000001</c:v>
                </c:pt>
                <c:pt idx="1199">
                  <c:v>246.08000200000001</c:v>
                </c:pt>
                <c:pt idx="1200">
                  <c:v>233.16999799999999</c:v>
                </c:pt>
                <c:pt idx="1201">
                  <c:v>226.729996</c:v>
                </c:pt>
                <c:pt idx="1202">
                  <c:v>224.11000100000001</c:v>
                </c:pt>
                <c:pt idx="1203">
                  <c:v>223.96000699999999</c:v>
                </c:pt>
                <c:pt idx="1204">
                  <c:v>219.13000500000001</c:v>
                </c:pt>
                <c:pt idx="1205">
                  <c:v>228.33999600000001</c:v>
                </c:pt>
                <c:pt idx="1206">
                  <c:v>235.13999899999999</c:v>
                </c:pt>
                <c:pt idx="1207">
                  <c:v>235.36999499999999</c:v>
                </c:pt>
                <c:pt idx="1208">
                  <c:v>234.28999300000001</c:v>
                </c:pt>
                <c:pt idx="1209">
                  <c:v>234.86999499999999</c:v>
                </c:pt>
                <c:pt idx="1210">
                  <c:v>234.5</c:v>
                </c:pt>
                <c:pt idx="1211">
                  <c:v>241.300003</c:v>
                </c:pt>
                <c:pt idx="1212">
                  <c:v>245.83000200000001</c:v>
                </c:pt>
                <c:pt idx="1213">
                  <c:v>230.05999800000001</c:v>
                </c:pt>
                <c:pt idx="1214">
                  <c:v>225.779999</c:v>
                </c:pt>
                <c:pt idx="1215">
                  <c:v>226.050003</c:v>
                </c:pt>
                <c:pt idx="1216">
                  <c:v>231.14999399999999</c:v>
                </c:pt>
                <c:pt idx="1217">
                  <c:v>227.33000200000001</c:v>
                </c:pt>
                <c:pt idx="1218">
                  <c:v>220.03999300000001</c:v>
                </c:pt>
                <c:pt idx="1219">
                  <c:v>213.979996</c:v>
                </c:pt>
                <c:pt idx="1220">
                  <c:v>213.429993</c:v>
                </c:pt>
                <c:pt idx="1221">
                  <c:v>221.279999</c:v>
                </c:pt>
                <c:pt idx="1222">
                  <c:v>225.83999600000001</c:v>
                </c:pt>
                <c:pt idx="1223">
                  <c:v>224.33000200000001</c:v>
                </c:pt>
                <c:pt idx="1224">
                  <c:v>235</c:v>
                </c:pt>
                <c:pt idx="1225">
                  <c:v>241.929993</c:v>
                </c:pt>
                <c:pt idx="1226">
                  <c:v>239.21000699999999</c:v>
                </c:pt>
                <c:pt idx="1227">
                  <c:v>240.029999</c:v>
                </c:pt>
                <c:pt idx="1228">
                  <c:v>240.41999799999999</c:v>
                </c:pt>
                <c:pt idx="1229">
                  <c:v>237.63000500000001</c:v>
                </c:pt>
                <c:pt idx="1230">
                  <c:v>239.029999</c:v>
                </c:pt>
                <c:pt idx="1231">
                  <c:v>241.19000199999999</c:v>
                </c:pt>
                <c:pt idx="1232">
                  <c:v>240.71000699999999</c:v>
                </c:pt>
                <c:pt idx="1233">
                  <c:v>244.270004</c:v>
                </c:pt>
                <c:pt idx="1234">
                  <c:v>246.729996</c:v>
                </c:pt>
                <c:pt idx="1235">
                  <c:v>240.800003</c:v>
                </c:pt>
                <c:pt idx="1236">
                  <c:v>238.21000699999999</c:v>
                </c:pt>
                <c:pt idx="1237">
                  <c:v>239.86000100000001</c:v>
                </c:pt>
                <c:pt idx="1238">
                  <c:v>250.91999799999999</c:v>
                </c:pt>
                <c:pt idx="1239">
                  <c:v>249.69000199999999</c:v>
                </c:pt>
                <c:pt idx="1240">
                  <c:v>248.05999800000001</c:v>
                </c:pt>
                <c:pt idx="1241">
                  <c:v>243.779999</c:v>
                </c:pt>
                <c:pt idx="1242">
                  <c:v>242.21000699999999</c:v>
                </c:pt>
                <c:pt idx="1243">
                  <c:v>243.05999800000001</c:v>
                </c:pt>
                <c:pt idx="1244">
                  <c:v>244.16000399999999</c:v>
                </c:pt>
                <c:pt idx="1245">
                  <c:v>247.16999799999999</c:v>
                </c:pt>
                <c:pt idx="1246">
                  <c:v>253.070007</c:v>
                </c:pt>
                <c:pt idx="1247">
                  <c:v>254.30999800000001</c:v>
                </c:pt>
                <c:pt idx="1248">
                  <c:v>247.33999600000001</c:v>
                </c:pt>
                <c:pt idx="1249">
                  <c:v>243.509995</c:v>
                </c:pt>
                <c:pt idx="1250">
                  <c:v>238.71000699999999</c:v>
                </c:pt>
                <c:pt idx="1251">
                  <c:v>238.41999799999999</c:v>
                </c:pt>
                <c:pt idx="1252">
                  <c:v>240.11000100000001</c:v>
                </c:pt>
                <c:pt idx="1253">
                  <c:v>233.86999499999999</c:v>
                </c:pt>
                <c:pt idx="1254">
                  <c:v>233.94000199999999</c:v>
                </c:pt>
                <c:pt idx="1255">
                  <c:v>235.83000200000001</c:v>
                </c:pt>
                <c:pt idx="1256">
                  <c:v>234.16999799999999</c:v>
                </c:pt>
                <c:pt idx="1257">
                  <c:v>235.64999399999999</c:v>
                </c:pt>
                <c:pt idx="1258">
                  <c:v>236.66000399999999</c:v>
                </c:pt>
                <c:pt idx="1259">
                  <c:v>237.39999399999999</c:v>
                </c:pt>
                <c:pt idx="1260">
                  <c:v>225.96000699999999</c:v>
                </c:pt>
                <c:pt idx="1261">
                  <c:v>221.759995</c:v>
                </c:pt>
                <c:pt idx="1262">
                  <c:v>219.35000600000001</c:v>
                </c:pt>
                <c:pt idx="1263">
                  <c:v>226.41000399999999</c:v>
                </c:pt>
                <c:pt idx="1264">
                  <c:v>227.33000200000001</c:v>
                </c:pt>
                <c:pt idx="1265">
                  <c:v>231.11000100000001</c:v>
                </c:pt>
                <c:pt idx="1266">
                  <c:v>233.55999800000001</c:v>
                </c:pt>
                <c:pt idx="1267">
                  <c:v>234.91999799999999</c:v>
                </c:pt>
                <c:pt idx="1268">
                  <c:v>237.08999600000001</c:v>
                </c:pt>
                <c:pt idx="1269">
                  <c:v>235.520004</c:v>
                </c:pt>
                <c:pt idx="1270">
                  <c:v>230.679993</c:v>
                </c:pt>
                <c:pt idx="1271">
                  <c:v>234.509995</c:v>
                </c:pt>
                <c:pt idx="1272">
                  <c:v>239.64999399999999</c:v>
                </c:pt>
                <c:pt idx="1273">
                  <c:v>240.44000199999999</c:v>
                </c:pt>
                <c:pt idx="1274">
                  <c:v>230.89999399999999</c:v>
                </c:pt>
                <c:pt idx="1275">
                  <c:v>242</c:v>
                </c:pt>
                <c:pt idx="1276">
                  <c:v>246.83000200000001</c:v>
                </c:pt>
                <c:pt idx="1277">
                  <c:v>242.199997</c:v>
                </c:pt>
              </c:numCache>
            </c:numRef>
          </c:val>
          <c:smooth val="0"/>
          <c:extLst>
            <c:ext xmlns:c16="http://schemas.microsoft.com/office/drawing/2014/chart" uri="{C3380CC4-5D6E-409C-BE32-E72D297353CC}">
              <c16:uniqueId val="{00000002-D9DC-4E32-843D-B2E136F500A4}"/>
            </c:ext>
          </c:extLst>
        </c:ser>
        <c:ser>
          <c:idx val="3"/>
          <c:order val="3"/>
          <c:tx>
            <c:strRef>
              <c:f>Sheet1!$E$1</c:f>
              <c:strCache>
                <c:ptCount val="1"/>
                <c:pt idx="0">
                  <c:v>Close</c:v>
                </c:pt>
              </c:strCache>
            </c:strRef>
          </c:tx>
          <c:spPr>
            <a:ln w="28575" cap="rnd">
              <a:solidFill>
                <a:schemeClr val="accent4"/>
              </a:solidFill>
              <a:round/>
            </a:ln>
            <a:effectLst/>
          </c:spPr>
          <c:marker>
            <c:symbol val="none"/>
          </c:marker>
          <c:cat>
            <c:numRef>
              <c:f>Sheet1!$A$2:$A$1279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Sheet1!$E$2:$E$1279</c:f>
              <c:numCache>
                <c:formatCode>General</c:formatCode>
                <c:ptCount val="1278"/>
                <c:pt idx="0">
                  <c:v>85.949996999999996</c:v>
                </c:pt>
                <c:pt idx="1">
                  <c:v>86.349997999999999</c:v>
                </c:pt>
                <c:pt idx="2">
                  <c:v>87.110000999999997</c:v>
                </c:pt>
                <c:pt idx="3">
                  <c:v>88.190002000000007</c:v>
                </c:pt>
                <c:pt idx="4">
                  <c:v>88.279999000000004</c:v>
                </c:pt>
                <c:pt idx="5">
                  <c:v>88.220000999999996</c:v>
                </c:pt>
                <c:pt idx="6">
                  <c:v>87.82</c:v>
                </c:pt>
                <c:pt idx="7">
                  <c:v>88.080001999999993</c:v>
                </c:pt>
                <c:pt idx="8">
                  <c:v>89.599997999999999</c:v>
                </c:pt>
                <c:pt idx="9">
                  <c:v>88.349997999999999</c:v>
                </c:pt>
                <c:pt idx="10">
                  <c:v>90.139999000000003</c:v>
                </c:pt>
                <c:pt idx="11">
                  <c:v>90.099997999999999</c:v>
                </c:pt>
                <c:pt idx="12">
                  <c:v>90</c:v>
                </c:pt>
                <c:pt idx="13">
                  <c:v>91.610000999999997</c:v>
                </c:pt>
                <c:pt idx="14">
                  <c:v>91.900002000000001</c:v>
                </c:pt>
                <c:pt idx="15">
                  <c:v>91.82</c:v>
                </c:pt>
                <c:pt idx="16">
                  <c:v>92.330001999999993</c:v>
                </c:pt>
                <c:pt idx="17">
                  <c:v>94.059997999999993</c:v>
                </c:pt>
                <c:pt idx="18">
                  <c:v>93.919998000000007</c:v>
                </c:pt>
                <c:pt idx="19">
                  <c:v>92.739998</c:v>
                </c:pt>
                <c:pt idx="20">
                  <c:v>95.010002</c:v>
                </c:pt>
                <c:pt idx="21">
                  <c:v>94.260002</c:v>
                </c:pt>
                <c:pt idx="22">
                  <c:v>91.779999000000004</c:v>
                </c:pt>
                <c:pt idx="23">
                  <c:v>88</c:v>
                </c:pt>
                <c:pt idx="24">
                  <c:v>91.330001999999993</c:v>
                </c:pt>
                <c:pt idx="25">
                  <c:v>89.610000999999997</c:v>
                </c:pt>
                <c:pt idx="26">
                  <c:v>85.010002</c:v>
                </c:pt>
                <c:pt idx="27">
                  <c:v>88.18</c:v>
                </c:pt>
                <c:pt idx="28">
                  <c:v>89.129997000000003</c:v>
                </c:pt>
                <c:pt idx="29">
                  <c:v>89.830001999999993</c:v>
                </c:pt>
                <c:pt idx="30">
                  <c:v>90.809997999999993</c:v>
                </c:pt>
                <c:pt idx="31">
                  <c:v>92.660004000000001</c:v>
                </c:pt>
                <c:pt idx="32">
                  <c:v>92</c:v>
                </c:pt>
                <c:pt idx="33">
                  <c:v>92.720000999999996</c:v>
                </c:pt>
                <c:pt idx="34">
                  <c:v>91.489998</c:v>
                </c:pt>
                <c:pt idx="35">
                  <c:v>91.730002999999996</c:v>
                </c:pt>
                <c:pt idx="36">
                  <c:v>94.059997999999993</c:v>
                </c:pt>
                <c:pt idx="37">
                  <c:v>95.419998000000007</c:v>
                </c:pt>
                <c:pt idx="38">
                  <c:v>94.199996999999996</c:v>
                </c:pt>
                <c:pt idx="39">
                  <c:v>93.769997000000004</c:v>
                </c:pt>
                <c:pt idx="40">
                  <c:v>92.849997999999999</c:v>
                </c:pt>
                <c:pt idx="41">
                  <c:v>93.050003000000004</c:v>
                </c:pt>
                <c:pt idx="42">
                  <c:v>93.639999000000003</c:v>
                </c:pt>
                <c:pt idx="43">
                  <c:v>93.32</c:v>
                </c:pt>
                <c:pt idx="44">
                  <c:v>93.860000999999997</c:v>
                </c:pt>
                <c:pt idx="45">
                  <c:v>94.43</c:v>
                </c:pt>
                <c:pt idx="46">
                  <c:v>96.540001000000004</c:v>
                </c:pt>
                <c:pt idx="47">
                  <c:v>96.769997000000004</c:v>
                </c:pt>
                <c:pt idx="48">
                  <c:v>94.410004000000001</c:v>
                </c:pt>
                <c:pt idx="49">
                  <c:v>93.849997999999999</c:v>
                </c:pt>
                <c:pt idx="50">
                  <c:v>94.18</c:v>
                </c:pt>
                <c:pt idx="51">
                  <c:v>94.599997999999999</c:v>
                </c:pt>
                <c:pt idx="52">
                  <c:v>92.889999000000003</c:v>
                </c:pt>
                <c:pt idx="53">
                  <c:v>93.129997000000003</c:v>
                </c:pt>
                <c:pt idx="54">
                  <c:v>92.480002999999996</c:v>
                </c:pt>
                <c:pt idx="55">
                  <c:v>89.790001000000004</c:v>
                </c:pt>
                <c:pt idx="56">
                  <c:v>87.18</c:v>
                </c:pt>
                <c:pt idx="57">
                  <c:v>93.779999000000004</c:v>
                </c:pt>
                <c:pt idx="58">
                  <c:v>89.470000999999996</c:v>
                </c:pt>
                <c:pt idx="59">
                  <c:v>89.389999000000003</c:v>
                </c:pt>
                <c:pt idx="60">
                  <c:v>91.269997000000004</c:v>
                </c:pt>
                <c:pt idx="61">
                  <c:v>88.519997000000004</c:v>
                </c:pt>
                <c:pt idx="62">
                  <c:v>89.709998999999996</c:v>
                </c:pt>
                <c:pt idx="63">
                  <c:v>92.330001999999993</c:v>
                </c:pt>
                <c:pt idx="64">
                  <c:v>92.379997000000003</c:v>
                </c:pt>
                <c:pt idx="65">
                  <c:v>90.230002999999996</c:v>
                </c:pt>
                <c:pt idx="66">
                  <c:v>90.769997000000004</c:v>
                </c:pt>
                <c:pt idx="67">
                  <c:v>92.879997000000003</c:v>
                </c:pt>
                <c:pt idx="68">
                  <c:v>91.860000999999997</c:v>
                </c:pt>
                <c:pt idx="69">
                  <c:v>93.580001999999993</c:v>
                </c:pt>
                <c:pt idx="70">
                  <c:v>93.080001999999993</c:v>
                </c:pt>
                <c:pt idx="71">
                  <c:v>94.169998000000007</c:v>
                </c:pt>
                <c:pt idx="72">
                  <c:v>96.07</c:v>
                </c:pt>
                <c:pt idx="73">
                  <c:v>96.440002000000007</c:v>
                </c:pt>
                <c:pt idx="74">
                  <c:v>96.110000999999997</c:v>
                </c:pt>
                <c:pt idx="75">
                  <c:v>95</c:v>
                </c:pt>
                <c:pt idx="76">
                  <c:v>95.349997999999999</c:v>
                </c:pt>
                <c:pt idx="77">
                  <c:v>93.120002999999997</c:v>
                </c:pt>
                <c:pt idx="78">
                  <c:v>92.309997999999993</c:v>
                </c:pt>
                <c:pt idx="79">
                  <c:v>94.260002</c:v>
                </c:pt>
                <c:pt idx="80">
                  <c:v>95.82</c:v>
                </c:pt>
                <c:pt idx="81">
                  <c:v>93.519997000000004</c:v>
                </c:pt>
                <c:pt idx="82">
                  <c:v>95</c:v>
                </c:pt>
                <c:pt idx="83">
                  <c:v>93.510002</c:v>
                </c:pt>
                <c:pt idx="84">
                  <c:v>94.07</c:v>
                </c:pt>
                <c:pt idx="85">
                  <c:v>95.160004000000001</c:v>
                </c:pt>
                <c:pt idx="86">
                  <c:v>96.220000999999996</c:v>
                </c:pt>
                <c:pt idx="87">
                  <c:v>95.809997999999993</c:v>
                </c:pt>
                <c:pt idx="88">
                  <c:v>96.940002000000007</c:v>
                </c:pt>
                <c:pt idx="89">
                  <c:v>97.910004000000001</c:v>
                </c:pt>
                <c:pt idx="90">
                  <c:v>97.699996999999996</c:v>
                </c:pt>
                <c:pt idx="91">
                  <c:v>98.029999000000004</c:v>
                </c:pt>
                <c:pt idx="92">
                  <c:v>97.32</c:v>
                </c:pt>
                <c:pt idx="93">
                  <c:v>97.150002000000001</c:v>
                </c:pt>
                <c:pt idx="94">
                  <c:v>96.18</c:v>
                </c:pt>
                <c:pt idx="95">
                  <c:v>96.360000999999997</c:v>
                </c:pt>
                <c:pt idx="96">
                  <c:v>97.599997999999999</c:v>
                </c:pt>
                <c:pt idx="97">
                  <c:v>97.5</c:v>
                </c:pt>
                <c:pt idx="98">
                  <c:v>98.660004000000001</c:v>
                </c:pt>
                <c:pt idx="99">
                  <c:v>98.309997999999993</c:v>
                </c:pt>
                <c:pt idx="100">
                  <c:v>98.360000999999997</c:v>
                </c:pt>
                <c:pt idx="101">
                  <c:v>98.010002</c:v>
                </c:pt>
                <c:pt idx="102">
                  <c:v>98.949996999999996</c:v>
                </c:pt>
                <c:pt idx="103">
                  <c:v>98.839995999999999</c:v>
                </c:pt>
                <c:pt idx="104">
                  <c:v>100.790001</c:v>
                </c:pt>
                <c:pt idx="105">
                  <c:v>101.66999800000001</c:v>
                </c:pt>
                <c:pt idx="106">
                  <c:v>102.19000200000001</c:v>
                </c:pt>
                <c:pt idx="107">
                  <c:v>102.489998</c:v>
                </c:pt>
                <c:pt idx="108">
                  <c:v>100.879997</c:v>
                </c:pt>
                <c:pt idx="109">
                  <c:v>101.629997</c:v>
                </c:pt>
                <c:pt idx="110">
                  <c:v>101.050003</c:v>
                </c:pt>
                <c:pt idx="111">
                  <c:v>101.30999799999999</c:v>
                </c:pt>
                <c:pt idx="112">
                  <c:v>100.849998</c:v>
                </c:pt>
                <c:pt idx="113">
                  <c:v>101.41999800000001</c:v>
                </c:pt>
                <c:pt idx="114">
                  <c:v>100.129997</c:v>
                </c:pt>
                <c:pt idx="115">
                  <c:v>100.860001</c:v>
                </c:pt>
                <c:pt idx="116">
                  <c:v>100.860001</c:v>
                </c:pt>
                <c:pt idx="117">
                  <c:v>101.870003</c:v>
                </c:pt>
                <c:pt idx="118">
                  <c:v>101.139999</c:v>
                </c:pt>
                <c:pt idx="119">
                  <c:v>100.410004</c:v>
                </c:pt>
                <c:pt idx="120">
                  <c:v>98.389999000000003</c:v>
                </c:pt>
                <c:pt idx="121">
                  <c:v>99.080001999999993</c:v>
                </c:pt>
                <c:pt idx="122">
                  <c:v>97.540001000000004</c:v>
                </c:pt>
                <c:pt idx="123">
                  <c:v>98.629997000000003</c:v>
                </c:pt>
                <c:pt idx="124">
                  <c:v>98.610000999999997</c:v>
                </c:pt>
                <c:pt idx="125">
                  <c:v>100.010002</c:v>
                </c:pt>
                <c:pt idx="126">
                  <c:v>99.050003000000004</c:v>
                </c:pt>
                <c:pt idx="127">
                  <c:v>99.760002</c:v>
                </c:pt>
                <c:pt idx="128">
                  <c:v>101.160004</c:v>
                </c:pt>
                <c:pt idx="129">
                  <c:v>101.849998</c:v>
                </c:pt>
                <c:pt idx="130">
                  <c:v>102.120003</c:v>
                </c:pt>
                <c:pt idx="131">
                  <c:v>101.980003</c:v>
                </c:pt>
                <c:pt idx="132">
                  <c:v>104.19000200000001</c:v>
                </c:pt>
                <c:pt idx="133">
                  <c:v>105.43</c:v>
                </c:pt>
                <c:pt idx="134">
                  <c:v>104.910004</c:v>
                </c:pt>
                <c:pt idx="135">
                  <c:v>105.949997</c:v>
                </c:pt>
                <c:pt idx="136">
                  <c:v>105.120003</c:v>
                </c:pt>
                <c:pt idx="137">
                  <c:v>104.400002</c:v>
                </c:pt>
                <c:pt idx="138">
                  <c:v>106.269997</c:v>
                </c:pt>
                <c:pt idx="139">
                  <c:v>107.970001</c:v>
                </c:pt>
                <c:pt idx="140">
                  <c:v>107.660004</c:v>
                </c:pt>
                <c:pt idx="141">
                  <c:v>110.83000199999999</c:v>
                </c:pt>
                <c:pt idx="142">
                  <c:v>109.620003</c:v>
                </c:pt>
                <c:pt idx="143">
                  <c:v>107.68</c:v>
                </c:pt>
                <c:pt idx="144">
                  <c:v>105.370003</c:v>
                </c:pt>
                <c:pt idx="145">
                  <c:v>106.08000199999999</c:v>
                </c:pt>
                <c:pt idx="146">
                  <c:v>106.279999</c:v>
                </c:pt>
                <c:pt idx="147">
                  <c:v>107.57</c:v>
                </c:pt>
                <c:pt idx="148">
                  <c:v>108.040001</c:v>
                </c:pt>
                <c:pt idx="149">
                  <c:v>108.129997</c:v>
                </c:pt>
                <c:pt idx="150">
                  <c:v>108.879997</c:v>
                </c:pt>
                <c:pt idx="151">
                  <c:v>109.489998</c:v>
                </c:pt>
                <c:pt idx="152">
                  <c:v>109.66999800000001</c:v>
                </c:pt>
                <c:pt idx="153">
                  <c:v>109</c:v>
                </c:pt>
                <c:pt idx="154">
                  <c:v>108.209999</c:v>
                </c:pt>
                <c:pt idx="155">
                  <c:v>109.55999799999999</c:v>
                </c:pt>
                <c:pt idx="156">
                  <c:v>107.660004</c:v>
                </c:pt>
                <c:pt idx="157">
                  <c:v>107.639999</c:v>
                </c:pt>
                <c:pt idx="158">
                  <c:v>107.58000199999999</c:v>
                </c:pt>
                <c:pt idx="159">
                  <c:v>106.870003</c:v>
                </c:pt>
                <c:pt idx="160">
                  <c:v>105.980003</c:v>
                </c:pt>
                <c:pt idx="161">
                  <c:v>107.05999799999999</c:v>
                </c:pt>
                <c:pt idx="162">
                  <c:v>107.55999799999999</c:v>
                </c:pt>
                <c:pt idx="163">
                  <c:v>108.400002</c:v>
                </c:pt>
                <c:pt idx="164">
                  <c:v>109.599998</c:v>
                </c:pt>
                <c:pt idx="165">
                  <c:v>110.260002</c:v>
                </c:pt>
                <c:pt idx="166">
                  <c:v>112.019997</c:v>
                </c:pt>
                <c:pt idx="167">
                  <c:v>111.949997</c:v>
                </c:pt>
                <c:pt idx="168">
                  <c:v>112.33000199999999</c:v>
                </c:pt>
                <c:pt idx="169">
                  <c:v>111.709999</c:v>
                </c:pt>
                <c:pt idx="170">
                  <c:v>108.489998</c:v>
                </c:pt>
                <c:pt idx="171">
                  <c:v>108.739998</c:v>
                </c:pt>
                <c:pt idx="172">
                  <c:v>108.209999</c:v>
                </c:pt>
                <c:pt idx="173">
                  <c:v>109.379997</c:v>
                </c:pt>
                <c:pt idx="174">
                  <c:v>111.239998</c:v>
                </c:pt>
                <c:pt idx="175">
                  <c:v>111.709999</c:v>
                </c:pt>
                <c:pt idx="176">
                  <c:v>112.910004</c:v>
                </c:pt>
                <c:pt idx="177">
                  <c:v>113.370003</c:v>
                </c:pt>
                <c:pt idx="178">
                  <c:v>112.139999</c:v>
                </c:pt>
                <c:pt idx="179">
                  <c:v>113.209999</c:v>
                </c:pt>
                <c:pt idx="180">
                  <c:v>111.699997</c:v>
                </c:pt>
                <c:pt idx="181">
                  <c:v>113.57</c:v>
                </c:pt>
                <c:pt idx="182">
                  <c:v>114.260002</c:v>
                </c:pt>
                <c:pt idx="183">
                  <c:v>114.66999800000001</c:v>
                </c:pt>
                <c:pt idx="184">
                  <c:v>114.449997</c:v>
                </c:pt>
                <c:pt idx="185">
                  <c:v>113.980003</c:v>
                </c:pt>
                <c:pt idx="186">
                  <c:v>114.410004</c:v>
                </c:pt>
                <c:pt idx="187">
                  <c:v>114.370003</c:v>
                </c:pt>
                <c:pt idx="188">
                  <c:v>115.610001</c:v>
                </c:pt>
                <c:pt idx="189">
                  <c:v>115.150002</c:v>
                </c:pt>
                <c:pt idx="190">
                  <c:v>115.16999800000001</c:v>
                </c:pt>
                <c:pt idx="191">
                  <c:v>112.790001</c:v>
                </c:pt>
                <c:pt idx="192">
                  <c:v>112.129997</c:v>
                </c:pt>
                <c:pt idx="193">
                  <c:v>110.849998</c:v>
                </c:pt>
                <c:pt idx="194">
                  <c:v>112.260002</c:v>
                </c:pt>
                <c:pt idx="195">
                  <c:v>106.160004</c:v>
                </c:pt>
                <c:pt idx="196">
                  <c:v>105.910004</c:v>
                </c:pt>
                <c:pt idx="197">
                  <c:v>109.57</c:v>
                </c:pt>
                <c:pt idx="198">
                  <c:v>107.599998</c:v>
                </c:pt>
                <c:pt idx="199">
                  <c:v>111</c:v>
                </c:pt>
                <c:pt idx="200">
                  <c:v>110.709999</c:v>
                </c:pt>
                <c:pt idx="201">
                  <c:v>108.5</c:v>
                </c:pt>
                <c:pt idx="202">
                  <c:v>108.660004</c:v>
                </c:pt>
                <c:pt idx="203">
                  <c:v>109.629997</c:v>
                </c:pt>
                <c:pt idx="204">
                  <c:v>108.099998</c:v>
                </c:pt>
                <c:pt idx="205">
                  <c:v>102.32</c:v>
                </c:pt>
                <c:pt idx="206">
                  <c:v>108.300003</c:v>
                </c:pt>
                <c:pt idx="207">
                  <c:v>106.959999</c:v>
                </c:pt>
                <c:pt idx="208">
                  <c:v>103.849998</c:v>
                </c:pt>
                <c:pt idx="209">
                  <c:v>103.730003</c:v>
                </c:pt>
                <c:pt idx="210">
                  <c:v>106.80999799999999</c:v>
                </c:pt>
                <c:pt idx="211">
                  <c:v>105.91999800000001</c:v>
                </c:pt>
                <c:pt idx="212">
                  <c:v>106.160004</c:v>
                </c:pt>
                <c:pt idx="213">
                  <c:v>107.510002</c:v>
                </c:pt>
                <c:pt idx="214">
                  <c:v>107.720001</c:v>
                </c:pt>
                <c:pt idx="215">
                  <c:v>111.959999</c:v>
                </c:pt>
                <c:pt idx="216">
                  <c:v>111.75</c:v>
                </c:pt>
                <c:pt idx="217">
                  <c:v>109.57</c:v>
                </c:pt>
                <c:pt idx="218">
                  <c:v>106.870003</c:v>
                </c:pt>
                <c:pt idx="219">
                  <c:v>106.94000200000001</c:v>
                </c:pt>
                <c:pt idx="220">
                  <c:v>104.970001</c:v>
                </c:pt>
                <c:pt idx="221">
                  <c:v>107.279999</c:v>
                </c:pt>
                <c:pt idx="222">
                  <c:v>108.290001</c:v>
                </c:pt>
                <c:pt idx="223">
                  <c:v>104.620003</c:v>
                </c:pt>
                <c:pt idx="224">
                  <c:v>101.709999</c:v>
                </c:pt>
                <c:pt idx="225">
                  <c:v>103.110001</c:v>
                </c:pt>
                <c:pt idx="226">
                  <c:v>103.07</c:v>
                </c:pt>
                <c:pt idx="227">
                  <c:v>106.470001</c:v>
                </c:pt>
                <c:pt idx="228">
                  <c:v>107.139999</c:v>
                </c:pt>
                <c:pt idx="229">
                  <c:v>111.120003</c:v>
                </c:pt>
                <c:pt idx="230">
                  <c:v>110.19000200000001</c:v>
                </c:pt>
                <c:pt idx="231">
                  <c:v>110.889999</c:v>
                </c:pt>
                <c:pt idx="232">
                  <c:v>112.089996</c:v>
                </c:pt>
                <c:pt idx="233">
                  <c:v>108.519997</c:v>
                </c:pt>
                <c:pt idx="234">
                  <c:v>109.19000200000001</c:v>
                </c:pt>
                <c:pt idx="235">
                  <c:v>104.82</c:v>
                </c:pt>
                <c:pt idx="236">
                  <c:v>107.589996</c:v>
                </c:pt>
                <c:pt idx="237">
                  <c:v>108.589996</c:v>
                </c:pt>
                <c:pt idx="238">
                  <c:v>109.08000199999999</c:v>
                </c:pt>
                <c:pt idx="239">
                  <c:v>109.449997</c:v>
                </c:pt>
                <c:pt idx="240">
                  <c:v>106.029999</c:v>
                </c:pt>
                <c:pt idx="241">
                  <c:v>102.889999</c:v>
                </c:pt>
                <c:pt idx="242">
                  <c:v>103.970001</c:v>
                </c:pt>
                <c:pt idx="243">
                  <c:v>103.69000200000001</c:v>
                </c:pt>
                <c:pt idx="244">
                  <c:v>101.510002</c:v>
                </c:pt>
                <c:pt idx="245">
                  <c:v>98.230002999999996</c:v>
                </c:pt>
                <c:pt idx="246">
                  <c:v>94.129997000000003</c:v>
                </c:pt>
                <c:pt idx="247">
                  <c:v>100.55999799999999</c:v>
                </c:pt>
                <c:pt idx="248">
                  <c:v>101.18</c:v>
                </c:pt>
                <c:pt idx="249">
                  <c:v>100.389999</c:v>
                </c:pt>
                <c:pt idx="250">
                  <c:v>101.57</c:v>
                </c:pt>
                <c:pt idx="251">
                  <c:v>101.120003</c:v>
                </c:pt>
                <c:pt idx="252">
                  <c:v>97.400002000000001</c:v>
                </c:pt>
                <c:pt idx="253">
                  <c:v>101.93</c:v>
                </c:pt>
                <c:pt idx="254">
                  <c:v>102.05999799999999</c:v>
                </c:pt>
                <c:pt idx="255">
                  <c:v>102.800003</c:v>
                </c:pt>
                <c:pt idx="256">
                  <c:v>104.269997</c:v>
                </c:pt>
                <c:pt idx="257">
                  <c:v>103.599998</c:v>
                </c:pt>
                <c:pt idx="258">
                  <c:v>102.800003</c:v>
                </c:pt>
                <c:pt idx="259">
                  <c:v>102.050003</c:v>
                </c:pt>
                <c:pt idx="260">
                  <c:v>105.010002</c:v>
                </c:pt>
                <c:pt idx="261">
                  <c:v>105.379997</c:v>
                </c:pt>
                <c:pt idx="262">
                  <c:v>106.120003</c:v>
                </c:pt>
                <c:pt idx="263">
                  <c:v>107.709999</c:v>
                </c:pt>
                <c:pt idx="264">
                  <c:v>105.68</c:v>
                </c:pt>
                <c:pt idx="265">
                  <c:v>106.709999</c:v>
                </c:pt>
                <c:pt idx="266">
                  <c:v>106.199997</c:v>
                </c:pt>
                <c:pt idx="267">
                  <c:v>107.16999800000001</c:v>
                </c:pt>
                <c:pt idx="268">
                  <c:v>105.08000199999999</c:v>
                </c:pt>
                <c:pt idx="269">
                  <c:v>102.94000200000001</c:v>
                </c:pt>
                <c:pt idx="270">
                  <c:v>106.379997</c:v>
                </c:pt>
                <c:pt idx="271">
                  <c:v>104.43</c:v>
                </c:pt>
                <c:pt idx="272">
                  <c:v>102.779999</c:v>
                </c:pt>
                <c:pt idx="273">
                  <c:v>105.739998</c:v>
                </c:pt>
                <c:pt idx="274">
                  <c:v>107.220001</c:v>
                </c:pt>
                <c:pt idx="275">
                  <c:v>106.029999</c:v>
                </c:pt>
                <c:pt idx="276">
                  <c:v>105.269997</c:v>
                </c:pt>
                <c:pt idx="277">
                  <c:v>105.66999800000001</c:v>
                </c:pt>
                <c:pt idx="278">
                  <c:v>105.25</c:v>
                </c:pt>
                <c:pt idx="279">
                  <c:v>106.889999</c:v>
                </c:pt>
                <c:pt idx="280">
                  <c:v>106.80999799999999</c:v>
                </c:pt>
                <c:pt idx="281">
                  <c:v>106.900002</c:v>
                </c:pt>
                <c:pt idx="282">
                  <c:v>108.220001</c:v>
                </c:pt>
                <c:pt idx="283">
                  <c:v>108.16999800000001</c:v>
                </c:pt>
                <c:pt idx="284">
                  <c:v>107.150002</c:v>
                </c:pt>
                <c:pt idx="285">
                  <c:v>109.410004</c:v>
                </c:pt>
                <c:pt idx="286">
                  <c:v>110.970001</c:v>
                </c:pt>
                <c:pt idx="287">
                  <c:v>111.589996</c:v>
                </c:pt>
                <c:pt idx="288">
                  <c:v>112.360001</c:v>
                </c:pt>
                <c:pt idx="289">
                  <c:v>112.16999800000001</c:v>
                </c:pt>
                <c:pt idx="290">
                  <c:v>112.029999</c:v>
                </c:pt>
                <c:pt idx="291">
                  <c:v>112.529999</c:v>
                </c:pt>
                <c:pt idx="292">
                  <c:v>112.260002</c:v>
                </c:pt>
                <c:pt idx="293">
                  <c:v>111.699997</c:v>
                </c:pt>
                <c:pt idx="294">
                  <c:v>111.75</c:v>
                </c:pt>
                <c:pt idx="295">
                  <c:v>110.389999</c:v>
                </c:pt>
                <c:pt idx="296">
                  <c:v>110.510002</c:v>
                </c:pt>
                <c:pt idx="297">
                  <c:v>112.83000199999999</c:v>
                </c:pt>
                <c:pt idx="298">
                  <c:v>113.620003</c:v>
                </c:pt>
                <c:pt idx="299">
                  <c:v>114.5</c:v>
                </c:pt>
                <c:pt idx="300">
                  <c:v>114.589996</c:v>
                </c:pt>
                <c:pt idx="301">
                  <c:v>115.910004</c:v>
                </c:pt>
                <c:pt idx="302">
                  <c:v>117.57</c:v>
                </c:pt>
                <c:pt idx="303">
                  <c:v>117.650002</c:v>
                </c:pt>
                <c:pt idx="304">
                  <c:v>117.519997</c:v>
                </c:pt>
                <c:pt idx="305">
                  <c:v>120.220001</c:v>
                </c:pt>
                <c:pt idx="306">
                  <c:v>117.050003</c:v>
                </c:pt>
                <c:pt idx="307">
                  <c:v>117.660004</c:v>
                </c:pt>
                <c:pt idx="308">
                  <c:v>117.910004</c:v>
                </c:pt>
                <c:pt idx="309">
                  <c:v>116.769997</c:v>
                </c:pt>
                <c:pt idx="310">
                  <c:v>116.93</c:v>
                </c:pt>
                <c:pt idx="311">
                  <c:v>117.94000200000001</c:v>
                </c:pt>
                <c:pt idx="312">
                  <c:v>119.019997</c:v>
                </c:pt>
                <c:pt idx="313">
                  <c:v>119.19000200000001</c:v>
                </c:pt>
                <c:pt idx="314">
                  <c:v>119.970001</c:v>
                </c:pt>
                <c:pt idx="315">
                  <c:v>119.360001</c:v>
                </c:pt>
                <c:pt idx="316">
                  <c:v>119.889999</c:v>
                </c:pt>
                <c:pt idx="317">
                  <c:v>119.93</c:v>
                </c:pt>
                <c:pt idx="318">
                  <c:v>119.279999</c:v>
                </c:pt>
                <c:pt idx="319">
                  <c:v>120.19000200000001</c:v>
                </c:pt>
                <c:pt idx="320">
                  <c:v>120.33000199999999</c:v>
                </c:pt>
                <c:pt idx="321">
                  <c:v>120.949997</c:v>
                </c:pt>
                <c:pt idx="322">
                  <c:v>121.050003</c:v>
                </c:pt>
                <c:pt idx="323">
                  <c:v>120.769997</c:v>
                </c:pt>
                <c:pt idx="324">
                  <c:v>121.769997</c:v>
                </c:pt>
                <c:pt idx="325">
                  <c:v>123.370003</c:v>
                </c:pt>
                <c:pt idx="326">
                  <c:v>123.760002</c:v>
                </c:pt>
                <c:pt idx="327">
                  <c:v>125.44000200000001</c:v>
                </c:pt>
                <c:pt idx="328">
                  <c:v>125.010002</c:v>
                </c:pt>
                <c:pt idx="329">
                  <c:v>129.14999399999999</c:v>
                </c:pt>
                <c:pt idx="330">
                  <c:v>129.88999899999999</c:v>
                </c:pt>
                <c:pt idx="331">
                  <c:v>129.770004</c:v>
                </c:pt>
                <c:pt idx="332">
                  <c:v>130.60000600000001</c:v>
                </c:pt>
                <c:pt idx="333">
                  <c:v>127.879997</c:v>
                </c:pt>
                <c:pt idx="334">
                  <c:v>126.209999</c:v>
                </c:pt>
                <c:pt idx="335">
                  <c:v>128.89999399999999</c:v>
                </c:pt>
                <c:pt idx="336">
                  <c:v>128.14999399999999</c:v>
                </c:pt>
                <c:pt idx="337">
                  <c:v>125.519997</c:v>
                </c:pt>
                <c:pt idx="338">
                  <c:v>125.510002</c:v>
                </c:pt>
                <c:pt idx="339">
                  <c:v>125.5</c:v>
                </c:pt>
                <c:pt idx="340">
                  <c:v>127.129997</c:v>
                </c:pt>
                <c:pt idx="341">
                  <c:v>123.349998</c:v>
                </c:pt>
                <c:pt idx="342">
                  <c:v>124.730003</c:v>
                </c:pt>
                <c:pt idx="343">
                  <c:v>126.019997</c:v>
                </c:pt>
                <c:pt idx="344">
                  <c:v>128.929993</c:v>
                </c:pt>
                <c:pt idx="345">
                  <c:v>128.070007</c:v>
                </c:pt>
                <c:pt idx="346">
                  <c:v>126.220001</c:v>
                </c:pt>
                <c:pt idx="347">
                  <c:v>126.900002</c:v>
                </c:pt>
                <c:pt idx="348">
                  <c:v>127.66999800000001</c:v>
                </c:pt>
                <c:pt idx="349">
                  <c:v>126.18</c:v>
                </c:pt>
                <c:pt idx="350">
                  <c:v>126.239998</c:v>
                </c:pt>
                <c:pt idx="351">
                  <c:v>126.160004</c:v>
                </c:pt>
                <c:pt idx="352">
                  <c:v>124.94000200000001</c:v>
                </c:pt>
                <c:pt idx="353">
                  <c:v>125.730003</c:v>
                </c:pt>
                <c:pt idx="354">
                  <c:v>123.68</c:v>
                </c:pt>
                <c:pt idx="355">
                  <c:v>119.839996</c:v>
                </c:pt>
                <c:pt idx="356">
                  <c:v>123.160004</c:v>
                </c:pt>
                <c:pt idx="357">
                  <c:v>125.83000199999999</c:v>
                </c:pt>
                <c:pt idx="358">
                  <c:v>127.82</c:v>
                </c:pt>
                <c:pt idx="359">
                  <c:v>131.39999399999999</c:v>
                </c:pt>
                <c:pt idx="360">
                  <c:v>132.60000600000001</c:v>
                </c:pt>
                <c:pt idx="361">
                  <c:v>132.10000600000001</c:v>
                </c:pt>
                <c:pt idx="362">
                  <c:v>131.490005</c:v>
                </c:pt>
                <c:pt idx="363">
                  <c:v>132.320007</c:v>
                </c:pt>
                <c:pt idx="364">
                  <c:v>132.449997</c:v>
                </c:pt>
                <c:pt idx="365">
                  <c:v>132.85000600000001</c:v>
                </c:pt>
                <c:pt idx="366">
                  <c:v>135.16000399999999</c:v>
                </c:pt>
                <c:pt idx="367">
                  <c:v>135.69000199999999</c:v>
                </c:pt>
                <c:pt idx="368">
                  <c:v>136.949997</c:v>
                </c:pt>
                <c:pt idx="369">
                  <c:v>136.970001</c:v>
                </c:pt>
                <c:pt idx="370">
                  <c:v>137.779999</c:v>
                </c:pt>
                <c:pt idx="371">
                  <c:v>133.429993</c:v>
                </c:pt>
                <c:pt idx="372">
                  <c:v>133.929993</c:v>
                </c:pt>
                <c:pt idx="373">
                  <c:v>134.14999399999999</c:v>
                </c:pt>
                <c:pt idx="374">
                  <c:v>133.96000699999999</c:v>
                </c:pt>
                <c:pt idx="375">
                  <c:v>135.679993</c:v>
                </c:pt>
                <c:pt idx="376">
                  <c:v>136.58000200000001</c:v>
                </c:pt>
                <c:pt idx="377">
                  <c:v>137.46000699999999</c:v>
                </c:pt>
                <c:pt idx="378">
                  <c:v>137.05999800000001</c:v>
                </c:pt>
                <c:pt idx="379">
                  <c:v>136.96000699999999</c:v>
                </c:pt>
                <c:pt idx="380">
                  <c:v>136.46000699999999</c:v>
                </c:pt>
                <c:pt idx="381">
                  <c:v>137.85000600000001</c:v>
                </c:pt>
                <c:pt idx="382">
                  <c:v>138.39999399999999</c:v>
                </c:pt>
                <c:pt idx="383">
                  <c:v>138.89999399999999</c:v>
                </c:pt>
                <c:pt idx="384">
                  <c:v>138.89999399999999</c:v>
                </c:pt>
                <c:pt idx="385">
                  <c:v>137.08000200000001</c:v>
                </c:pt>
                <c:pt idx="386">
                  <c:v>136.270004</c:v>
                </c:pt>
                <c:pt idx="387">
                  <c:v>136.41999799999999</c:v>
                </c:pt>
                <c:pt idx="388">
                  <c:v>136.61999499999999</c:v>
                </c:pt>
                <c:pt idx="389">
                  <c:v>138.429993</c:v>
                </c:pt>
                <c:pt idx="390">
                  <c:v>139.28999300000001</c:v>
                </c:pt>
                <c:pt idx="391">
                  <c:v>140.720001</c:v>
                </c:pt>
                <c:pt idx="392">
                  <c:v>140.19000199999999</c:v>
                </c:pt>
                <c:pt idx="393">
                  <c:v>141.33999600000001</c:v>
                </c:pt>
                <c:pt idx="394">
                  <c:v>141.029999</c:v>
                </c:pt>
                <c:pt idx="395">
                  <c:v>140.35000600000001</c:v>
                </c:pt>
                <c:pt idx="396">
                  <c:v>136.270004</c:v>
                </c:pt>
                <c:pt idx="397">
                  <c:v>138.05999800000001</c:v>
                </c:pt>
                <c:pt idx="398">
                  <c:v>136.89999399999999</c:v>
                </c:pt>
                <c:pt idx="399">
                  <c:v>132.21000699999999</c:v>
                </c:pt>
                <c:pt idx="400">
                  <c:v>134.69000199999999</c:v>
                </c:pt>
                <c:pt idx="401">
                  <c:v>135.279999</c:v>
                </c:pt>
                <c:pt idx="402">
                  <c:v>138.88999899999999</c:v>
                </c:pt>
                <c:pt idx="403">
                  <c:v>137.71000699999999</c:v>
                </c:pt>
                <c:pt idx="404">
                  <c:v>135.78999300000001</c:v>
                </c:pt>
                <c:pt idx="405">
                  <c:v>138.60000600000001</c:v>
                </c:pt>
                <c:pt idx="406">
                  <c:v>133.979996</c:v>
                </c:pt>
                <c:pt idx="407">
                  <c:v>133.679993</c:v>
                </c:pt>
                <c:pt idx="408">
                  <c:v>136.13000500000001</c:v>
                </c:pt>
                <c:pt idx="409">
                  <c:v>138.41000399999999</c:v>
                </c:pt>
                <c:pt idx="410">
                  <c:v>137.259995</c:v>
                </c:pt>
                <c:pt idx="411">
                  <c:v>138.78999300000001</c:v>
                </c:pt>
                <c:pt idx="412">
                  <c:v>137.779999</c:v>
                </c:pt>
                <c:pt idx="413">
                  <c:v>133.38999899999999</c:v>
                </c:pt>
                <c:pt idx="414">
                  <c:v>135.449997</c:v>
                </c:pt>
                <c:pt idx="415">
                  <c:v>135.740005</c:v>
                </c:pt>
                <c:pt idx="416">
                  <c:v>135.55999800000001</c:v>
                </c:pt>
                <c:pt idx="417">
                  <c:v>138.11999499999999</c:v>
                </c:pt>
                <c:pt idx="418">
                  <c:v>137.86000100000001</c:v>
                </c:pt>
                <c:pt idx="419">
                  <c:v>136.03999300000001</c:v>
                </c:pt>
                <c:pt idx="420">
                  <c:v>137.63000500000001</c:v>
                </c:pt>
                <c:pt idx="421">
                  <c:v>140.050003</c:v>
                </c:pt>
                <c:pt idx="422">
                  <c:v>139.10000600000001</c:v>
                </c:pt>
                <c:pt idx="423">
                  <c:v>137.520004</c:v>
                </c:pt>
                <c:pt idx="424">
                  <c:v>136.08000200000001</c:v>
                </c:pt>
                <c:pt idx="425">
                  <c:v>136.11999499999999</c:v>
                </c:pt>
                <c:pt idx="426">
                  <c:v>137.520004</c:v>
                </c:pt>
                <c:pt idx="427">
                  <c:v>137.320007</c:v>
                </c:pt>
                <c:pt idx="428">
                  <c:v>136.33000200000001</c:v>
                </c:pt>
                <c:pt idx="429">
                  <c:v>137.38999899999999</c:v>
                </c:pt>
                <c:pt idx="430">
                  <c:v>138.520004</c:v>
                </c:pt>
                <c:pt idx="431">
                  <c:v>141.070007</c:v>
                </c:pt>
                <c:pt idx="432">
                  <c:v>139.44000199999999</c:v>
                </c:pt>
                <c:pt idx="433">
                  <c:v>139.13999899999999</c:v>
                </c:pt>
                <c:pt idx="434">
                  <c:v>137.38000500000001</c:v>
                </c:pt>
                <c:pt idx="435">
                  <c:v>139.36000100000001</c:v>
                </c:pt>
                <c:pt idx="436">
                  <c:v>139.53999300000001</c:v>
                </c:pt>
                <c:pt idx="437">
                  <c:v>137.729996</c:v>
                </c:pt>
                <c:pt idx="438">
                  <c:v>139.029999</c:v>
                </c:pt>
                <c:pt idx="439">
                  <c:v>137.070007</c:v>
                </c:pt>
                <c:pt idx="440">
                  <c:v>134.64999399999999</c:v>
                </c:pt>
                <c:pt idx="441">
                  <c:v>136.279999</c:v>
                </c:pt>
                <c:pt idx="442">
                  <c:v>138.11999499999999</c:v>
                </c:pt>
                <c:pt idx="443">
                  <c:v>137.11999499999999</c:v>
                </c:pt>
                <c:pt idx="444">
                  <c:v>135.66999799999999</c:v>
                </c:pt>
                <c:pt idx="445">
                  <c:v>138.240005</c:v>
                </c:pt>
                <c:pt idx="446">
                  <c:v>139.10000600000001</c:v>
                </c:pt>
                <c:pt idx="447">
                  <c:v>139.679993</c:v>
                </c:pt>
                <c:pt idx="448">
                  <c:v>139.550003</c:v>
                </c:pt>
                <c:pt idx="449">
                  <c:v>141.570007</c:v>
                </c:pt>
                <c:pt idx="450">
                  <c:v>140.41000399999999</c:v>
                </c:pt>
                <c:pt idx="451">
                  <c:v>139.69000199999999</c:v>
                </c:pt>
                <c:pt idx="452">
                  <c:v>137.41000399999999</c:v>
                </c:pt>
                <c:pt idx="453">
                  <c:v>138.429993</c:v>
                </c:pt>
                <c:pt idx="454">
                  <c:v>136.36999499999999</c:v>
                </c:pt>
                <c:pt idx="455">
                  <c:v>137.240005</c:v>
                </c:pt>
                <c:pt idx="456">
                  <c:v>139.94000199999999</c:v>
                </c:pt>
                <c:pt idx="457">
                  <c:v>140.729996</c:v>
                </c:pt>
                <c:pt idx="458">
                  <c:v>144.19000199999999</c:v>
                </c:pt>
                <c:pt idx="459">
                  <c:v>142.83000200000001</c:v>
                </c:pt>
                <c:pt idx="460">
                  <c:v>144.61000100000001</c:v>
                </c:pt>
                <c:pt idx="461">
                  <c:v>143.36999499999999</c:v>
                </c:pt>
                <c:pt idx="462">
                  <c:v>143.720001</c:v>
                </c:pt>
                <c:pt idx="463">
                  <c:v>144.550003</c:v>
                </c:pt>
                <c:pt idx="464">
                  <c:v>144.46000699999999</c:v>
                </c:pt>
                <c:pt idx="465">
                  <c:v>144.05999800000001</c:v>
                </c:pt>
                <c:pt idx="466">
                  <c:v>144.259995</c:v>
                </c:pt>
                <c:pt idx="467">
                  <c:v>145.96000699999999</c:v>
                </c:pt>
                <c:pt idx="468">
                  <c:v>146.11000100000001</c:v>
                </c:pt>
                <c:pt idx="469">
                  <c:v>147.070007</c:v>
                </c:pt>
                <c:pt idx="470">
                  <c:v>147.30999800000001</c:v>
                </c:pt>
                <c:pt idx="471">
                  <c:v>148.05999800000001</c:v>
                </c:pt>
                <c:pt idx="472">
                  <c:v>149.970001</c:v>
                </c:pt>
                <c:pt idx="473">
                  <c:v>150.33999600000001</c:v>
                </c:pt>
                <c:pt idx="474">
                  <c:v>150.38999899999999</c:v>
                </c:pt>
                <c:pt idx="475">
                  <c:v>149.61999499999999</c:v>
                </c:pt>
                <c:pt idx="476">
                  <c:v>149.479996</c:v>
                </c:pt>
                <c:pt idx="477">
                  <c:v>149.58999600000001</c:v>
                </c:pt>
                <c:pt idx="478">
                  <c:v>151.229996</c:v>
                </c:pt>
                <c:pt idx="479">
                  <c:v>152.029999</c:v>
                </c:pt>
                <c:pt idx="480">
                  <c:v>152.320007</c:v>
                </c:pt>
                <c:pt idx="481">
                  <c:v>151.38000500000001</c:v>
                </c:pt>
                <c:pt idx="482">
                  <c:v>149.550003</c:v>
                </c:pt>
                <c:pt idx="483">
                  <c:v>149.30999800000001</c:v>
                </c:pt>
                <c:pt idx="484">
                  <c:v>149.85000600000001</c:v>
                </c:pt>
                <c:pt idx="485">
                  <c:v>149.929993</c:v>
                </c:pt>
                <c:pt idx="486">
                  <c:v>151.75</c:v>
                </c:pt>
                <c:pt idx="487">
                  <c:v>151.36000100000001</c:v>
                </c:pt>
                <c:pt idx="488">
                  <c:v>151.13000500000001</c:v>
                </c:pt>
                <c:pt idx="489">
                  <c:v>151.699997</c:v>
                </c:pt>
                <c:pt idx="490">
                  <c:v>153.240005</c:v>
                </c:pt>
                <c:pt idx="491">
                  <c:v>154.529999</c:v>
                </c:pt>
                <c:pt idx="492">
                  <c:v>155.529999</c:v>
                </c:pt>
                <c:pt idx="493">
                  <c:v>154.69000199999999</c:v>
                </c:pt>
                <c:pt idx="494">
                  <c:v>154.36999499999999</c:v>
                </c:pt>
                <c:pt idx="495">
                  <c:v>155.71000699999999</c:v>
                </c:pt>
                <c:pt idx="496">
                  <c:v>157.41000399999999</c:v>
                </c:pt>
                <c:pt idx="497">
                  <c:v>157.41000399999999</c:v>
                </c:pt>
                <c:pt idx="498">
                  <c:v>157.38000500000001</c:v>
                </c:pt>
                <c:pt idx="499">
                  <c:v>158.66999799999999</c:v>
                </c:pt>
                <c:pt idx="500">
                  <c:v>158.96000699999999</c:v>
                </c:pt>
                <c:pt idx="501">
                  <c:v>157.58999600000001</c:v>
                </c:pt>
                <c:pt idx="502">
                  <c:v>157.699997</c:v>
                </c:pt>
                <c:pt idx="503">
                  <c:v>160.61999499999999</c:v>
                </c:pt>
                <c:pt idx="504">
                  <c:v>158.61999499999999</c:v>
                </c:pt>
                <c:pt idx="505">
                  <c:v>159.029999</c:v>
                </c:pt>
                <c:pt idx="506">
                  <c:v>157.58000200000001</c:v>
                </c:pt>
                <c:pt idx="507">
                  <c:v>160.08999600000001</c:v>
                </c:pt>
                <c:pt idx="508">
                  <c:v>162.08999600000001</c:v>
                </c:pt>
                <c:pt idx="509">
                  <c:v>161.33999600000001</c:v>
                </c:pt>
                <c:pt idx="510">
                  <c:v>163.279999</c:v>
                </c:pt>
                <c:pt idx="511">
                  <c:v>162.13000500000001</c:v>
                </c:pt>
                <c:pt idx="512">
                  <c:v>163.179993</c:v>
                </c:pt>
                <c:pt idx="513">
                  <c:v>166.16999799999999</c:v>
                </c:pt>
                <c:pt idx="514">
                  <c:v>167.10000600000001</c:v>
                </c:pt>
                <c:pt idx="515">
                  <c:v>166.5</c:v>
                </c:pt>
                <c:pt idx="516">
                  <c:v>165.699997</c:v>
                </c:pt>
                <c:pt idx="517">
                  <c:v>166.720001</c:v>
                </c:pt>
                <c:pt idx="518">
                  <c:v>165.03999300000001</c:v>
                </c:pt>
                <c:pt idx="519">
                  <c:v>162.279999</c:v>
                </c:pt>
                <c:pt idx="520">
                  <c:v>165.46000699999999</c:v>
                </c:pt>
                <c:pt idx="521">
                  <c:v>168.03999300000001</c:v>
                </c:pt>
                <c:pt idx="522">
                  <c:v>172.779999</c:v>
                </c:pt>
                <c:pt idx="523">
                  <c:v>170.229996</c:v>
                </c:pt>
                <c:pt idx="524">
                  <c:v>174.38000500000001</c:v>
                </c:pt>
                <c:pt idx="525">
                  <c:v>180.11999499999999</c:v>
                </c:pt>
                <c:pt idx="526">
                  <c:v>179.89999399999999</c:v>
                </c:pt>
                <c:pt idx="527">
                  <c:v>183.63000500000001</c:v>
                </c:pt>
                <c:pt idx="528">
                  <c:v>183.88999899999999</c:v>
                </c:pt>
                <c:pt idx="529">
                  <c:v>188.699997</c:v>
                </c:pt>
                <c:pt idx="530">
                  <c:v>184.44000199999999</c:v>
                </c:pt>
                <c:pt idx="531">
                  <c:v>184.71000699999999</c:v>
                </c:pt>
                <c:pt idx="532">
                  <c:v>183.71000699999999</c:v>
                </c:pt>
                <c:pt idx="533">
                  <c:v>185.35000600000001</c:v>
                </c:pt>
                <c:pt idx="534">
                  <c:v>187.229996</c:v>
                </c:pt>
                <c:pt idx="535">
                  <c:v>187.279999</c:v>
                </c:pt>
                <c:pt idx="536">
                  <c:v>184.41999799999999</c:v>
                </c:pt>
                <c:pt idx="537">
                  <c:v>178.58999600000001</c:v>
                </c:pt>
                <c:pt idx="538">
                  <c:v>170.88999899999999</c:v>
                </c:pt>
                <c:pt idx="539">
                  <c:v>168.070007</c:v>
                </c:pt>
                <c:pt idx="540">
                  <c:v>170.16999799999999</c:v>
                </c:pt>
                <c:pt idx="541">
                  <c:v>158.179993</c:v>
                </c:pt>
                <c:pt idx="542">
                  <c:v>162.009995</c:v>
                </c:pt>
                <c:pt idx="543">
                  <c:v>172.78999300000001</c:v>
                </c:pt>
                <c:pt idx="544">
                  <c:v>164.509995</c:v>
                </c:pt>
                <c:pt idx="545">
                  <c:v>170.550003</c:v>
                </c:pt>
                <c:pt idx="546">
                  <c:v>166.270004</c:v>
                </c:pt>
                <c:pt idx="547">
                  <c:v>161.570007</c:v>
                </c:pt>
                <c:pt idx="548">
                  <c:v>150.61999499999999</c:v>
                </c:pt>
                <c:pt idx="549">
                  <c:v>160.91999799999999</c:v>
                </c:pt>
                <c:pt idx="550">
                  <c:v>153.63000500000001</c:v>
                </c:pt>
                <c:pt idx="551">
                  <c:v>139.05999800000001</c:v>
                </c:pt>
                <c:pt idx="552">
                  <c:v>158.83000200000001</c:v>
                </c:pt>
                <c:pt idx="553">
                  <c:v>135.41999799999999</c:v>
                </c:pt>
                <c:pt idx="554">
                  <c:v>146.570007</c:v>
                </c:pt>
                <c:pt idx="555">
                  <c:v>140.39999399999999</c:v>
                </c:pt>
                <c:pt idx="556">
                  <c:v>142.71000699999999</c:v>
                </c:pt>
                <c:pt idx="557">
                  <c:v>137.35000600000001</c:v>
                </c:pt>
                <c:pt idx="558">
                  <c:v>135.979996</c:v>
                </c:pt>
                <c:pt idx="559">
                  <c:v>148.33999600000001</c:v>
                </c:pt>
                <c:pt idx="560">
                  <c:v>146.91999799999999</c:v>
                </c:pt>
                <c:pt idx="561">
                  <c:v>156.11000100000001</c:v>
                </c:pt>
                <c:pt idx="562">
                  <c:v>149.699997</c:v>
                </c:pt>
                <c:pt idx="563">
                  <c:v>160.229996</c:v>
                </c:pt>
                <c:pt idx="564">
                  <c:v>157.71000699999999</c:v>
                </c:pt>
                <c:pt idx="565">
                  <c:v>152.11000100000001</c:v>
                </c:pt>
                <c:pt idx="566">
                  <c:v>155.259995</c:v>
                </c:pt>
                <c:pt idx="567">
                  <c:v>153.83000200000001</c:v>
                </c:pt>
                <c:pt idx="568">
                  <c:v>165.270004</c:v>
                </c:pt>
                <c:pt idx="569">
                  <c:v>163.490005</c:v>
                </c:pt>
                <c:pt idx="570">
                  <c:v>165.13000500000001</c:v>
                </c:pt>
                <c:pt idx="571">
                  <c:v>165.13999899999999</c:v>
                </c:pt>
                <c:pt idx="572">
                  <c:v>165.509995</c:v>
                </c:pt>
                <c:pt idx="573">
                  <c:v>173.699997</c:v>
                </c:pt>
                <c:pt idx="574">
                  <c:v>171.88000500000001</c:v>
                </c:pt>
                <c:pt idx="575">
                  <c:v>177.03999300000001</c:v>
                </c:pt>
                <c:pt idx="576">
                  <c:v>178.60000600000001</c:v>
                </c:pt>
                <c:pt idx="577">
                  <c:v>175.05999800000001</c:v>
                </c:pt>
                <c:pt idx="578">
                  <c:v>167.820007</c:v>
                </c:pt>
                <c:pt idx="579">
                  <c:v>173.520004</c:v>
                </c:pt>
                <c:pt idx="580">
                  <c:v>171.41999799999999</c:v>
                </c:pt>
                <c:pt idx="581">
                  <c:v>174.550003</c:v>
                </c:pt>
                <c:pt idx="582">
                  <c:v>174.050003</c:v>
                </c:pt>
                <c:pt idx="583">
                  <c:v>169.80999800000001</c:v>
                </c:pt>
                <c:pt idx="584">
                  <c:v>177.429993</c:v>
                </c:pt>
                <c:pt idx="585">
                  <c:v>179.21000699999999</c:v>
                </c:pt>
                <c:pt idx="586">
                  <c:v>174.570007</c:v>
                </c:pt>
                <c:pt idx="587">
                  <c:v>178.83999600000001</c:v>
                </c:pt>
                <c:pt idx="588">
                  <c:v>180.759995</c:v>
                </c:pt>
                <c:pt idx="589">
                  <c:v>182.53999300000001</c:v>
                </c:pt>
                <c:pt idx="590">
                  <c:v>183.60000600000001</c:v>
                </c:pt>
                <c:pt idx="591">
                  <c:v>184.679993</c:v>
                </c:pt>
                <c:pt idx="592">
                  <c:v>186.740005</c:v>
                </c:pt>
                <c:pt idx="593">
                  <c:v>182.509995</c:v>
                </c:pt>
                <c:pt idx="594">
                  <c:v>179.75</c:v>
                </c:pt>
                <c:pt idx="595">
                  <c:v>180.529999</c:v>
                </c:pt>
                <c:pt idx="596">
                  <c:v>183.16000399999999</c:v>
                </c:pt>
                <c:pt idx="597">
                  <c:v>184.91000399999999</c:v>
                </c:pt>
                <c:pt idx="598">
                  <c:v>183.63000500000001</c:v>
                </c:pt>
                <c:pt idx="599">
                  <c:v>185.66000399999999</c:v>
                </c:pt>
                <c:pt idx="600">
                  <c:v>183.429993</c:v>
                </c:pt>
                <c:pt idx="601">
                  <c:v>183.509995</c:v>
                </c:pt>
                <c:pt idx="602">
                  <c:v>181.570007</c:v>
                </c:pt>
                <c:pt idx="603">
                  <c:v>181.80999800000001</c:v>
                </c:pt>
                <c:pt idx="604">
                  <c:v>181.39999399999999</c:v>
                </c:pt>
                <c:pt idx="605">
                  <c:v>183.25</c:v>
                </c:pt>
                <c:pt idx="606">
                  <c:v>182.83000200000001</c:v>
                </c:pt>
                <c:pt idx="607">
                  <c:v>184.91000399999999</c:v>
                </c:pt>
                <c:pt idx="608">
                  <c:v>185.36000100000001</c:v>
                </c:pt>
                <c:pt idx="609">
                  <c:v>182.91999799999999</c:v>
                </c:pt>
                <c:pt idx="610">
                  <c:v>187.199997</c:v>
                </c:pt>
                <c:pt idx="611">
                  <c:v>188.36000100000001</c:v>
                </c:pt>
                <c:pt idx="612">
                  <c:v>189.800003</c:v>
                </c:pt>
                <c:pt idx="613">
                  <c:v>196.83999600000001</c:v>
                </c:pt>
                <c:pt idx="614">
                  <c:v>186.270004</c:v>
                </c:pt>
                <c:pt idx="615">
                  <c:v>187.740005</c:v>
                </c:pt>
                <c:pt idx="616">
                  <c:v>188.94000199999999</c:v>
                </c:pt>
                <c:pt idx="617">
                  <c:v>193.570007</c:v>
                </c:pt>
                <c:pt idx="618">
                  <c:v>194.240005</c:v>
                </c:pt>
                <c:pt idx="619">
                  <c:v>196.320007</c:v>
                </c:pt>
                <c:pt idx="620">
                  <c:v>195.14999399999999</c:v>
                </c:pt>
                <c:pt idx="621">
                  <c:v>200.570007</c:v>
                </c:pt>
                <c:pt idx="622">
                  <c:v>201.91000399999999</c:v>
                </c:pt>
                <c:pt idx="623">
                  <c:v>197.83999600000001</c:v>
                </c:pt>
                <c:pt idx="624">
                  <c:v>200.33999600000001</c:v>
                </c:pt>
                <c:pt idx="625">
                  <c:v>196.33000200000001</c:v>
                </c:pt>
                <c:pt idx="626">
                  <c:v>198.44000199999999</c:v>
                </c:pt>
                <c:pt idx="627">
                  <c:v>203.509995</c:v>
                </c:pt>
                <c:pt idx="628">
                  <c:v>204.699997</c:v>
                </c:pt>
                <c:pt idx="629">
                  <c:v>206.259995</c:v>
                </c:pt>
                <c:pt idx="630">
                  <c:v>210.699997</c:v>
                </c:pt>
                <c:pt idx="631">
                  <c:v>208.25</c:v>
                </c:pt>
                <c:pt idx="632">
                  <c:v>212.83000200000001</c:v>
                </c:pt>
                <c:pt idx="633">
                  <c:v>214.320007</c:v>
                </c:pt>
                <c:pt idx="634">
                  <c:v>213.66999799999999</c:v>
                </c:pt>
                <c:pt idx="635">
                  <c:v>207.070007</c:v>
                </c:pt>
                <c:pt idx="636">
                  <c:v>208.35000600000001</c:v>
                </c:pt>
                <c:pt idx="637">
                  <c:v>208.03999300000001</c:v>
                </c:pt>
                <c:pt idx="638">
                  <c:v>203.91999799999999</c:v>
                </c:pt>
                <c:pt idx="639">
                  <c:v>202.88000500000001</c:v>
                </c:pt>
                <c:pt idx="640">
                  <c:v>211.60000600000001</c:v>
                </c:pt>
                <c:pt idx="641">
                  <c:v>208.75</c:v>
                </c:pt>
                <c:pt idx="642">
                  <c:v>211.75</c:v>
                </c:pt>
                <c:pt idx="643">
                  <c:v>202.53999300000001</c:v>
                </c:pt>
                <c:pt idx="644">
                  <c:v>201.300003</c:v>
                </c:pt>
                <c:pt idx="645">
                  <c:v>203.85000600000001</c:v>
                </c:pt>
                <c:pt idx="646">
                  <c:v>202.020004</c:v>
                </c:pt>
                <c:pt idx="647">
                  <c:v>204.05999800000001</c:v>
                </c:pt>
                <c:pt idx="648">
                  <c:v>203.89999399999999</c:v>
                </c:pt>
                <c:pt idx="649">
                  <c:v>205.009995</c:v>
                </c:pt>
                <c:pt idx="650">
                  <c:v>216.53999300000001</c:v>
                </c:pt>
                <c:pt idx="651">
                  <c:v>213.28999300000001</c:v>
                </c:pt>
                <c:pt idx="652">
                  <c:v>212.94000199999999</c:v>
                </c:pt>
                <c:pt idx="653">
                  <c:v>216.35000600000001</c:v>
                </c:pt>
                <c:pt idx="654">
                  <c:v>212.479996</c:v>
                </c:pt>
                <c:pt idx="655">
                  <c:v>208.25</c:v>
                </c:pt>
                <c:pt idx="656">
                  <c:v>203.38000500000001</c:v>
                </c:pt>
                <c:pt idx="657">
                  <c:v>209.19000199999999</c:v>
                </c:pt>
                <c:pt idx="658">
                  <c:v>208.699997</c:v>
                </c:pt>
                <c:pt idx="659">
                  <c:v>208.89999399999999</c:v>
                </c:pt>
                <c:pt idx="660">
                  <c:v>210.279999</c:v>
                </c:pt>
                <c:pt idx="661">
                  <c:v>211.490005</c:v>
                </c:pt>
                <c:pt idx="662">
                  <c:v>209.699997</c:v>
                </c:pt>
                <c:pt idx="663">
                  <c:v>214.58000200000001</c:v>
                </c:pt>
                <c:pt idx="664">
                  <c:v>213.020004</c:v>
                </c:pt>
                <c:pt idx="665">
                  <c:v>213.69000199999999</c:v>
                </c:pt>
                <c:pt idx="666">
                  <c:v>216.470001</c:v>
                </c:pt>
                <c:pt idx="667">
                  <c:v>221.14999399999999</c:v>
                </c:pt>
                <c:pt idx="668">
                  <c:v>226.58000200000001</c:v>
                </c:pt>
                <c:pt idx="669">
                  <c:v>228.91000399999999</c:v>
                </c:pt>
                <c:pt idx="670">
                  <c:v>225.529999</c:v>
                </c:pt>
                <c:pt idx="671">
                  <c:v>227.270004</c:v>
                </c:pt>
                <c:pt idx="672">
                  <c:v>231.64999399999999</c:v>
                </c:pt>
                <c:pt idx="673">
                  <c:v>217.300003</c:v>
                </c:pt>
                <c:pt idx="674">
                  <c:v>214.25</c:v>
                </c:pt>
                <c:pt idx="675">
                  <c:v>202.66000399999999</c:v>
                </c:pt>
                <c:pt idx="676">
                  <c:v>211.28999300000001</c:v>
                </c:pt>
                <c:pt idx="677">
                  <c:v>205.36999499999999</c:v>
                </c:pt>
                <c:pt idx="678">
                  <c:v>204.029999</c:v>
                </c:pt>
                <c:pt idx="679">
                  <c:v>205.41000399999999</c:v>
                </c:pt>
                <c:pt idx="680">
                  <c:v>208.779999</c:v>
                </c:pt>
                <c:pt idx="681">
                  <c:v>205.050003</c:v>
                </c:pt>
                <c:pt idx="682">
                  <c:v>202.91000399999999</c:v>
                </c:pt>
                <c:pt idx="683">
                  <c:v>200.38999899999999</c:v>
                </c:pt>
                <c:pt idx="684">
                  <c:v>202.53999300000001</c:v>
                </c:pt>
                <c:pt idx="685">
                  <c:v>207.41999799999999</c:v>
                </c:pt>
                <c:pt idx="686">
                  <c:v>200.58999600000001</c:v>
                </c:pt>
                <c:pt idx="687">
                  <c:v>203.19000199999999</c:v>
                </c:pt>
                <c:pt idx="688">
                  <c:v>207.820007</c:v>
                </c:pt>
                <c:pt idx="689">
                  <c:v>209.44000199999999</c:v>
                </c:pt>
                <c:pt idx="690">
                  <c:v>207.259995</c:v>
                </c:pt>
                <c:pt idx="691">
                  <c:v>210.33000200000001</c:v>
                </c:pt>
                <c:pt idx="692">
                  <c:v>212.46000699999999</c:v>
                </c:pt>
                <c:pt idx="693">
                  <c:v>206.19000199999999</c:v>
                </c:pt>
                <c:pt idx="694">
                  <c:v>210.38000500000001</c:v>
                </c:pt>
                <c:pt idx="695">
                  <c:v>205.91000399999999</c:v>
                </c:pt>
                <c:pt idx="696">
                  <c:v>209.83000200000001</c:v>
                </c:pt>
                <c:pt idx="697">
                  <c:v>210.58000200000001</c:v>
                </c:pt>
                <c:pt idx="698">
                  <c:v>215.80999800000001</c:v>
                </c:pt>
                <c:pt idx="699">
                  <c:v>221.39999399999999</c:v>
                </c:pt>
                <c:pt idx="700">
                  <c:v>222.86000100000001</c:v>
                </c:pt>
                <c:pt idx="701">
                  <c:v>220.86000100000001</c:v>
                </c:pt>
                <c:pt idx="702">
                  <c:v>219.66000399999999</c:v>
                </c:pt>
                <c:pt idx="703">
                  <c:v>219.66000399999999</c:v>
                </c:pt>
                <c:pt idx="704">
                  <c:v>214.220001</c:v>
                </c:pt>
                <c:pt idx="705">
                  <c:v>214.64999399999999</c:v>
                </c:pt>
                <c:pt idx="706">
                  <c:v>214.800003</c:v>
                </c:pt>
                <c:pt idx="707">
                  <c:v>214.88999899999999</c:v>
                </c:pt>
                <c:pt idx="708">
                  <c:v>216.229996</c:v>
                </c:pt>
                <c:pt idx="709">
                  <c:v>210.08000200000001</c:v>
                </c:pt>
                <c:pt idx="710">
                  <c:v>213.25</c:v>
                </c:pt>
                <c:pt idx="711">
                  <c:v>202.679993</c:v>
                </c:pt>
                <c:pt idx="712">
                  <c:v>204.720001</c:v>
                </c:pt>
                <c:pt idx="713">
                  <c:v>202.470001</c:v>
                </c:pt>
                <c:pt idx="714">
                  <c:v>202.33000200000001</c:v>
                </c:pt>
                <c:pt idx="715">
                  <c:v>206.429993</c:v>
                </c:pt>
                <c:pt idx="716">
                  <c:v>216.38999899999999</c:v>
                </c:pt>
                <c:pt idx="717">
                  <c:v>223.28999300000001</c:v>
                </c:pt>
                <c:pt idx="718">
                  <c:v>223.720001</c:v>
                </c:pt>
                <c:pt idx="719">
                  <c:v>218.38999899999999</c:v>
                </c:pt>
                <c:pt idx="720">
                  <c:v>211.009995</c:v>
                </c:pt>
                <c:pt idx="721">
                  <c:v>216.550003</c:v>
                </c:pt>
                <c:pt idx="722">
                  <c:v>215.44000199999999</c:v>
                </c:pt>
                <c:pt idx="723">
                  <c:v>216.509995</c:v>
                </c:pt>
                <c:pt idx="724">
                  <c:v>217.229996</c:v>
                </c:pt>
                <c:pt idx="725">
                  <c:v>214.46000699999999</c:v>
                </c:pt>
                <c:pt idx="726">
                  <c:v>211.08000200000001</c:v>
                </c:pt>
                <c:pt idx="727">
                  <c:v>212.41999799999999</c:v>
                </c:pt>
                <c:pt idx="728">
                  <c:v>210.38999899999999</c:v>
                </c:pt>
                <c:pt idx="729">
                  <c:v>210.11000100000001</c:v>
                </c:pt>
                <c:pt idx="730">
                  <c:v>213.86000100000001</c:v>
                </c:pt>
                <c:pt idx="731">
                  <c:v>213.86999499999999</c:v>
                </c:pt>
                <c:pt idx="732">
                  <c:v>215.229996</c:v>
                </c:pt>
                <c:pt idx="733">
                  <c:v>214.070007</c:v>
                </c:pt>
                <c:pt idx="734">
                  <c:v>216.21000699999999</c:v>
                </c:pt>
                <c:pt idx="735">
                  <c:v>215.36999499999999</c:v>
                </c:pt>
                <c:pt idx="736">
                  <c:v>214.240005</c:v>
                </c:pt>
                <c:pt idx="737">
                  <c:v>214.36000100000001</c:v>
                </c:pt>
                <c:pt idx="738">
                  <c:v>214.28999300000001</c:v>
                </c:pt>
                <c:pt idx="739">
                  <c:v>216.009995</c:v>
                </c:pt>
                <c:pt idx="740">
                  <c:v>211.800003</c:v>
                </c:pt>
                <c:pt idx="741">
                  <c:v>210.520004</c:v>
                </c:pt>
                <c:pt idx="742">
                  <c:v>213.259995</c:v>
                </c:pt>
                <c:pt idx="743">
                  <c:v>214.199997</c:v>
                </c:pt>
                <c:pt idx="744">
                  <c:v>214.13000500000001</c:v>
                </c:pt>
                <c:pt idx="745">
                  <c:v>219.279999</c:v>
                </c:pt>
                <c:pt idx="746">
                  <c:v>219.41999799999999</c:v>
                </c:pt>
                <c:pt idx="747">
                  <c:v>218.58999600000001</c:v>
                </c:pt>
                <c:pt idx="748">
                  <c:v>222.58999600000001</c:v>
                </c:pt>
                <c:pt idx="749">
                  <c:v>223.94000199999999</c:v>
                </c:pt>
                <c:pt idx="750">
                  <c:v>221.020004</c:v>
                </c:pt>
                <c:pt idx="751">
                  <c:v>222.75</c:v>
                </c:pt>
                <c:pt idx="752">
                  <c:v>224.96000699999999</c:v>
                </c:pt>
                <c:pt idx="753">
                  <c:v>224.14999399999999</c:v>
                </c:pt>
                <c:pt idx="754">
                  <c:v>221.679993</c:v>
                </c:pt>
                <c:pt idx="755">
                  <c:v>222.41999799999999</c:v>
                </c:pt>
                <c:pt idx="756">
                  <c:v>217.69000199999999</c:v>
                </c:pt>
                <c:pt idx="757">
                  <c:v>217.89999399999999</c:v>
                </c:pt>
                <c:pt idx="758">
                  <c:v>212.25</c:v>
                </c:pt>
                <c:pt idx="759">
                  <c:v>218.28999300000001</c:v>
                </c:pt>
                <c:pt idx="760">
                  <c:v>219.61999499999999</c:v>
                </c:pt>
                <c:pt idx="761">
                  <c:v>217.490005</c:v>
                </c:pt>
                <c:pt idx="762">
                  <c:v>214.929993</c:v>
                </c:pt>
                <c:pt idx="763">
                  <c:v>216.33999600000001</c:v>
                </c:pt>
                <c:pt idx="764">
                  <c:v>213.020004</c:v>
                </c:pt>
                <c:pt idx="765">
                  <c:v>212.64999399999999</c:v>
                </c:pt>
                <c:pt idx="766">
                  <c:v>216.44000199999999</c:v>
                </c:pt>
                <c:pt idx="767">
                  <c:v>224.33999600000001</c:v>
                </c:pt>
                <c:pt idx="768">
                  <c:v>224.970001</c:v>
                </c:pt>
                <c:pt idx="769">
                  <c:v>225.949997</c:v>
                </c:pt>
                <c:pt idx="770">
                  <c:v>229.529999</c:v>
                </c:pt>
                <c:pt idx="771">
                  <c:v>232.33000200000001</c:v>
                </c:pt>
                <c:pt idx="772">
                  <c:v>232.89999399999999</c:v>
                </c:pt>
                <c:pt idx="773">
                  <c:v>238.929993</c:v>
                </c:pt>
                <c:pt idx="774">
                  <c:v>231.96000699999999</c:v>
                </c:pt>
                <c:pt idx="775">
                  <c:v>239.64999399999999</c:v>
                </c:pt>
                <c:pt idx="776">
                  <c:v>239.509995</c:v>
                </c:pt>
                <c:pt idx="777">
                  <c:v>243</c:v>
                </c:pt>
                <c:pt idx="778">
                  <c:v>242.009995</c:v>
                </c:pt>
                <c:pt idx="779">
                  <c:v>242.199997</c:v>
                </c:pt>
                <c:pt idx="780">
                  <c:v>242.470001</c:v>
                </c:pt>
                <c:pt idx="781">
                  <c:v>243.770004</c:v>
                </c:pt>
                <c:pt idx="782">
                  <c:v>242.820007</c:v>
                </c:pt>
                <c:pt idx="783">
                  <c:v>244.490005</c:v>
                </c:pt>
                <c:pt idx="784">
                  <c:v>244.990005</c:v>
                </c:pt>
                <c:pt idx="785">
                  <c:v>243.699997</c:v>
                </c:pt>
                <c:pt idx="786">
                  <c:v>244.199997</c:v>
                </c:pt>
                <c:pt idx="787">
                  <c:v>243.78999300000001</c:v>
                </c:pt>
                <c:pt idx="788">
                  <c:v>240.970001</c:v>
                </c:pt>
                <c:pt idx="789">
                  <c:v>234.509995</c:v>
                </c:pt>
                <c:pt idx="790">
                  <c:v>233.270004</c:v>
                </c:pt>
                <c:pt idx="791">
                  <c:v>234.550003</c:v>
                </c:pt>
                <c:pt idx="792">
                  <c:v>228.990005</c:v>
                </c:pt>
                <c:pt idx="793">
                  <c:v>232.38000500000001</c:v>
                </c:pt>
                <c:pt idx="794">
                  <c:v>236.94000199999999</c:v>
                </c:pt>
                <c:pt idx="795">
                  <c:v>233.86999499999999</c:v>
                </c:pt>
                <c:pt idx="796">
                  <c:v>227.55999800000001</c:v>
                </c:pt>
                <c:pt idx="797">
                  <c:v>226.729996</c:v>
                </c:pt>
                <c:pt idx="798">
                  <c:v>231.60000600000001</c:v>
                </c:pt>
                <c:pt idx="799">
                  <c:v>227.38999899999999</c:v>
                </c:pt>
                <c:pt idx="800">
                  <c:v>233.779999</c:v>
                </c:pt>
                <c:pt idx="801">
                  <c:v>232.41999799999999</c:v>
                </c:pt>
                <c:pt idx="802">
                  <c:v>237.13000500000001</c:v>
                </c:pt>
                <c:pt idx="803">
                  <c:v>235.75</c:v>
                </c:pt>
                <c:pt idx="804">
                  <c:v>234.80999800000001</c:v>
                </c:pt>
                <c:pt idx="805">
                  <c:v>237.71000699999999</c:v>
                </c:pt>
                <c:pt idx="806">
                  <c:v>237.03999300000001</c:v>
                </c:pt>
                <c:pt idx="807">
                  <c:v>230.720001</c:v>
                </c:pt>
                <c:pt idx="808">
                  <c:v>230.35000600000001</c:v>
                </c:pt>
                <c:pt idx="809">
                  <c:v>235.990005</c:v>
                </c:pt>
                <c:pt idx="810">
                  <c:v>237.58000200000001</c:v>
                </c:pt>
                <c:pt idx="811">
                  <c:v>235.46000699999999</c:v>
                </c:pt>
                <c:pt idx="812">
                  <c:v>232.33999600000001</c:v>
                </c:pt>
                <c:pt idx="813">
                  <c:v>236.479996</c:v>
                </c:pt>
                <c:pt idx="814">
                  <c:v>235.240005</c:v>
                </c:pt>
                <c:pt idx="815">
                  <c:v>231.85000600000001</c:v>
                </c:pt>
                <c:pt idx="816">
                  <c:v>235.770004</c:v>
                </c:pt>
                <c:pt idx="817">
                  <c:v>242.35000600000001</c:v>
                </c:pt>
                <c:pt idx="818">
                  <c:v>249.070007</c:v>
                </c:pt>
                <c:pt idx="819">
                  <c:v>247.86000100000001</c:v>
                </c:pt>
                <c:pt idx="820">
                  <c:v>249.89999399999999</c:v>
                </c:pt>
                <c:pt idx="821">
                  <c:v>253.25</c:v>
                </c:pt>
                <c:pt idx="822">
                  <c:v>255.85000600000001</c:v>
                </c:pt>
                <c:pt idx="823">
                  <c:v>255.91000399999999</c:v>
                </c:pt>
                <c:pt idx="824">
                  <c:v>258.48998999999998</c:v>
                </c:pt>
                <c:pt idx="825">
                  <c:v>255.58999600000001</c:v>
                </c:pt>
                <c:pt idx="826">
                  <c:v>259.5</c:v>
                </c:pt>
                <c:pt idx="827">
                  <c:v>260.73998999999998</c:v>
                </c:pt>
                <c:pt idx="828">
                  <c:v>258.73998999999998</c:v>
                </c:pt>
                <c:pt idx="829">
                  <c:v>258.26001000000002</c:v>
                </c:pt>
                <c:pt idx="830">
                  <c:v>260.57998700000002</c:v>
                </c:pt>
                <c:pt idx="831">
                  <c:v>257.17001299999998</c:v>
                </c:pt>
                <c:pt idx="832">
                  <c:v>261.14999399999999</c:v>
                </c:pt>
                <c:pt idx="833">
                  <c:v>261.54998799999998</c:v>
                </c:pt>
                <c:pt idx="834">
                  <c:v>261.97000100000002</c:v>
                </c:pt>
                <c:pt idx="835">
                  <c:v>254.55999800000001</c:v>
                </c:pt>
                <c:pt idx="836">
                  <c:v>252.509995</c:v>
                </c:pt>
                <c:pt idx="837">
                  <c:v>252.179993</c:v>
                </c:pt>
                <c:pt idx="838">
                  <c:v>251.86000100000001</c:v>
                </c:pt>
                <c:pt idx="839">
                  <c:v>247.78999300000001</c:v>
                </c:pt>
                <c:pt idx="840">
                  <c:v>246.470001</c:v>
                </c:pt>
                <c:pt idx="841">
                  <c:v>249.729996</c:v>
                </c:pt>
                <c:pt idx="842">
                  <c:v>252.46000699999999</c:v>
                </c:pt>
                <c:pt idx="843">
                  <c:v>247.179993</c:v>
                </c:pt>
                <c:pt idx="844">
                  <c:v>246.229996</c:v>
                </c:pt>
                <c:pt idx="845">
                  <c:v>239</c:v>
                </c:pt>
                <c:pt idx="846">
                  <c:v>243.029999</c:v>
                </c:pt>
                <c:pt idx="847">
                  <c:v>248.14999399999999</c:v>
                </c:pt>
                <c:pt idx="848">
                  <c:v>245.179993</c:v>
                </c:pt>
                <c:pt idx="849">
                  <c:v>243.08000200000001</c:v>
                </c:pt>
                <c:pt idx="850">
                  <c:v>243.11999499999999</c:v>
                </c:pt>
                <c:pt idx="851">
                  <c:v>246.479996</c:v>
                </c:pt>
                <c:pt idx="852">
                  <c:v>245.16999799999999</c:v>
                </c:pt>
                <c:pt idx="853">
                  <c:v>250.779999</c:v>
                </c:pt>
                <c:pt idx="854">
                  <c:v>251.720001</c:v>
                </c:pt>
                <c:pt idx="855">
                  <c:v>251.490005</c:v>
                </c:pt>
                <c:pt idx="856">
                  <c:v>249.30999800000001</c:v>
                </c:pt>
                <c:pt idx="857">
                  <c:v>249.679993</c:v>
                </c:pt>
                <c:pt idx="858">
                  <c:v>247.39999399999999</c:v>
                </c:pt>
                <c:pt idx="859">
                  <c:v>247.300003</c:v>
                </c:pt>
                <c:pt idx="860">
                  <c:v>245.71000699999999</c:v>
                </c:pt>
                <c:pt idx="861">
                  <c:v>250.78999300000001</c:v>
                </c:pt>
                <c:pt idx="862">
                  <c:v>253.80999800000001</c:v>
                </c:pt>
                <c:pt idx="863">
                  <c:v>252.570007</c:v>
                </c:pt>
                <c:pt idx="864">
                  <c:v>253.58999600000001</c:v>
                </c:pt>
                <c:pt idx="865">
                  <c:v>257.23998999999998</c:v>
                </c:pt>
                <c:pt idx="866">
                  <c:v>257.89001500000001</c:v>
                </c:pt>
                <c:pt idx="867">
                  <c:v>259.89001500000001</c:v>
                </c:pt>
                <c:pt idx="868">
                  <c:v>258.35998499999999</c:v>
                </c:pt>
                <c:pt idx="869">
                  <c:v>257.38000499999998</c:v>
                </c:pt>
                <c:pt idx="870">
                  <c:v>260.89999399999999</c:v>
                </c:pt>
                <c:pt idx="871">
                  <c:v>259.42999300000002</c:v>
                </c:pt>
                <c:pt idx="872">
                  <c:v>262.63000499999998</c:v>
                </c:pt>
                <c:pt idx="873">
                  <c:v>265.51001000000002</c:v>
                </c:pt>
                <c:pt idx="874">
                  <c:v>265.26998900000001</c:v>
                </c:pt>
                <c:pt idx="875">
                  <c:v>266.69000199999999</c:v>
                </c:pt>
                <c:pt idx="876">
                  <c:v>265.01998900000001</c:v>
                </c:pt>
                <c:pt idx="877">
                  <c:v>268.72000100000002</c:v>
                </c:pt>
                <c:pt idx="878">
                  <c:v>271.39999399999999</c:v>
                </c:pt>
                <c:pt idx="879">
                  <c:v>270.89999399999999</c:v>
                </c:pt>
                <c:pt idx="880">
                  <c:v>271.60000600000001</c:v>
                </c:pt>
                <c:pt idx="881">
                  <c:v>277.64999399999999</c:v>
                </c:pt>
                <c:pt idx="882">
                  <c:v>277.66000400000001</c:v>
                </c:pt>
                <c:pt idx="883">
                  <c:v>279.92999300000002</c:v>
                </c:pt>
                <c:pt idx="884">
                  <c:v>277.42001299999998</c:v>
                </c:pt>
                <c:pt idx="885">
                  <c:v>277.94000199999999</c:v>
                </c:pt>
                <c:pt idx="886">
                  <c:v>277.32000699999998</c:v>
                </c:pt>
                <c:pt idx="887">
                  <c:v>280.98001099999999</c:v>
                </c:pt>
                <c:pt idx="888">
                  <c:v>282.51001000000002</c:v>
                </c:pt>
                <c:pt idx="889">
                  <c:v>281.02999899999998</c:v>
                </c:pt>
                <c:pt idx="890">
                  <c:v>280.75</c:v>
                </c:pt>
                <c:pt idx="891">
                  <c:v>277.01001000000002</c:v>
                </c:pt>
                <c:pt idx="892">
                  <c:v>279.32000699999998</c:v>
                </c:pt>
                <c:pt idx="893">
                  <c:v>281.39999399999999</c:v>
                </c:pt>
                <c:pt idx="894">
                  <c:v>286.14001500000001</c:v>
                </c:pt>
                <c:pt idx="895">
                  <c:v>289.67001299999998</c:v>
                </c:pt>
                <c:pt idx="896">
                  <c:v>289.04998799999998</c:v>
                </c:pt>
                <c:pt idx="897">
                  <c:v>286.540009</c:v>
                </c:pt>
                <c:pt idx="898">
                  <c:v>286.22000100000002</c:v>
                </c:pt>
                <c:pt idx="899">
                  <c:v>286.5</c:v>
                </c:pt>
                <c:pt idx="900">
                  <c:v>284.91000400000001</c:v>
                </c:pt>
                <c:pt idx="901">
                  <c:v>284.82000699999998</c:v>
                </c:pt>
                <c:pt idx="902">
                  <c:v>287.11999500000002</c:v>
                </c:pt>
                <c:pt idx="903">
                  <c:v>286.51001000000002</c:v>
                </c:pt>
                <c:pt idx="904">
                  <c:v>289.51998900000001</c:v>
                </c:pt>
                <c:pt idx="905">
                  <c:v>289.459991</c:v>
                </c:pt>
                <c:pt idx="906">
                  <c:v>288.32998700000002</c:v>
                </c:pt>
                <c:pt idx="907">
                  <c:v>286.44000199999999</c:v>
                </c:pt>
                <c:pt idx="908">
                  <c:v>286.95001200000002</c:v>
                </c:pt>
                <c:pt idx="909">
                  <c:v>289.80999800000001</c:v>
                </c:pt>
                <c:pt idx="910">
                  <c:v>292.85000600000001</c:v>
                </c:pt>
                <c:pt idx="911">
                  <c:v>294.60000600000001</c:v>
                </c:pt>
                <c:pt idx="912">
                  <c:v>293.07998700000002</c:v>
                </c:pt>
                <c:pt idx="913">
                  <c:v>290.73001099999999</c:v>
                </c:pt>
                <c:pt idx="914">
                  <c:v>296.76998900000001</c:v>
                </c:pt>
                <c:pt idx="915">
                  <c:v>304.35998499999999</c:v>
                </c:pt>
                <c:pt idx="916">
                  <c:v>304.64999399999999</c:v>
                </c:pt>
                <c:pt idx="917">
                  <c:v>302.61999500000002</c:v>
                </c:pt>
                <c:pt idx="918">
                  <c:v>302.01001000000002</c:v>
                </c:pt>
                <c:pt idx="919">
                  <c:v>299.08999599999999</c:v>
                </c:pt>
                <c:pt idx="920">
                  <c:v>299.72000100000002</c:v>
                </c:pt>
                <c:pt idx="921">
                  <c:v>303.58999599999999</c:v>
                </c:pt>
                <c:pt idx="922">
                  <c:v>301.88000499999998</c:v>
                </c:pt>
                <c:pt idx="923">
                  <c:v>301.82998700000002</c:v>
                </c:pt>
                <c:pt idx="924">
                  <c:v>301.14999399999999</c:v>
                </c:pt>
                <c:pt idx="925">
                  <c:v>301.14001500000001</c:v>
                </c:pt>
                <c:pt idx="926">
                  <c:v>300.17999300000002</c:v>
                </c:pt>
                <c:pt idx="927">
                  <c:v>300.209991</c:v>
                </c:pt>
                <c:pt idx="928">
                  <c:v>297.25</c:v>
                </c:pt>
                <c:pt idx="929">
                  <c:v>295.709991</c:v>
                </c:pt>
                <c:pt idx="930">
                  <c:v>296.98998999999998</c:v>
                </c:pt>
                <c:pt idx="931">
                  <c:v>299.790009</c:v>
                </c:pt>
                <c:pt idx="932">
                  <c:v>304.82000699999998</c:v>
                </c:pt>
                <c:pt idx="933">
                  <c:v>305.22000100000002</c:v>
                </c:pt>
                <c:pt idx="934">
                  <c:v>299.86999500000002</c:v>
                </c:pt>
                <c:pt idx="935">
                  <c:v>294.29998799999998</c:v>
                </c:pt>
                <c:pt idx="936">
                  <c:v>294.79998799999998</c:v>
                </c:pt>
                <c:pt idx="937">
                  <c:v>298.57998700000002</c:v>
                </c:pt>
                <c:pt idx="938">
                  <c:v>299.55999800000001</c:v>
                </c:pt>
                <c:pt idx="939">
                  <c:v>299.35000600000001</c:v>
                </c:pt>
                <c:pt idx="940">
                  <c:v>294.17001299999998</c:v>
                </c:pt>
                <c:pt idx="941">
                  <c:v>283.51998900000001</c:v>
                </c:pt>
                <c:pt idx="942">
                  <c:v>284</c:v>
                </c:pt>
                <c:pt idx="943">
                  <c:v>281.92001299999998</c:v>
                </c:pt>
                <c:pt idx="944">
                  <c:v>289.10000600000001</c:v>
                </c:pt>
                <c:pt idx="945">
                  <c:v>283.10998499999999</c:v>
                </c:pt>
                <c:pt idx="946">
                  <c:v>288.76001000000002</c:v>
                </c:pt>
                <c:pt idx="947">
                  <c:v>293.10998499999999</c:v>
                </c:pt>
                <c:pt idx="948">
                  <c:v>294.85000600000001</c:v>
                </c:pt>
                <c:pt idx="949">
                  <c:v>294.85000600000001</c:v>
                </c:pt>
                <c:pt idx="950">
                  <c:v>294.23001099999999</c:v>
                </c:pt>
                <c:pt idx="951">
                  <c:v>292.88000499999998</c:v>
                </c:pt>
                <c:pt idx="952">
                  <c:v>296.30999800000001</c:v>
                </c:pt>
                <c:pt idx="953">
                  <c:v>302.75</c:v>
                </c:pt>
                <c:pt idx="954">
                  <c:v>304.209991</c:v>
                </c:pt>
                <c:pt idx="955">
                  <c:v>307.290009</c:v>
                </c:pt>
                <c:pt idx="956">
                  <c:v>308.23001099999999</c:v>
                </c:pt>
                <c:pt idx="957">
                  <c:v>307.41000400000001</c:v>
                </c:pt>
                <c:pt idx="958">
                  <c:v>310.76001000000002</c:v>
                </c:pt>
                <c:pt idx="959">
                  <c:v>309.16000400000001</c:v>
                </c:pt>
                <c:pt idx="960">
                  <c:v>308.13000499999998</c:v>
                </c:pt>
                <c:pt idx="961">
                  <c:v>310.10998499999999</c:v>
                </c:pt>
                <c:pt idx="962">
                  <c:v>323.17001299999998</c:v>
                </c:pt>
                <c:pt idx="963">
                  <c:v>324.35000600000001</c:v>
                </c:pt>
                <c:pt idx="964">
                  <c:v>331.61999500000002</c:v>
                </c:pt>
                <c:pt idx="965">
                  <c:v>329.36999500000002</c:v>
                </c:pt>
                <c:pt idx="966">
                  <c:v>333.13000499999998</c:v>
                </c:pt>
                <c:pt idx="967">
                  <c:v>334</c:v>
                </c:pt>
                <c:pt idx="968">
                  <c:v>336.44000199999999</c:v>
                </c:pt>
                <c:pt idx="969">
                  <c:v>336.05999800000001</c:v>
                </c:pt>
                <c:pt idx="970">
                  <c:v>336.98998999999998</c:v>
                </c:pt>
                <c:pt idx="971">
                  <c:v>335.95001200000002</c:v>
                </c:pt>
                <c:pt idx="972">
                  <c:v>330.79998799999998</c:v>
                </c:pt>
                <c:pt idx="973">
                  <c:v>332.42999300000002</c:v>
                </c:pt>
                <c:pt idx="974">
                  <c:v>336.72000100000002</c:v>
                </c:pt>
                <c:pt idx="975">
                  <c:v>336.07000699999998</c:v>
                </c:pt>
                <c:pt idx="976">
                  <c:v>339.51001000000002</c:v>
                </c:pt>
                <c:pt idx="977">
                  <c:v>339.11999500000002</c:v>
                </c:pt>
                <c:pt idx="978">
                  <c:v>341.26998900000001</c:v>
                </c:pt>
                <c:pt idx="979">
                  <c:v>343.10998499999999</c:v>
                </c:pt>
                <c:pt idx="980">
                  <c:v>339.82998700000002</c:v>
                </c:pt>
                <c:pt idx="981">
                  <c:v>337.67999300000002</c:v>
                </c:pt>
                <c:pt idx="982">
                  <c:v>337.91000400000001</c:v>
                </c:pt>
                <c:pt idx="983">
                  <c:v>329.67999300000002</c:v>
                </c:pt>
                <c:pt idx="984">
                  <c:v>336.63000499999998</c:v>
                </c:pt>
                <c:pt idx="985">
                  <c:v>330.58999599999999</c:v>
                </c:pt>
                <c:pt idx="986">
                  <c:v>330.07998700000002</c:v>
                </c:pt>
                <c:pt idx="987">
                  <c:v>329.48998999999998</c:v>
                </c:pt>
                <c:pt idx="988">
                  <c:v>323.01001000000002</c:v>
                </c:pt>
                <c:pt idx="989">
                  <c:v>326.19000199999999</c:v>
                </c:pt>
                <c:pt idx="990">
                  <c:v>334.92001299999998</c:v>
                </c:pt>
                <c:pt idx="991">
                  <c:v>334.97000100000002</c:v>
                </c:pt>
                <c:pt idx="992">
                  <c:v>333.10000600000001</c:v>
                </c:pt>
                <c:pt idx="993">
                  <c:v>342.540009</c:v>
                </c:pt>
                <c:pt idx="994">
                  <c:v>339.39999399999999</c:v>
                </c:pt>
                <c:pt idx="995">
                  <c:v>328.33999599999999</c:v>
                </c:pt>
                <c:pt idx="996">
                  <c:v>334.64999399999999</c:v>
                </c:pt>
                <c:pt idx="997">
                  <c:v>324.89999399999999</c:v>
                </c:pt>
                <c:pt idx="998">
                  <c:v>323.79998799999998</c:v>
                </c:pt>
                <c:pt idx="999">
                  <c:v>319.91000400000001</c:v>
                </c:pt>
                <c:pt idx="1000">
                  <c:v>327.290009</c:v>
                </c:pt>
                <c:pt idx="1001">
                  <c:v>333.20001200000002</c:v>
                </c:pt>
                <c:pt idx="1002">
                  <c:v>334.69000199999999</c:v>
                </c:pt>
                <c:pt idx="1003">
                  <c:v>342.45001200000002</c:v>
                </c:pt>
                <c:pt idx="1004">
                  <c:v>341.25</c:v>
                </c:pt>
                <c:pt idx="1005">
                  <c:v>341.95001200000002</c:v>
                </c:pt>
                <c:pt idx="1006">
                  <c:v>339.32000699999998</c:v>
                </c:pt>
                <c:pt idx="1007">
                  <c:v>336.32000699999998</c:v>
                </c:pt>
                <c:pt idx="1008">
                  <c:v>334.75</c:v>
                </c:pt>
                <c:pt idx="1009">
                  <c:v>329.01001000000002</c:v>
                </c:pt>
                <c:pt idx="1010">
                  <c:v>316.38000499999998</c:v>
                </c:pt>
                <c:pt idx="1011">
                  <c:v>313.88000499999998</c:v>
                </c:pt>
                <c:pt idx="1012">
                  <c:v>314.040009</c:v>
                </c:pt>
                <c:pt idx="1013">
                  <c:v>314.26998900000001</c:v>
                </c:pt>
                <c:pt idx="1014">
                  <c:v>314.98001099999999</c:v>
                </c:pt>
                <c:pt idx="1015">
                  <c:v>318.26998900000001</c:v>
                </c:pt>
                <c:pt idx="1016">
                  <c:v>304.79998799999998</c:v>
                </c:pt>
                <c:pt idx="1017">
                  <c:v>310.20001200000002</c:v>
                </c:pt>
                <c:pt idx="1018">
                  <c:v>302.64999399999999</c:v>
                </c:pt>
                <c:pt idx="1019">
                  <c:v>303.32998700000002</c:v>
                </c:pt>
                <c:pt idx="1020">
                  <c:v>301.60000600000001</c:v>
                </c:pt>
                <c:pt idx="1021">
                  <c:v>296.02999899999998</c:v>
                </c:pt>
                <c:pt idx="1022">
                  <c:v>296.36999500000002</c:v>
                </c:pt>
                <c:pt idx="1023">
                  <c:v>288.48998999999998</c:v>
                </c:pt>
                <c:pt idx="1024">
                  <c:v>296.709991</c:v>
                </c:pt>
                <c:pt idx="1025">
                  <c:v>299.83999599999999</c:v>
                </c:pt>
                <c:pt idx="1026">
                  <c:v>308.26001000000002</c:v>
                </c:pt>
                <c:pt idx="1027">
                  <c:v>310.98001099999999</c:v>
                </c:pt>
                <c:pt idx="1028">
                  <c:v>308.76001000000002</c:v>
                </c:pt>
                <c:pt idx="1029">
                  <c:v>313.459991</c:v>
                </c:pt>
                <c:pt idx="1030">
                  <c:v>301.25</c:v>
                </c:pt>
                <c:pt idx="1031">
                  <c:v>305.94000199999999</c:v>
                </c:pt>
                <c:pt idx="1032">
                  <c:v>300.95001200000002</c:v>
                </c:pt>
                <c:pt idx="1033">
                  <c:v>304.55999800000001</c:v>
                </c:pt>
                <c:pt idx="1034">
                  <c:v>311.209991</c:v>
                </c:pt>
                <c:pt idx="1035">
                  <c:v>302.38000499999998</c:v>
                </c:pt>
                <c:pt idx="1036">
                  <c:v>295.040009</c:v>
                </c:pt>
                <c:pt idx="1037">
                  <c:v>295</c:v>
                </c:pt>
                <c:pt idx="1038">
                  <c:v>300.47000100000002</c:v>
                </c:pt>
                <c:pt idx="1039">
                  <c:v>299.5</c:v>
                </c:pt>
                <c:pt idx="1040">
                  <c:v>290.73001099999999</c:v>
                </c:pt>
                <c:pt idx="1041">
                  <c:v>287.92999300000002</c:v>
                </c:pt>
                <c:pt idx="1042">
                  <c:v>287.72000100000002</c:v>
                </c:pt>
                <c:pt idx="1043">
                  <c:v>280.26998900000001</c:v>
                </c:pt>
                <c:pt idx="1044">
                  <c:v>294.58999599999999</c:v>
                </c:pt>
                <c:pt idx="1045">
                  <c:v>297.30999800000001</c:v>
                </c:pt>
                <c:pt idx="1046">
                  <c:v>298.790009</c:v>
                </c:pt>
                <c:pt idx="1047">
                  <c:v>294.95001200000002</c:v>
                </c:pt>
                <c:pt idx="1048">
                  <c:v>300.19000199999999</c:v>
                </c:pt>
                <c:pt idx="1049">
                  <c:v>295.92001299999998</c:v>
                </c:pt>
                <c:pt idx="1050">
                  <c:v>289.85998499999999</c:v>
                </c:pt>
                <c:pt idx="1051">
                  <c:v>278.91000400000001</c:v>
                </c:pt>
                <c:pt idx="1052">
                  <c:v>275.85000600000001</c:v>
                </c:pt>
                <c:pt idx="1053">
                  <c:v>288.5</c:v>
                </c:pt>
                <c:pt idx="1054">
                  <c:v>285.58999599999999</c:v>
                </c:pt>
                <c:pt idx="1055">
                  <c:v>280.07000699999998</c:v>
                </c:pt>
                <c:pt idx="1056">
                  <c:v>276.44000199999999</c:v>
                </c:pt>
                <c:pt idx="1057">
                  <c:v>287.14999399999999</c:v>
                </c:pt>
                <c:pt idx="1058">
                  <c:v>294.39001500000001</c:v>
                </c:pt>
                <c:pt idx="1059">
                  <c:v>295.22000100000002</c:v>
                </c:pt>
                <c:pt idx="1060">
                  <c:v>300.42999300000002</c:v>
                </c:pt>
                <c:pt idx="1061">
                  <c:v>299.16000400000001</c:v>
                </c:pt>
                <c:pt idx="1062">
                  <c:v>304.05999800000001</c:v>
                </c:pt>
                <c:pt idx="1063">
                  <c:v>299.48998999999998</c:v>
                </c:pt>
                <c:pt idx="1064">
                  <c:v>304.10000600000001</c:v>
                </c:pt>
                <c:pt idx="1065">
                  <c:v>303.67999300000002</c:v>
                </c:pt>
                <c:pt idx="1066">
                  <c:v>310.70001200000002</c:v>
                </c:pt>
                <c:pt idx="1067">
                  <c:v>315.41000400000001</c:v>
                </c:pt>
                <c:pt idx="1068">
                  <c:v>313.85998499999999</c:v>
                </c:pt>
                <c:pt idx="1069">
                  <c:v>308.30999800000001</c:v>
                </c:pt>
                <c:pt idx="1070">
                  <c:v>309.42001299999998</c:v>
                </c:pt>
                <c:pt idx="1071">
                  <c:v>314.97000100000002</c:v>
                </c:pt>
                <c:pt idx="1072">
                  <c:v>310.88000499999998</c:v>
                </c:pt>
                <c:pt idx="1073">
                  <c:v>299.5</c:v>
                </c:pt>
                <c:pt idx="1074">
                  <c:v>301.36999500000002</c:v>
                </c:pt>
                <c:pt idx="1075">
                  <c:v>296.97000100000002</c:v>
                </c:pt>
                <c:pt idx="1076">
                  <c:v>285.26001000000002</c:v>
                </c:pt>
                <c:pt idx="1077">
                  <c:v>282.05999800000001</c:v>
                </c:pt>
                <c:pt idx="1078">
                  <c:v>287.61999500000002</c:v>
                </c:pt>
                <c:pt idx="1079">
                  <c:v>279.82998700000002</c:v>
                </c:pt>
                <c:pt idx="1080">
                  <c:v>280.51998900000001</c:v>
                </c:pt>
                <c:pt idx="1081">
                  <c:v>285.29998799999998</c:v>
                </c:pt>
                <c:pt idx="1082">
                  <c:v>286.35998499999999</c:v>
                </c:pt>
                <c:pt idx="1083">
                  <c:v>280.80999800000001</c:v>
                </c:pt>
                <c:pt idx="1084">
                  <c:v>274.02999899999998</c:v>
                </c:pt>
                <c:pt idx="1085">
                  <c:v>280.72000100000002</c:v>
                </c:pt>
                <c:pt idx="1086">
                  <c:v>270.22000100000002</c:v>
                </c:pt>
                <c:pt idx="1087">
                  <c:v>283.22000100000002</c:v>
                </c:pt>
                <c:pt idx="1088">
                  <c:v>289.63000499999998</c:v>
                </c:pt>
                <c:pt idx="1089">
                  <c:v>277.51998900000001</c:v>
                </c:pt>
                <c:pt idx="1090">
                  <c:v>284.47000100000002</c:v>
                </c:pt>
                <c:pt idx="1091">
                  <c:v>281.77999899999998</c:v>
                </c:pt>
                <c:pt idx="1092">
                  <c:v>289.98001099999999</c:v>
                </c:pt>
                <c:pt idx="1093">
                  <c:v>277.35000600000001</c:v>
                </c:pt>
                <c:pt idx="1094">
                  <c:v>274.73001099999999</c:v>
                </c:pt>
                <c:pt idx="1095">
                  <c:v>264.57998700000002</c:v>
                </c:pt>
                <c:pt idx="1096">
                  <c:v>269.5</c:v>
                </c:pt>
                <c:pt idx="1097">
                  <c:v>260.54998799999998</c:v>
                </c:pt>
                <c:pt idx="1098">
                  <c:v>255.35000600000001</c:v>
                </c:pt>
                <c:pt idx="1099">
                  <c:v>261.11999500000002</c:v>
                </c:pt>
                <c:pt idx="1100">
                  <c:v>261.5</c:v>
                </c:pt>
                <c:pt idx="1101">
                  <c:v>266.82000699999998</c:v>
                </c:pt>
                <c:pt idx="1102">
                  <c:v>254.08000200000001</c:v>
                </c:pt>
                <c:pt idx="1103">
                  <c:v>253.13999899999999</c:v>
                </c:pt>
                <c:pt idx="1104">
                  <c:v>252.55999800000001</c:v>
                </c:pt>
                <c:pt idx="1105">
                  <c:v>260.64999399999999</c:v>
                </c:pt>
                <c:pt idx="1106">
                  <c:v>259.61999500000002</c:v>
                </c:pt>
                <c:pt idx="1107">
                  <c:v>262.51998900000001</c:v>
                </c:pt>
                <c:pt idx="1108">
                  <c:v>265.89999399999999</c:v>
                </c:pt>
                <c:pt idx="1109">
                  <c:v>273.23998999999998</c:v>
                </c:pt>
                <c:pt idx="1110">
                  <c:v>271.86999500000002</c:v>
                </c:pt>
                <c:pt idx="1111">
                  <c:v>272.42001299999998</c:v>
                </c:pt>
                <c:pt idx="1112">
                  <c:v>274.57998700000002</c:v>
                </c:pt>
                <c:pt idx="1113">
                  <c:v>270.01998900000001</c:v>
                </c:pt>
                <c:pt idx="1114">
                  <c:v>268.75</c:v>
                </c:pt>
                <c:pt idx="1115">
                  <c:v>272.5</c:v>
                </c:pt>
                <c:pt idx="1116">
                  <c:v>270.41000400000001</c:v>
                </c:pt>
                <c:pt idx="1117">
                  <c:v>264.790009</c:v>
                </c:pt>
                <c:pt idx="1118">
                  <c:v>252.990005</c:v>
                </c:pt>
                <c:pt idx="1119">
                  <c:v>242.259995</c:v>
                </c:pt>
                <c:pt idx="1120">
                  <c:v>244.490005</c:v>
                </c:pt>
                <c:pt idx="1121">
                  <c:v>251.759995</c:v>
                </c:pt>
                <c:pt idx="1122">
                  <c:v>244.970001</c:v>
                </c:pt>
                <c:pt idx="1123">
                  <c:v>247.64999399999999</c:v>
                </c:pt>
                <c:pt idx="1124">
                  <c:v>253.740005</c:v>
                </c:pt>
                <c:pt idx="1125">
                  <c:v>253.13000500000001</c:v>
                </c:pt>
                <c:pt idx="1126">
                  <c:v>258.85998499999999</c:v>
                </c:pt>
                <c:pt idx="1127">
                  <c:v>267.70001200000002</c:v>
                </c:pt>
                <c:pt idx="1128">
                  <c:v>264.89001500000001</c:v>
                </c:pt>
                <c:pt idx="1129">
                  <c:v>256.48001099999999</c:v>
                </c:pt>
                <c:pt idx="1130">
                  <c:v>260.26001000000002</c:v>
                </c:pt>
                <c:pt idx="1131">
                  <c:v>256.82998700000002</c:v>
                </c:pt>
                <c:pt idx="1132">
                  <c:v>259.57998700000002</c:v>
                </c:pt>
                <c:pt idx="1133">
                  <c:v>262.85000600000001</c:v>
                </c:pt>
                <c:pt idx="1134">
                  <c:v>266.209991</c:v>
                </c:pt>
                <c:pt idx="1135">
                  <c:v>268.39999399999999</c:v>
                </c:pt>
                <c:pt idx="1136">
                  <c:v>267.66000400000001</c:v>
                </c:pt>
                <c:pt idx="1137">
                  <c:v>264.51001000000002</c:v>
                </c:pt>
                <c:pt idx="1138">
                  <c:v>253.66999799999999</c:v>
                </c:pt>
                <c:pt idx="1139">
                  <c:v>252.720001</c:v>
                </c:pt>
                <c:pt idx="1140">
                  <c:v>254.08000200000001</c:v>
                </c:pt>
                <c:pt idx="1141">
                  <c:v>256.72000100000002</c:v>
                </c:pt>
                <c:pt idx="1142">
                  <c:v>254.25</c:v>
                </c:pt>
                <c:pt idx="1143">
                  <c:v>259.52999899999998</c:v>
                </c:pt>
                <c:pt idx="1144">
                  <c:v>262.26998900000001</c:v>
                </c:pt>
                <c:pt idx="1145">
                  <c:v>264.83999599999999</c:v>
                </c:pt>
                <c:pt idx="1146">
                  <c:v>260.35998499999999</c:v>
                </c:pt>
                <c:pt idx="1147">
                  <c:v>258.82998700000002</c:v>
                </c:pt>
                <c:pt idx="1148">
                  <c:v>251.89999399999999</c:v>
                </c:pt>
                <c:pt idx="1149">
                  <c:v>268.73998999999998</c:v>
                </c:pt>
                <c:pt idx="1150">
                  <c:v>276.41000400000001</c:v>
                </c:pt>
                <c:pt idx="1151">
                  <c:v>280.73998999999998</c:v>
                </c:pt>
                <c:pt idx="1152">
                  <c:v>278.01001000000002</c:v>
                </c:pt>
                <c:pt idx="1153">
                  <c:v>274.82000699999998</c:v>
                </c:pt>
                <c:pt idx="1154">
                  <c:v>282.47000100000002</c:v>
                </c:pt>
                <c:pt idx="1155">
                  <c:v>283.64999399999999</c:v>
                </c:pt>
                <c:pt idx="1156">
                  <c:v>282.91000400000001</c:v>
                </c:pt>
                <c:pt idx="1157">
                  <c:v>280.32000699999998</c:v>
                </c:pt>
                <c:pt idx="1158">
                  <c:v>282.29998799999998</c:v>
                </c:pt>
                <c:pt idx="1159">
                  <c:v>289.16000400000001</c:v>
                </c:pt>
                <c:pt idx="1160">
                  <c:v>287.01998900000001</c:v>
                </c:pt>
                <c:pt idx="1161">
                  <c:v>291.91000400000001</c:v>
                </c:pt>
                <c:pt idx="1162">
                  <c:v>293.47000100000002</c:v>
                </c:pt>
                <c:pt idx="1163">
                  <c:v>292.709991</c:v>
                </c:pt>
                <c:pt idx="1164">
                  <c:v>291.32000699999998</c:v>
                </c:pt>
                <c:pt idx="1165">
                  <c:v>290.17001299999998</c:v>
                </c:pt>
                <c:pt idx="1166">
                  <c:v>286.14999399999999</c:v>
                </c:pt>
                <c:pt idx="1167">
                  <c:v>277.75</c:v>
                </c:pt>
                <c:pt idx="1168">
                  <c:v>276.44000199999999</c:v>
                </c:pt>
                <c:pt idx="1169">
                  <c:v>275.790009</c:v>
                </c:pt>
                <c:pt idx="1170">
                  <c:v>278.85000600000001</c:v>
                </c:pt>
                <c:pt idx="1171">
                  <c:v>268.08999599999999</c:v>
                </c:pt>
                <c:pt idx="1172">
                  <c:v>265.23001099999999</c:v>
                </c:pt>
                <c:pt idx="1173">
                  <c:v>262.97000100000002</c:v>
                </c:pt>
                <c:pt idx="1174">
                  <c:v>261.47000100000002</c:v>
                </c:pt>
                <c:pt idx="1175">
                  <c:v>260.39999399999999</c:v>
                </c:pt>
                <c:pt idx="1176">
                  <c:v>256.05999800000001</c:v>
                </c:pt>
                <c:pt idx="1177">
                  <c:v>253.25</c:v>
                </c:pt>
                <c:pt idx="1178">
                  <c:v>258.08999599999999</c:v>
                </c:pt>
                <c:pt idx="1179">
                  <c:v>258.51998900000001</c:v>
                </c:pt>
                <c:pt idx="1180">
                  <c:v>264.459991</c:v>
                </c:pt>
                <c:pt idx="1181">
                  <c:v>266.64999399999999</c:v>
                </c:pt>
                <c:pt idx="1182">
                  <c:v>251.990005</c:v>
                </c:pt>
                <c:pt idx="1183">
                  <c:v>252.220001</c:v>
                </c:pt>
                <c:pt idx="1184">
                  <c:v>245.38000500000001</c:v>
                </c:pt>
                <c:pt idx="1185">
                  <c:v>244.740005</c:v>
                </c:pt>
                <c:pt idx="1186">
                  <c:v>244.520004</c:v>
                </c:pt>
                <c:pt idx="1187">
                  <c:v>242.449997</c:v>
                </c:pt>
                <c:pt idx="1188">
                  <c:v>238.949997</c:v>
                </c:pt>
                <c:pt idx="1189">
                  <c:v>240.979996</c:v>
                </c:pt>
                <c:pt idx="1190">
                  <c:v>237.91999799999999</c:v>
                </c:pt>
                <c:pt idx="1191">
                  <c:v>237.449997</c:v>
                </c:pt>
                <c:pt idx="1192">
                  <c:v>236.41000399999999</c:v>
                </c:pt>
                <c:pt idx="1193">
                  <c:v>241.070007</c:v>
                </c:pt>
                <c:pt idx="1194">
                  <c:v>237.5</c:v>
                </c:pt>
                <c:pt idx="1195">
                  <c:v>232.89999399999999</c:v>
                </c:pt>
                <c:pt idx="1196">
                  <c:v>240.740005</c:v>
                </c:pt>
                <c:pt idx="1197">
                  <c:v>248.88000500000001</c:v>
                </c:pt>
                <c:pt idx="1198">
                  <c:v>249.199997</c:v>
                </c:pt>
                <c:pt idx="1199">
                  <c:v>246.78999300000001</c:v>
                </c:pt>
                <c:pt idx="1200">
                  <c:v>234.240005</c:v>
                </c:pt>
                <c:pt idx="1201">
                  <c:v>229.25</c:v>
                </c:pt>
                <c:pt idx="1202">
                  <c:v>225.41000399999999</c:v>
                </c:pt>
                <c:pt idx="1203">
                  <c:v>225.75</c:v>
                </c:pt>
                <c:pt idx="1204">
                  <c:v>234.240005</c:v>
                </c:pt>
                <c:pt idx="1205">
                  <c:v>228.55999800000001</c:v>
                </c:pt>
                <c:pt idx="1206">
                  <c:v>237.529999</c:v>
                </c:pt>
                <c:pt idx="1207">
                  <c:v>238.5</c:v>
                </c:pt>
                <c:pt idx="1208">
                  <c:v>236.479996</c:v>
                </c:pt>
                <c:pt idx="1209">
                  <c:v>236.14999399999999</c:v>
                </c:pt>
                <c:pt idx="1210">
                  <c:v>242.11999499999999</c:v>
                </c:pt>
                <c:pt idx="1211">
                  <c:v>247.25</c:v>
                </c:pt>
                <c:pt idx="1212">
                  <c:v>250.66000399999999</c:v>
                </c:pt>
                <c:pt idx="1213">
                  <c:v>231.320007</c:v>
                </c:pt>
                <c:pt idx="1214">
                  <c:v>226.75</c:v>
                </c:pt>
                <c:pt idx="1215">
                  <c:v>235.86999499999999</c:v>
                </c:pt>
                <c:pt idx="1216">
                  <c:v>232.13000500000001</c:v>
                </c:pt>
                <c:pt idx="1217">
                  <c:v>228.16999799999999</c:v>
                </c:pt>
                <c:pt idx="1218">
                  <c:v>220.10000600000001</c:v>
                </c:pt>
                <c:pt idx="1219">
                  <c:v>214.25</c:v>
                </c:pt>
                <c:pt idx="1220">
                  <c:v>221.38999899999999</c:v>
                </c:pt>
                <c:pt idx="1221">
                  <c:v>227.86999499999999</c:v>
                </c:pt>
                <c:pt idx="1222">
                  <c:v>228.86999499999999</c:v>
                </c:pt>
                <c:pt idx="1223">
                  <c:v>224.509995</c:v>
                </c:pt>
                <c:pt idx="1224">
                  <c:v>242.979996</c:v>
                </c:pt>
                <c:pt idx="1225">
                  <c:v>247.11000100000001</c:v>
                </c:pt>
                <c:pt idx="1226">
                  <c:v>241.550003</c:v>
                </c:pt>
                <c:pt idx="1227">
                  <c:v>241.970001</c:v>
                </c:pt>
                <c:pt idx="1228">
                  <c:v>241.729996</c:v>
                </c:pt>
                <c:pt idx="1229">
                  <c:v>241.679993</c:v>
                </c:pt>
                <c:pt idx="1230">
                  <c:v>241.220001</c:v>
                </c:pt>
                <c:pt idx="1231">
                  <c:v>242.050003</c:v>
                </c:pt>
                <c:pt idx="1232">
                  <c:v>245.029999</c:v>
                </c:pt>
                <c:pt idx="1233">
                  <c:v>247.58000200000001</c:v>
                </c:pt>
                <c:pt idx="1234">
                  <c:v>247.490005</c:v>
                </c:pt>
                <c:pt idx="1235">
                  <c:v>241.759995</c:v>
                </c:pt>
                <c:pt idx="1236">
                  <c:v>240.33000200000001</c:v>
                </c:pt>
                <c:pt idx="1237">
                  <c:v>255.13999899999999</c:v>
                </c:pt>
                <c:pt idx="1238">
                  <c:v>254.69000199999999</c:v>
                </c:pt>
                <c:pt idx="1239">
                  <c:v>255.020004</c:v>
                </c:pt>
                <c:pt idx="1240">
                  <c:v>250.199997</c:v>
                </c:pt>
                <c:pt idx="1241">
                  <c:v>245.11999499999999</c:v>
                </c:pt>
                <c:pt idx="1242">
                  <c:v>244.36999499999999</c:v>
                </c:pt>
                <c:pt idx="1243">
                  <c:v>247.39999399999999</c:v>
                </c:pt>
                <c:pt idx="1244">
                  <c:v>245.41999799999999</c:v>
                </c:pt>
                <c:pt idx="1245">
                  <c:v>252.509995</c:v>
                </c:pt>
                <c:pt idx="1246">
                  <c:v>256.92001299999998</c:v>
                </c:pt>
                <c:pt idx="1247">
                  <c:v>257.22000100000002</c:v>
                </c:pt>
                <c:pt idx="1248">
                  <c:v>249.009995</c:v>
                </c:pt>
                <c:pt idx="1249">
                  <c:v>244.69000199999999</c:v>
                </c:pt>
                <c:pt idx="1250">
                  <c:v>240.449997</c:v>
                </c:pt>
                <c:pt idx="1251">
                  <c:v>241.800003</c:v>
                </c:pt>
                <c:pt idx="1252">
                  <c:v>244.429993</c:v>
                </c:pt>
                <c:pt idx="1253">
                  <c:v>238.19000199999999</c:v>
                </c:pt>
                <c:pt idx="1254">
                  <c:v>238.729996</c:v>
                </c:pt>
                <c:pt idx="1255">
                  <c:v>236.96000699999999</c:v>
                </c:pt>
                <c:pt idx="1256">
                  <c:v>234.529999</c:v>
                </c:pt>
                <c:pt idx="1257">
                  <c:v>241.009995</c:v>
                </c:pt>
                <c:pt idx="1258">
                  <c:v>239.820007</c:v>
                </c:pt>
                <c:pt idx="1259">
                  <c:v>239.58000200000001</c:v>
                </c:pt>
                <c:pt idx="1260">
                  <c:v>229.10000600000001</c:v>
                </c:pt>
                <c:pt idx="1261">
                  <c:v>222.30999800000001</c:v>
                </c:pt>
                <c:pt idx="1262">
                  <c:v>224.929993</c:v>
                </c:pt>
                <c:pt idx="1263">
                  <c:v>227.11999499999999</c:v>
                </c:pt>
                <c:pt idx="1264">
                  <c:v>228.85000600000001</c:v>
                </c:pt>
                <c:pt idx="1265">
                  <c:v>235.770004</c:v>
                </c:pt>
                <c:pt idx="1266">
                  <c:v>238.509995</c:v>
                </c:pt>
                <c:pt idx="1267">
                  <c:v>239.229996</c:v>
                </c:pt>
                <c:pt idx="1268">
                  <c:v>240.35000600000001</c:v>
                </c:pt>
                <c:pt idx="1269">
                  <c:v>235.80999800000001</c:v>
                </c:pt>
                <c:pt idx="1270">
                  <c:v>231.929993</c:v>
                </c:pt>
                <c:pt idx="1271">
                  <c:v>240.220001</c:v>
                </c:pt>
                <c:pt idx="1272">
                  <c:v>242.58000200000001</c:v>
                </c:pt>
                <c:pt idx="1273">
                  <c:v>242.03999300000001</c:v>
                </c:pt>
                <c:pt idx="1274">
                  <c:v>240.61000100000001</c:v>
                </c:pt>
                <c:pt idx="1275">
                  <c:v>248</c:v>
                </c:pt>
                <c:pt idx="1276">
                  <c:v>248.16000399999999</c:v>
                </c:pt>
                <c:pt idx="1277">
                  <c:v>242.71000699999999</c:v>
                </c:pt>
              </c:numCache>
            </c:numRef>
          </c:val>
          <c:smooth val="0"/>
          <c:extLst>
            <c:ext xmlns:c16="http://schemas.microsoft.com/office/drawing/2014/chart" uri="{C3380CC4-5D6E-409C-BE32-E72D297353CC}">
              <c16:uniqueId val="{00000003-D9DC-4E32-843D-B2E136F500A4}"/>
            </c:ext>
          </c:extLst>
        </c:ser>
        <c:dLbls>
          <c:showLegendKey val="0"/>
          <c:showVal val="0"/>
          <c:showCatName val="0"/>
          <c:showSerName val="0"/>
          <c:showPercent val="0"/>
          <c:showBubbleSize val="0"/>
        </c:dLbls>
        <c:smooth val="0"/>
        <c:axId val="188882623"/>
        <c:axId val="188895103"/>
      </c:lineChart>
      <c:dateAx>
        <c:axId val="18888262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95103"/>
        <c:crosses val="autoZero"/>
        <c:auto val="1"/>
        <c:lblOffset val="100"/>
        <c:baseTimeUnit val="days"/>
      </c:dateAx>
      <c:valAx>
        <c:axId val="188895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2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SP%chng Line Fit  Plot</a:t>
            </a:r>
          </a:p>
        </c:rich>
      </c:tx>
      <c:overlay val="0"/>
    </c:title>
    <c:autoTitleDeleted val="0"/>
    <c:plotArea>
      <c:layout/>
      <c:scatterChart>
        <c:scatterStyle val="lineMarker"/>
        <c:varyColors val="0"/>
        <c:ser>
          <c:idx val="0"/>
          <c:order val="0"/>
          <c:tx>
            <c:v>Tesl%chng</c:v>
          </c:tx>
          <c:spPr>
            <a:ln w="19050">
              <a:noFill/>
            </a:ln>
          </c:spPr>
          <c:xVal>
            <c:numRef>
              <c:f>Tesla_SP500!$D$3:$D$1279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Tesla_SP500!$B$3:$B$1279</c:f>
              <c:numCache>
                <c:formatCode>General</c:formatCode>
                <c:ptCount val="1277"/>
                <c:pt idx="0">
                  <c:v>2.8846203309913568E-2</c:v>
                </c:pt>
                <c:pt idx="1">
                  <c:v>-2.5327102803738229E-2</c:v>
                </c:pt>
                <c:pt idx="2">
                  <c:v>1.1985808802377984E-2</c:v>
                </c:pt>
                <c:pt idx="3">
                  <c:v>-1.9581201440212522E-3</c:v>
                </c:pt>
                <c:pt idx="4">
                  <c:v>6.0632844263744094E-2</c:v>
                </c:pt>
                <c:pt idx="5">
                  <c:v>-8.8315878983172402E-3</c:v>
                </c:pt>
                <c:pt idx="6">
                  <c:v>9.1510835467928722E-3</c:v>
                </c:pt>
                <c:pt idx="7">
                  <c:v>1.0112158604464799E-2</c:v>
                </c:pt>
                <c:pt idx="8">
                  <c:v>-3.218867247716751E-3</c:v>
                </c:pt>
                <c:pt idx="9">
                  <c:v>8.6804825703762824E-3</c:v>
                </c:pt>
                <c:pt idx="10">
                  <c:v>1.5272975592563178E-2</c:v>
                </c:pt>
                <c:pt idx="11">
                  <c:v>-1.9382359457932447E-3</c:v>
                </c:pt>
                <c:pt idx="12">
                  <c:v>1.2753608695652197E-2</c:v>
                </c:pt>
                <c:pt idx="13">
                  <c:v>3.0337736553201704E-2</c:v>
                </c:pt>
                <c:pt idx="14">
                  <c:v>-1.5055583333333308E-2</c:v>
                </c:pt>
                <c:pt idx="15">
                  <c:v>-1.779567425674531E-2</c:v>
                </c:pt>
                <c:pt idx="16">
                  <c:v>-1.9438969764837593E-2</c:v>
                </c:pt>
                <c:pt idx="17">
                  <c:v>-4.8315374767654131E-3</c:v>
                </c:pt>
                <c:pt idx="18">
                  <c:v>1.556561626802325E-2</c:v>
                </c:pt>
                <c:pt idx="19">
                  <c:v>6.8668222586025732E-3</c:v>
                </c:pt>
                <c:pt idx="20">
                  <c:v>1.0042847398841761E-2</c:v>
                </c:pt>
                <c:pt idx="21">
                  <c:v>-7.29341880341868E-3</c:v>
                </c:pt>
                <c:pt idx="22">
                  <c:v>-3.0048214038336199E-2</c:v>
                </c:pt>
                <c:pt idx="23">
                  <c:v>-3.7754799604852528E-2</c:v>
                </c:pt>
                <c:pt idx="24">
                  <c:v>4.2372541288857E-2</c:v>
                </c:pt>
                <c:pt idx="25">
                  <c:v>1.2743738941321863E-2</c:v>
                </c:pt>
                <c:pt idx="26">
                  <c:v>-6.8101687514224671E-2</c:v>
                </c:pt>
                <c:pt idx="27">
                  <c:v>-1.1877629295820449E-2</c:v>
                </c:pt>
                <c:pt idx="28">
                  <c:v>-3.5112137967168357E-3</c:v>
                </c:pt>
                <c:pt idx="29">
                  <c:v>1.8475065368469837E-2</c:v>
                </c:pt>
                <c:pt idx="30">
                  <c:v>1.1407508059858186E-2</c:v>
                </c:pt>
                <c:pt idx="31">
                  <c:v>2.465339021037586E-2</c:v>
                </c:pt>
                <c:pt idx="32">
                  <c:v>5.9247515233230765E-3</c:v>
                </c:pt>
                <c:pt idx="33">
                  <c:v>4.6640954345682469E-3</c:v>
                </c:pt>
                <c:pt idx="34">
                  <c:v>-1.4879028658156177E-3</c:v>
                </c:pt>
                <c:pt idx="35">
                  <c:v>3.6658374115079148E-2</c:v>
                </c:pt>
                <c:pt idx="36">
                  <c:v>1.6301109503189689E-2</c:v>
                </c:pt>
                <c:pt idx="37">
                  <c:v>7.779292346291807E-3</c:v>
                </c:pt>
                <c:pt idx="38">
                  <c:v>-1.0329810526315734E-2</c:v>
                </c:pt>
                <c:pt idx="39">
                  <c:v>-2.1442507566688789E-2</c:v>
                </c:pt>
                <c:pt idx="40">
                  <c:v>-5.2259351771870348E-2</c:v>
                </c:pt>
                <c:pt idx="41">
                  <c:v>1.6545231112286306E-2</c:v>
                </c:pt>
                <c:pt idx="42">
                  <c:v>4.0916395855254513E-3</c:v>
                </c:pt>
                <c:pt idx="43">
                  <c:v>-2.4898921348314586E-2</c:v>
                </c:pt>
                <c:pt idx="44">
                  <c:v>2.2799918086279399E-2</c:v>
                </c:pt>
                <c:pt idx="45">
                  <c:v>-2.6317326392997786E-2</c:v>
                </c:pt>
                <c:pt idx="46">
                  <c:v>1.3915427122563589E-2</c:v>
                </c:pt>
                <c:pt idx="47">
                  <c:v>0</c:v>
                </c:pt>
                <c:pt idx="48">
                  <c:v>2.4801421514887134E-2</c:v>
                </c:pt>
                <c:pt idx="49">
                  <c:v>-2.1914628278733417E-2</c:v>
                </c:pt>
                <c:pt idx="50">
                  <c:v>-1.9582289781875692E-2</c:v>
                </c:pt>
                <c:pt idx="51">
                  <c:v>-1.9911451089842082E-2</c:v>
                </c:pt>
                <c:pt idx="52">
                  <c:v>-5.1500947867298818E-3</c:v>
                </c:pt>
                <c:pt idx="53">
                  <c:v>-1.4672769947482652E-2</c:v>
                </c:pt>
                <c:pt idx="54">
                  <c:v>1.1732587380021718E-2</c:v>
                </c:pt>
                <c:pt idx="55">
                  <c:v>-8.4106370825462254E-3</c:v>
                </c:pt>
                <c:pt idx="56">
                  <c:v>-1.2562313253012001E-2</c:v>
                </c:pt>
                <c:pt idx="57">
                  <c:v>-1.086741139242608E-2</c:v>
                </c:pt>
                <c:pt idx="58">
                  <c:v>-0.12967105689707423</c:v>
                </c:pt>
                <c:pt idx="59">
                  <c:v>-3.0576745429614641E-2</c:v>
                </c:pt>
                <c:pt idx="60">
                  <c:v>-8.9670164327472989E-4</c:v>
                </c:pt>
                <c:pt idx="61">
                  <c:v>5.2915066729103309E-2</c:v>
                </c:pt>
                <c:pt idx="62">
                  <c:v>-6.3153320927656229E-2</c:v>
                </c:pt>
                <c:pt idx="63">
                  <c:v>0.14463174368809303</c:v>
                </c:pt>
                <c:pt idx="64">
                  <c:v>4.02986977310206E-2</c:v>
                </c:pt>
                <c:pt idx="65">
                  <c:v>-2.0930231167427295E-3</c:v>
                </c:pt>
                <c:pt idx="66">
                  <c:v>-4.6609511828110562E-3</c:v>
                </c:pt>
                <c:pt idx="67">
                  <c:v>5.9203262561352945E-3</c:v>
                </c:pt>
                <c:pt idx="68">
                  <c:v>5.2536907210981726E-3</c:v>
                </c:pt>
                <c:pt idx="69">
                  <c:v>4.2339077098122509E-3</c:v>
                </c:pt>
                <c:pt idx="70">
                  <c:v>-1.5151581027667905E-2</c:v>
                </c:pt>
                <c:pt idx="71">
                  <c:v>-3.3879584205992172E-2</c:v>
                </c:pt>
                <c:pt idx="72">
                  <c:v>7.6505352399279473E-3</c:v>
                </c:pt>
                <c:pt idx="73">
                  <c:v>0</c:v>
                </c:pt>
                <c:pt idx="74">
                  <c:v>1.405108585356412E-2</c:v>
                </c:pt>
                <c:pt idx="75">
                  <c:v>-1.3144934096195353E-2</c:v>
                </c:pt>
                <c:pt idx="76">
                  <c:v>-2.15935840844792E-2</c:v>
                </c:pt>
                <c:pt idx="77">
                  <c:v>-5.2631578947369166E-3</c:v>
                </c:pt>
                <c:pt idx="78">
                  <c:v>-1.6754920634920633E-2</c:v>
                </c:pt>
                <c:pt idx="79">
                  <c:v>2.3749024125490507E-2</c:v>
                </c:pt>
                <c:pt idx="80">
                  <c:v>2.8874669455467097E-2</c:v>
                </c:pt>
                <c:pt idx="81">
                  <c:v>-3.4055381324987153E-4</c:v>
                </c:pt>
                <c:pt idx="82">
                  <c:v>1.723965141289303E-2</c:v>
                </c:pt>
                <c:pt idx="83">
                  <c:v>-6.6249136446241544E-2</c:v>
                </c:pt>
                <c:pt idx="84">
                  <c:v>1.510098999246751E-2</c:v>
                </c:pt>
                <c:pt idx="85">
                  <c:v>5.1236659872143764E-2</c:v>
                </c:pt>
                <c:pt idx="86">
                  <c:v>1.1092488140671467E-2</c:v>
                </c:pt>
                <c:pt idx="87">
                  <c:v>-1.2965924417650313E-3</c:v>
                </c:pt>
                <c:pt idx="88">
                  <c:v>2.3601146672956673E-2</c:v>
                </c:pt>
                <c:pt idx="89">
                  <c:v>6.5034146341455339E-4</c:v>
                </c:pt>
                <c:pt idx="90">
                  <c:v>-1.4234596310340858E-2</c:v>
                </c:pt>
                <c:pt idx="91">
                  <c:v>-6.0365209355881744E-2</c:v>
                </c:pt>
                <c:pt idx="92">
                  <c:v>-4.1402228595331164E-3</c:v>
                </c:pt>
                <c:pt idx="93">
                  <c:v>7.2929918986897636E-3</c:v>
                </c:pt>
                <c:pt idx="94">
                  <c:v>-4.3720883720928935E-3</c:v>
                </c:pt>
                <c:pt idx="95">
                  <c:v>-1.1663481263595911E-2</c:v>
                </c:pt>
                <c:pt idx="96">
                  <c:v>2.2855739218279984E-2</c:v>
                </c:pt>
                <c:pt idx="97">
                  <c:v>-3.4751251042535514E-2</c:v>
                </c:pt>
                <c:pt idx="98">
                  <c:v>2.3041656325004903E-3</c:v>
                </c:pt>
                <c:pt idx="99">
                  <c:v>-2.7657329076365873E-3</c:v>
                </c:pt>
                <c:pt idx="100">
                  <c:v>3.1696501968511469E-3</c:v>
                </c:pt>
                <c:pt idx="101">
                  <c:v>1.7162777228156449E-2</c:v>
                </c:pt>
                <c:pt idx="102">
                  <c:v>1.3837392777718971E-2</c:v>
                </c:pt>
                <c:pt idx="103">
                  <c:v>-4.7003935221683283E-3</c:v>
                </c:pt>
                <c:pt idx="104">
                  <c:v>2.9664906416863264E-2</c:v>
                </c:pt>
                <c:pt idx="105">
                  <c:v>1.1415318824907907E-2</c:v>
                </c:pt>
                <c:pt idx="106">
                  <c:v>9.4054588312213212E-3</c:v>
                </c:pt>
                <c:pt idx="107">
                  <c:v>5.207995094974973E-2</c:v>
                </c:pt>
                <c:pt idx="108">
                  <c:v>9.0146127461892562E-3</c:v>
                </c:pt>
                <c:pt idx="109">
                  <c:v>1.1003229185054218E-2</c:v>
                </c:pt>
                <c:pt idx="110">
                  <c:v>6.8804001810548368E-2</c:v>
                </c:pt>
                <c:pt idx="111">
                  <c:v>5.8311575282854805E-3</c:v>
                </c:pt>
                <c:pt idx="112">
                  <c:v>2.6535000432637208E-3</c:v>
                </c:pt>
                <c:pt idx="113">
                  <c:v>1.7863820985873278E-2</c:v>
                </c:pt>
                <c:pt idx="114">
                  <c:v>4.4087723887741631E-3</c:v>
                </c:pt>
                <c:pt idx="115">
                  <c:v>2.746202908641018E-2</c:v>
                </c:pt>
                <c:pt idx="116">
                  <c:v>-1.9498315806769643E-2</c:v>
                </c:pt>
                <c:pt idx="117">
                  <c:v>1.106021689001529E-2</c:v>
                </c:pt>
                <c:pt idx="118">
                  <c:v>-2.8894972774792416E-2</c:v>
                </c:pt>
                <c:pt idx="119">
                  <c:v>-6.093198238044107E-2</c:v>
                </c:pt>
                <c:pt idx="120">
                  <c:v>1.7963241455981497E-2</c:v>
                </c:pt>
                <c:pt idx="121">
                  <c:v>2.6632910976553712E-2</c:v>
                </c:pt>
                <c:pt idx="122">
                  <c:v>1.060865217391299E-2</c:v>
                </c:pt>
                <c:pt idx="123">
                  <c:v>1.3394123790833119E-2</c:v>
                </c:pt>
                <c:pt idx="124">
                  <c:v>1.9075723492243769E-2</c:v>
                </c:pt>
                <c:pt idx="125">
                  <c:v>-7.8651372251904245E-2</c:v>
                </c:pt>
                <c:pt idx="126">
                  <c:v>-5.4227565120910821E-2</c:v>
                </c:pt>
                <c:pt idx="127">
                  <c:v>-2.8078817310083687E-2</c:v>
                </c:pt>
                <c:pt idx="128">
                  <c:v>2.308578455484523E-2</c:v>
                </c:pt>
                <c:pt idx="129">
                  <c:v>4.0289703506852667E-2</c:v>
                </c:pt>
                <c:pt idx="130">
                  <c:v>-2.6990387401257039E-2</c:v>
                </c:pt>
                <c:pt idx="131">
                  <c:v>1.7827771023239042E-2</c:v>
                </c:pt>
                <c:pt idx="132">
                  <c:v>-1.8199872161903469E-2</c:v>
                </c:pt>
                <c:pt idx="133">
                  <c:v>-1.2263228831787315E-2</c:v>
                </c:pt>
                <c:pt idx="134">
                  <c:v>-9.3034554330453899E-3</c:v>
                </c:pt>
                <c:pt idx="135">
                  <c:v>5.2427089393896412E-2</c:v>
                </c:pt>
                <c:pt idx="136">
                  <c:v>-2.6676967589109705E-2</c:v>
                </c:pt>
                <c:pt idx="137">
                  <c:v>1.5490120831250237E-2</c:v>
                </c:pt>
                <c:pt idx="138">
                  <c:v>-6.036170439189531E-2</c:v>
                </c:pt>
                <c:pt idx="139">
                  <c:v>8.5475250373123791E-3</c:v>
                </c:pt>
                <c:pt idx="140">
                  <c:v>-2.5228254557133359E-2</c:v>
                </c:pt>
                <c:pt idx="141">
                  <c:v>2.7330339230802355E-2</c:v>
                </c:pt>
                <c:pt idx="142">
                  <c:v>7.8727240323856387E-3</c:v>
                </c:pt>
                <c:pt idx="143">
                  <c:v>-3.6940617186635744E-2</c:v>
                </c:pt>
                <c:pt idx="144">
                  <c:v>-1.2335231288691587E-2</c:v>
                </c:pt>
                <c:pt idx="145">
                  <c:v>1.9640632347625891E-2</c:v>
                </c:pt>
                <c:pt idx="146">
                  <c:v>0.10218469254931516</c:v>
                </c:pt>
                <c:pt idx="147">
                  <c:v>5.8975703324808212E-2</c:v>
                </c:pt>
                <c:pt idx="148">
                  <c:v>-6.7565341282041979E-3</c:v>
                </c:pt>
                <c:pt idx="149">
                  <c:v>-4.689356356433614E-3</c:v>
                </c:pt>
                <c:pt idx="150">
                  <c:v>7.3435346768331911E-2</c:v>
                </c:pt>
                <c:pt idx="151">
                  <c:v>-9.5911562386753E-3</c:v>
                </c:pt>
                <c:pt idx="152">
                  <c:v>-3.1596264604174494E-2</c:v>
                </c:pt>
                <c:pt idx="153">
                  <c:v>2.0141228813559283E-2</c:v>
                </c:pt>
                <c:pt idx="154">
                  <c:v>-7.4211226901825106E-3</c:v>
                </c:pt>
                <c:pt idx="155">
                  <c:v>-4.6143087653186081E-2</c:v>
                </c:pt>
                <c:pt idx="156">
                  <c:v>-5.8495215473580693E-3</c:v>
                </c:pt>
                <c:pt idx="157">
                  <c:v>-4.8277440377196321E-2</c:v>
                </c:pt>
                <c:pt idx="158">
                  <c:v>-9.8299885731073455E-2</c:v>
                </c:pt>
                <c:pt idx="159">
                  <c:v>6.4826841535364221E-2</c:v>
                </c:pt>
                <c:pt idx="160">
                  <c:v>3.3031776714075207E-2</c:v>
                </c:pt>
                <c:pt idx="161">
                  <c:v>-5.3916228595946181E-3</c:v>
                </c:pt>
                <c:pt idx="162">
                  <c:v>4.8881370975813057E-3</c:v>
                </c:pt>
                <c:pt idx="163">
                  <c:v>-8.4189901037881806E-3</c:v>
                </c:pt>
                <c:pt idx="164">
                  <c:v>1.2892452222054726E-3</c:v>
                </c:pt>
                <c:pt idx="165">
                  <c:v>-2.5564445613587117E-2</c:v>
                </c:pt>
                <c:pt idx="166">
                  <c:v>-2.581627125946619E-2</c:v>
                </c:pt>
                <c:pt idx="167">
                  <c:v>-8.602196641926635E-4</c:v>
                </c:pt>
                <c:pt idx="168">
                  <c:v>-1.675495060852572E-2</c:v>
                </c:pt>
                <c:pt idx="169">
                  <c:v>-4.0041826631642706E-2</c:v>
                </c:pt>
                <c:pt idx="170">
                  <c:v>-8.7689885121191799E-4</c:v>
                </c:pt>
                <c:pt idx="171">
                  <c:v>-8.6727592224186023E-2</c:v>
                </c:pt>
                <c:pt idx="172">
                  <c:v>5.0595905420991932E-2</c:v>
                </c:pt>
                <c:pt idx="173">
                  <c:v>2.2725554832861674E-2</c:v>
                </c:pt>
                <c:pt idx="174">
                  <c:v>7.0491471033847699E-3</c:v>
                </c:pt>
                <c:pt idx="175">
                  <c:v>2.3379671983732392E-2</c:v>
                </c:pt>
                <c:pt idx="176">
                  <c:v>2.5694050808558627E-3</c:v>
                </c:pt>
                <c:pt idx="177">
                  <c:v>4.4326773491702998E-3</c:v>
                </c:pt>
                <c:pt idx="178">
                  <c:v>2.292785477865136E-2</c:v>
                </c:pt>
                <c:pt idx="179">
                  <c:v>-5.4535054341822493E-2</c:v>
                </c:pt>
                <c:pt idx="180">
                  <c:v>8.2171779336629058E-2</c:v>
                </c:pt>
                <c:pt idx="181">
                  <c:v>-1.9304272949404972E-2</c:v>
                </c:pt>
                <c:pt idx="182">
                  <c:v>2.6200874242555201E-3</c:v>
                </c:pt>
                <c:pt idx="183">
                  <c:v>5.092502180799526E-3</c:v>
                </c:pt>
                <c:pt idx="184">
                  <c:v>6.3666500000000067E-3</c:v>
                </c:pt>
                <c:pt idx="185">
                  <c:v>3.6401643476559976E-2</c:v>
                </c:pt>
                <c:pt idx="186">
                  <c:v>-0.13627367515466565</c:v>
                </c:pt>
                <c:pt idx="187">
                  <c:v>0.13139203962051649</c:v>
                </c:pt>
                <c:pt idx="188">
                  <c:v>2.6752167536127424E-2</c:v>
                </c:pt>
                <c:pt idx="189">
                  <c:v>-3.3827042522694618E-2</c:v>
                </c:pt>
                <c:pt idx="190">
                  <c:v>-3.0923449708238664E-2</c:v>
                </c:pt>
                <c:pt idx="191">
                  <c:v>-6.5657443975418978E-2</c:v>
                </c:pt>
                <c:pt idx="192">
                  <c:v>-3.6883289835242583E-2</c:v>
                </c:pt>
                <c:pt idx="193">
                  <c:v>-3.5044610428119169E-2</c:v>
                </c:pt>
                <c:pt idx="194">
                  <c:v>3.666999164231112E-2</c:v>
                </c:pt>
                <c:pt idx="195">
                  <c:v>-2.6756357908689125E-2</c:v>
                </c:pt>
                <c:pt idx="196">
                  <c:v>1.3474138673666357E-2</c:v>
                </c:pt>
                <c:pt idx="197">
                  <c:v>-7.4329885057471306E-3</c:v>
                </c:pt>
                <c:pt idx="198">
                  <c:v>2.5631148213971607E-2</c:v>
                </c:pt>
                <c:pt idx="199">
                  <c:v>6.2852936824481481E-2</c:v>
                </c:pt>
                <c:pt idx="200">
                  <c:v>-4.6423562576234929E-2</c:v>
                </c:pt>
                <c:pt idx="201">
                  <c:v>-7.0556090635447745E-3</c:v>
                </c:pt>
                <c:pt idx="202">
                  <c:v>-2.5094356557836834E-2</c:v>
                </c:pt>
                <c:pt idx="203">
                  <c:v>1.2237128875469492E-2</c:v>
                </c:pt>
                <c:pt idx="204">
                  <c:v>0.14090273886578134</c:v>
                </c:pt>
                <c:pt idx="205">
                  <c:v>5.3712057797708046E-2</c:v>
                </c:pt>
                <c:pt idx="206">
                  <c:v>-2.8276998852042847E-2</c:v>
                </c:pt>
                <c:pt idx="207">
                  <c:v>9.4793191960739293E-2</c:v>
                </c:pt>
                <c:pt idx="208">
                  <c:v>-2.6905992839629855E-2</c:v>
                </c:pt>
                <c:pt idx="209">
                  <c:v>1.263733593365602E-2</c:v>
                </c:pt>
                <c:pt idx="210">
                  <c:v>1.7200968563194884E-2</c:v>
                </c:pt>
                <c:pt idx="211">
                  <c:v>1.6200540764492673E-2</c:v>
                </c:pt>
                <c:pt idx="212">
                  <c:v>-9.4256851108395906E-3</c:v>
                </c:pt>
                <c:pt idx="213">
                  <c:v>-4.1996914449475183E-3</c:v>
                </c:pt>
                <c:pt idx="214">
                  <c:v>1.2593239591043824E-2</c:v>
                </c:pt>
                <c:pt idx="215">
                  <c:v>1.502883395384058E-2</c:v>
                </c:pt>
                <c:pt idx="216">
                  <c:v>1.4346627995793231E-3</c:v>
                </c:pt>
                <c:pt idx="217">
                  <c:v>-1.8051146649030231E-3</c:v>
                </c:pt>
                <c:pt idx="218">
                  <c:v>-4.3660475304123814E-2</c:v>
                </c:pt>
                <c:pt idx="219">
                  <c:v>2.8634844689715899E-2</c:v>
                </c:pt>
                <c:pt idx="220">
                  <c:v>-1.0795885929263738E-3</c:v>
                </c:pt>
                <c:pt idx="221">
                  <c:v>8.3544821507982679E-3</c:v>
                </c:pt>
                <c:pt idx="222">
                  <c:v>3.2301080096453001E-2</c:v>
                </c:pt>
                <c:pt idx="223">
                  <c:v>-4.0944096609526255E-2</c:v>
                </c:pt>
                <c:pt idx="224">
                  <c:v>2.9992714411012741E-2</c:v>
                </c:pt>
                <c:pt idx="225">
                  <c:v>-5.0142016333210034E-2</c:v>
                </c:pt>
                <c:pt idx="226">
                  <c:v>-2.7964691432719038E-2</c:v>
                </c:pt>
                <c:pt idx="227">
                  <c:v>4.6307627919530601E-2</c:v>
                </c:pt>
                <c:pt idx="228">
                  <c:v>1.7468019408910331E-2</c:v>
                </c:pt>
                <c:pt idx="229">
                  <c:v>2.9191450619960729E-3</c:v>
                </c:pt>
                <c:pt idx="230">
                  <c:v>-1.4899063615260244E-2</c:v>
                </c:pt>
                <c:pt idx="231">
                  <c:v>5.3155015466458976E-2</c:v>
                </c:pt>
                <c:pt idx="232">
                  <c:v>-1.0972166666666597E-2</c:v>
                </c:pt>
                <c:pt idx="233">
                  <c:v>-1.1244206642654817E-4</c:v>
                </c:pt>
                <c:pt idx="234">
                  <c:v>3.6487782779463365E-2</c:v>
                </c:pt>
                <c:pt idx="235">
                  <c:v>-2.4390243902439081E-2</c:v>
                </c:pt>
                <c:pt idx="236">
                  <c:v>2.7527791666666673E-2</c:v>
                </c:pt>
                <c:pt idx="237">
                  <c:v>-1.3246600345400228E-3</c:v>
                </c:pt>
                <c:pt idx="238">
                  <c:v>1.9760435276920891E-3</c:v>
                </c:pt>
                <c:pt idx="239">
                  <c:v>1.3102823533778798E-2</c:v>
                </c:pt>
                <c:pt idx="240">
                  <c:v>-3.4666679999999984E-2</c:v>
                </c:pt>
                <c:pt idx="241">
                  <c:v>-3.1657459000793607E-2</c:v>
                </c:pt>
                <c:pt idx="242">
                  <c:v>-3.691448960053767E-2</c:v>
                </c:pt>
                <c:pt idx="243">
                  <c:v>-3.1249986115224736E-2</c:v>
                </c:pt>
                <c:pt idx="244">
                  <c:v>-2.9506176876718731E-2</c:v>
                </c:pt>
                <c:pt idx="245">
                  <c:v>-1.2287334593572853E-2</c:v>
                </c:pt>
                <c:pt idx="246">
                  <c:v>-4.3062200956937732E-2</c:v>
                </c:pt>
                <c:pt idx="247">
                  <c:v>6.6133300000000089E-2</c:v>
                </c:pt>
                <c:pt idx="248">
                  <c:v>1.0192674780911471E-2</c:v>
                </c:pt>
                <c:pt idx="249">
                  <c:v>4.5465736050801453E-2</c:v>
                </c:pt>
                <c:pt idx="250">
                  <c:v>-9.3815611679084809E-2</c:v>
                </c:pt>
                <c:pt idx="251">
                  <c:v>2.9401664201133301E-3</c:v>
                </c:pt>
                <c:pt idx="252">
                  <c:v>-3.2573452238218599E-3</c:v>
                </c:pt>
                <c:pt idx="253">
                  <c:v>5.1372549019607937E-2</c:v>
                </c:pt>
                <c:pt idx="254">
                  <c:v>6.2911833271167381E-2</c:v>
                </c:pt>
                <c:pt idx="255">
                  <c:v>-1.8891069407109978E-2</c:v>
                </c:pt>
                <c:pt idx="256">
                  <c:v>-3.2787182819862754E-3</c:v>
                </c:pt>
                <c:pt idx="257">
                  <c:v>2.2996426779252812E-2</c:v>
                </c:pt>
                <c:pt idx="258">
                  <c:v>8.4771551346135229E-4</c:v>
                </c:pt>
                <c:pt idx="259">
                  <c:v>-2.155504149709456E-2</c:v>
                </c:pt>
                <c:pt idx="260">
                  <c:v>2.9194031593673574E-2</c:v>
                </c:pt>
                <c:pt idx="261">
                  <c:v>4.1476451155893082E-3</c:v>
                </c:pt>
                <c:pt idx="262">
                  <c:v>-6.7040263611099257E-2</c:v>
                </c:pt>
                <c:pt idx="263">
                  <c:v>-5.6284830592644428E-2</c:v>
                </c:pt>
                <c:pt idx="264">
                  <c:v>-4.0417279712900683E-2</c:v>
                </c:pt>
                <c:pt idx="265">
                  <c:v>-3.2376000000000023E-2</c:v>
                </c:pt>
                <c:pt idx="266">
                  <c:v>4.0136961443171332E-2</c:v>
                </c:pt>
                <c:pt idx="267">
                  <c:v>-5.0273619192581715E-3</c:v>
                </c:pt>
                <c:pt idx="268">
                  <c:v>8.0572194911213285E-3</c:v>
                </c:pt>
                <c:pt idx="269">
                  <c:v>1.7543247363887474E-2</c:v>
                </c:pt>
                <c:pt idx="270">
                  <c:v>1.8306040024661677E-3</c:v>
                </c:pt>
                <c:pt idx="271">
                  <c:v>1.4684351183764013E-2</c:v>
                </c:pt>
                <c:pt idx="272">
                  <c:v>2.475279861329328E-2</c:v>
                </c:pt>
                <c:pt idx="273">
                  <c:v>-1.5656590975251597E-3</c:v>
                </c:pt>
                <c:pt idx="274">
                  <c:v>2.27207597913777E-2</c:v>
                </c:pt>
                <c:pt idx="275">
                  <c:v>-1.9681451234394149E-2</c:v>
                </c:pt>
                <c:pt idx="276">
                  <c:v>-2.0651116810547064E-2</c:v>
                </c:pt>
                <c:pt idx="277">
                  <c:v>1.554601846149275E-2</c:v>
                </c:pt>
                <c:pt idx="278">
                  <c:v>1.4762532329308799E-2</c:v>
                </c:pt>
                <c:pt idx="279">
                  <c:v>-1.2175806451612864E-2</c:v>
                </c:pt>
                <c:pt idx="280">
                  <c:v>-2.87178796632661E-2</c:v>
                </c:pt>
                <c:pt idx="281">
                  <c:v>3.6917564567047916E-3</c:v>
                </c:pt>
                <c:pt idx="282">
                  <c:v>6.7651727470529289E-3</c:v>
                </c:pt>
                <c:pt idx="283">
                  <c:v>-7.0131952644307913E-3</c:v>
                </c:pt>
                <c:pt idx="284">
                  <c:v>-8.5411447451885173E-3</c:v>
                </c:pt>
                <c:pt idx="285">
                  <c:v>-2.4253619425240826E-2</c:v>
                </c:pt>
                <c:pt idx="286">
                  <c:v>1.1613194905552291E-2</c:v>
                </c:pt>
                <c:pt idx="287">
                  <c:v>-1.9099711963334917E-2</c:v>
                </c:pt>
                <c:pt idx="288">
                  <c:v>3.2715163792949906E-2</c:v>
                </c:pt>
                <c:pt idx="289">
                  <c:v>5.679625509998977E-2</c:v>
                </c:pt>
                <c:pt idx="290">
                  <c:v>-3.7564248676223676E-2</c:v>
                </c:pt>
                <c:pt idx="291">
                  <c:v>-2.8735306106481548E-2</c:v>
                </c:pt>
                <c:pt idx="292">
                  <c:v>-5.4072204282577703E-2</c:v>
                </c:pt>
                <c:pt idx="293">
                  <c:v>-1.9574469126301473E-2</c:v>
                </c:pt>
                <c:pt idx="294">
                  <c:v>8.5359162617141392E-3</c:v>
                </c:pt>
                <c:pt idx="295">
                  <c:v>-6.9214963226490733E-3</c:v>
                </c:pt>
                <c:pt idx="296">
                  <c:v>2.3870535122051669E-2</c:v>
                </c:pt>
                <c:pt idx="297">
                  <c:v>1.0475451652007844E-2</c:v>
                </c:pt>
                <c:pt idx="298">
                  <c:v>-9.0404727746251946E-3</c:v>
                </c:pt>
                <c:pt idx="299">
                  <c:v>3.0116344843830328E-2</c:v>
                </c:pt>
                <c:pt idx="300">
                  <c:v>-3.0569377290519648E-2</c:v>
                </c:pt>
                <c:pt idx="301">
                  <c:v>-2.6489382623375145E-2</c:v>
                </c:pt>
                <c:pt idx="302">
                  <c:v>-3.0797173913043478E-2</c:v>
                </c:pt>
                <c:pt idx="303">
                  <c:v>8.18702864949763E-3</c:v>
                </c:pt>
                <c:pt idx="304">
                  <c:v>1.0790054848527592E-2</c:v>
                </c:pt>
                <c:pt idx="305">
                  <c:v>-7.3239183656407229E-5</c:v>
                </c:pt>
                <c:pt idx="306">
                  <c:v>-4.7215603829209703E-2</c:v>
                </c:pt>
                <c:pt idx="307">
                  <c:v>1.8212661326825769E-2</c:v>
                </c:pt>
                <c:pt idx="308">
                  <c:v>1.6298688101245937E-2</c:v>
                </c:pt>
                <c:pt idx="309">
                  <c:v>3.1292927903782117E-2</c:v>
                </c:pt>
                <c:pt idx="310">
                  <c:v>5.5563754790800557E-3</c:v>
                </c:pt>
                <c:pt idx="311">
                  <c:v>1.40652852529602E-2</c:v>
                </c:pt>
                <c:pt idx="312">
                  <c:v>2.0097622604515437E-2</c:v>
                </c:pt>
                <c:pt idx="313">
                  <c:v>-3.3991677106747767E-3</c:v>
                </c:pt>
                <c:pt idx="314">
                  <c:v>-8.8507620623214128E-2</c:v>
                </c:pt>
                <c:pt idx="315">
                  <c:v>3.0432663149273658E-2</c:v>
                </c:pt>
                <c:pt idx="316">
                  <c:v>2.901504430046991E-2</c:v>
                </c:pt>
                <c:pt idx="317">
                  <c:v>-2.1750836872936781E-2</c:v>
                </c:pt>
                <c:pt idx="318">
                  <c:v>1.8737271190653101E-2</c:v>
                </c:pt>
                <c:pt idx="319">
                  <c:v>-3.0497904720999947E-2</c:v>
                </c:pt>
                <c:pt idx="320">
                  <c:v>7.1562242423365485E-3</c:v>
                </c:pt>
                <c:pt idx="321">
                  <c:v>-5.8841495163829347E-3</c:v>
                </c:pt>
                <c:pt idx="322">
                  <c:v>-1.07210659509164E-2</c:v>
                </c:pt>
                <c:pt idx="323">
                  <c:v>3.386647161116698E-2</c:v>
                </c:pt>
                <c:pt idx="324">
                  <c:v>-1.2811664217531169E-2</c:v>
                </c:pt>
                <c:pt idx="325">
                  <c:v>-8.2219329597427691E-3</c:v>
                </c:pt>
                <c:pt idx="326">
                  <c:v>-3.2899630698857291E-2</c:v>
                </c:pt>
                <c:pt idx="327">
                  <c:v>1.4222641877581521E-2</c:v>
                </c:pt>
                <c:pt idx="328">
                  <c:v>-3.3541785105173388E-2</c:v>
                </c:pt>
                <c:pt idx="329">
                  <c:v>-3.3333411764705882E-2</c:v>
                </c:pt>
                <c:pt idx="330">
                  <c:v>-4.3164222569105272E-2</c:v>
                </c:pt>
                <c:pt idx="331">
                  <c:v>2.6286759094378116E-2</c:v>
                </c:pt>
                <c:pt idx="332">
                  <c:v>-1.3261175189233696E-2</c:v>
                </c:pt>
                <c:pt idx="333">
                  <c:v>2.7925497758540817E-2</c:v>
                </c:pt>
                <c:pt idx="334">
                  <c:v>-6.7611192570869007E-3</c:v>
                </c:pt>
                <c:pt idx="335">
                  <c:v>2.5260291755093305E-2</c:v>
                </c:pt>
                <c:pt idx="336">
                  <c:v>2.7117952190901875E-2</c:v>
                </c:pt>
                <c:pt idx="337">
                  <c:v>-3.8395675327355341E-2</c:v>
                </c:pt>
                <c:pt idx="338">
                  <c:v>-2.0004899570646686E-2</c:v>
                </c:pt>
                <c:pt idx="339">
                  <c:v>-9.2975208532545851E-3</c:v>
                </c:pt>
                <c:pt idx="340">
                  <c:v>-3.2283629453256087E-2</c:v>
                </c:pt>
                <c:pt idx="341">
                  <c:v>-1.1680488161727716E-2</c:v>
                </c:pt>
                <c:pt idx="342">
                  <c:v>8.7200172542562396E-5</c:v>
                </c:pt>
                <c:pt idx="343">
                  <c:v>7.4130036630039775E-4</c:v>
                </c:pt>
                <c:pt idx="344">
                  <c:v>-3.2811887943088799E-2</c:v>
                </c:pt>
                <c:pt idx="345">
                  <c:v>-8.6321839212512186E-2</c:v>
                </c:pt>
                <c:pt idx="346">
                  <c:v>-2.4852071005917183E-2</c:v>
                </c:pt>
                <c:pt idx="347">
                  <c:v>6.7758646844660111E-3</c:v>
                </c:pt>
                <c:pt idx="348">
                  <c:v>-2.3907559615960788E-2</c:v>
                </c:pt>
                <c:pt idx="349">
                  <c:v>2.8249459709786946E-2</c:v>
                </c:pt>
                <c:pt idx="350">
                  <c:v>-4.3186683681128872E-2</c:v>
                </c:pt>
                <c:pt idx="351">
                  <c:v>-2.1443566384843991E-2</c:v>
                </c:pt>
                <c:pt idx="352">
                  <c:v>8.818813704404382E-3</c:v>
                </c:pt>
                <c:pt idx="353">
                  <c:v>-1.9337722366562168E-2</c:v>
                </c:pt>
                <c:pt idx="354">
                  <c:v>2.2149918962723254E-3</c:v>
                </c:pt>
                <c:pt idx="355">
                  <c:v>-2.3772304020600113E-2</c:v>
                </c:pt>
                <c:pt idx="356">
                  <c:v>9.7073442768455129E-2</c:v>
                </c:pt>
                <c:pt idx="357">
                  <c:v>2.8991343592494074E-2</c:v>
                </c:pt>
                <c:pt idx="358">
                  <c:v>2.7392389634914292E-3</c:v>
                </c:pt>
                <c:pt idx="359">
                  <c:v>2.5609755472932767E-2</c:v>
                </c:pt>
                <c:pt idx="360">
                  <c:v>4.2282947864852573E-2</c:v>
                </c:pt>
                <c:pt idx="361">
                  <c:v>1.7386146239530671E-2</c:v>
                </c:pt>
                <c:pt idx="362">
                  <c:v>-5.6380355603955108E-2</c:v>
                </c:pt>
                <c:pt idx="363">
                  <c:v>4.1353741832724994E-3</c:v>
                </c:pt>
                <c:pt idx="364">
                  <c:v>2.0023669112986253E-2</c:v>
                </c:pt>
                <c:pt idx="365">
                  <c:v>6.1444242190556921E-2</c:v>
                </c:pt>
                <c:pt idx="366">
                  <c:v>-1.5783512591815332E-2</c:v>
                </c:pt>
                <c:pt idx="367">
                  <c:v>-9.3731511121929213E-3</c:v>
                </c:pt>
                <c:pt idx="368">
                  <c:v>-3.0403586762251415E-2</c:v>
                </c:pt>
                <c:pt idx="369">
                  <c:v>3.2466931077908351E-2</c:v>
                </c:pt>
                <c:pt idx="370">
                  <c:v>5.1513616477477618E-3</c:v>
                </c:pt>
                <c:pt idx="371">
                  <c:v>-1.8182628864535619E-2</c:v>
                </c:pt>
                <c:pt idx="372">
                  <c:v>-3.9035677886516125E-3</c:v>
                </c:pt>
                <c:pt idx="373">
                  <c:v>7.0175666438823314E-3</c:v>
                </c:pt>
                <c:pt idx="374">
                  <c:v>4.1721298662353634E-2</c:v>
                </c:pt>
                <c:pt idx="375">
                  <c:v>-5.7338952637569643E-3</c:v>
                </c:pt>
                <c:pt idx="376">
                  <c:v>4.5873564722652103E-2</c:v>
                </c:pt>
                <c:pt idx="377">
                  <c:v>-2.0134488076663414E-2</c:v>
                </c:pt>
                <c:pt idx="378">
                  <c:v>-1.4196188770942546E-2</c:v>
                </c:pt>
                <c:pt idx="379">
                  <c:v>-9.8166190970421022E-3</c:v>
                </c:pt>
                <c:pt idx="380">
                  <c:v>2.2623028723784157E-2</c:v>
                </c:pt>
                <c:pt idx="381">
                  <c:v>1.7040358744394621E-2</c:v>
                </c:pt>
                <c:pt idx="382">
                  <c:v>6.760707986898499E-3</c:v>
                </c:pt>
                <c:pt idx="383">
                  <c:v>3.4410845347462818E-2</c:v>
                </c:pt>
                <c:pt idx="384">
                  <c:v>5.2420162347180405E-3</c:v>
                </c:pt>
                <c:pt idx="385">
                  <c:v>2.5551442505930114E-2</c:v>
                </c:pt>
                <c:pt idx="386">
                  <c:v>-2.4250401855923191E-3</c:v>
                </c:pt>
                <c:pt idx="387">
                  <c:v>2.5093905124006894E-3</c:v>
                </c:pt>
                <c:pt idx="388">
                  <c:v>1.1967617036254877E-2</c:v>
                </c:pt>
                <c:pt idx="389">
                  <c:v>-7.8840579710144475E-3</c:v>
                </c:pt>
                <c:pt idx="390">
                  <c:v>9.5827977094774999E-3</c:v>
                </c:pt>
                <c:pt idx="391">
                  <c:v>-9.904693830304423E-2</c:v>
                </c:pt>
                <c:pt idx="392">
                  <c:v>-2.817989233019506E-2</c:v>
                </c:pt>
                <c:pt idx="393">
                  <c:v>7.4914066631415134E-4</c:v>
                </c:pt>
                <c:pt idx="394">
                  <c:v>2.5584614592994232E-2</c:v>
                </c:pt>
                <c:pt idx="395">
                  <c:v>4.3366293616009188E-2</c:v>
                </c:pt>
                <c:pt idx="396">
                  <c:v>-1.4404320098498414E-3</c:v>
                </c:pt>
                <c:pt idx="397">
                  <c:v>-4.6569113808741638E-2</c:v>
                </c:pt>
                <c:pt idx="398">
                  <c:v>-7.5642534593528118E-3</c:v>
                </c:pt>
                <c:pt idx="399">
                  <c:v>9.9303133725977735E-3</c:v>
                </c:pt>
                <c:pt idx="400">
                  <c:v>-2.3201677091562973E-2</c:v>
                </c:pt>
                <c:pt idx="401">
                  <c:v>3.509933774834445E-2</c:v>
                </c:pt>
                <c:pt idx="402">
                  <c:v>6.8245041586692153E-3</c:v>
                </c:pt>
                <c:pt idx="403">
                  <c:v>-1.2963354946762273E-2</c:v>
                </c:pt>
                <c:pt idx="404">
                  <c:v>-1.794070522467265E-2</c:v>
                </c:pt>
                <c:pt idx="405">
                  <c:v>1.0489052051920817E-2</c:v>
                </c:pt>
                <c:pt idx="406">
                  <c:v>-4.4764499805371706E-2</c:v>
                </c:pt>
                <c:pt idx="407">
                  <c:v>-1.9016571583808702E-2</c:v>
                </c:pt>
                <c:pt idx="408">
                  <c:v>3.4847202990861227E-2</c:v>
                </c:pt>
                <c:pt idx="409">
                  <c:v>1.5209000829780071E-2</c:v>
                </c:pt>
                <c:pt idx="410">
                  <c:v>-2.4646339850488898E-2</c:v>
                </c:pt>
                <c:pt idx="411">
                  <c:v>3.5583531471925249E-3</c:v>
                </c:pt>
                <c:pt idx="412">
                  <c:v>-1.2701930267098944E-2</c:v>
                </c:pt>
                <c:pt idx="413">
                  <c:v>-2.895851641227172E-2</c:v>
                </c:pt>
                <c:pt idx="414">
                  <c:v>1.001874999999996E-2</c:v>
                </c:pt>
                <c:pt idx="415">
                  <c:v>-9.5022015040742581E-3</c:v>
                </c:pt>
                <c:pt idx="416">
                  <c:v>2.4849080443633244E-2</c:v>
                </c:pt>
                <c:pt idx="417">
                  <c:v>4.6347054794520559E-2</c:v>
                </c:pt>
                <c:pt idx="418">
                  <c:v>-2.212524498963021E-2</c:v>
                </c:pt>
                <c:pt idx="419">
                  <c:v>1.2540141633788266E-2</c:v>
                </c:pt>
                <c:pt idx="420">
                  <c:v>-1.9348605050905712E-2</c:v>
                </c:pt>
                <c:pt idx="421">
                  <c:v>2.1123640924126837E-2</c:v>
                </c:pt>
                <c:pt idx="422">
                  <c:v>1.2323899376674675E-2</c:v>
                </c:pt>
                <c:pt idx="423">
                  <c:v>3.4783044234413711E-3</c:v>
                </c:pt>
                <c:pt idx="424">
                  <c:v>2.8509488117212219E-2</c:v>
                </c:pt>
                <c:pt idx="425">
                  <c:v>4.3474535417358851E-2</c:v>
                </c:pt>
                <c:pt idx="426">
                  <c:v>-2.9873438019655078E-3</c:v>
                </c:pt>
                <c:pt idx="427">
                  <c:v>-3.887329695861965E-3</c:v>
                </c:pt>
                <c:pt idx="428">
                  <c:v>-1.4349573170731534E-2</c:v>
                </c:pt>
                <c:pt idx="429">
                  <c:v>1.043417720884675E-2</c:v>
                </c:pt>
                <c:pt idx="430">
                  <c:v>4.0817146189154763E-3</c:v>
                </c:pt>
                <c:pt idx="431">
                  <c:v>1.9918902439024391E-3</c:v>
                </c:pt>
                <c:pt idx="432">
                  <c:v>-2.6329688297097399E-2</c:v>
                </c:pt>
                <c:pt idx="433">
                  <c:v>6.3333750000000855E-3</c:v>
                </c:pt>
                <c:pt idx="434">
                  <c:v>-7.022194558537824E-2</c:v>
                </c:pt>
                <c:pt idx="435">
                  <c:v>2.7164187140091989E-2</c:v>
                </c:pt>
                <c:pt idx="436">
                  <c:v>5.0030392136269704E-2</c:v>
                </c:pt>
                <c:pt idx="437">
                  <c:v>3.3030965461788211E-3</c:v>
                </c:pt>
                <c:pt idx="438">
                  <c:v>-6.1729008535245707E-3</c:v>
                </c:pt>
                <c:pt idx="439">
                  <c:v>7.4120496894408998E-3</c:v>
                </c:pt>
                <c:pt idx="440">
                  <c:v>-4.698102893743971E-2</c:v>
                </c:pt>
                <c:pt idx="441">
                  <c:v>-1.078193760851289E-3</c:v>
                </c:pt>
                <c:pt idx="442">
                  <c:v>-7.8148826083743149E-3</c:v>
                </c:pt>
                <c:pt idx="443">
                  <c:v>2.6414295039164482E-2</c:v>
                </c:pt>
                <c:pt idx="444">
                  <c:v>2.3105862909529325E-2</c:v>
                </c:pt>
                <c:pt idx="445">
                  <c:v>1.6409747414827619E-2</c:v>
                </c:pt>
                <c:pt idx="446">
                  <c:v>7.62402199266278E-3</c:v>
                </c:pt>
                <c:pt idx="447">
                  <c:v>3.0345943144933813E-3</c:v>
                </c:pt>
                <c:pt idx="448">
                  <c:v>3.9532048416053879E-2</c:v>
                </c:pt>
                <c:pt idx="449">
                  <c:v>-1.2030267753201731E-3</c:v>
                </c:pt>
                <c:pt idx="450">
                  <c:v>1.9853220393427955E-2</c:v>
                </c:pt>
                <c:pt idx="451">
                  <c:v>-6.8571999999999123E-3</c:v>
                </c:pt>
                <c:pt idx="452">
                  <c:v>-9.0908520765737785E-3</c:v>
                </c:pt>
                <c:pt idx="453">
                  <c:v>-1.5522819649285896E-2</c:v>
                </c:pt>
                <c:pt idx="454">
                  <c:v>7.0782874755548016E-4</c:v>
                </c:pt>
                <c:pt idx="455">
                  <c:v>0.17237716753679425</c:v>
                </c:pt>
                <c:pt idx="456">
                  <c:v>-2.17848647951349E-3</c:v>
                </c:pt>
                <c:pt idx="457">
                  <c:v>0.10016122531237402</c:v>
                </c:pt>
                <c:pt idx="458">
                  <c:v>-2.3050650302253107E-2</c:v>
                </c:pt>
                <c:pt idx="459">
                  <c:v>-2.1844386444713475E-2</c:v>
                </c:pt>
                <c:pt idx="460">
                  <c:v>3.1945686390640022E-4</c:v>
                </c:pt>
                <c:pt idx="461">
                  <c:v>1.028422245742935E-2</c:v>
                </c:pt>
                <c:pt idx="462">
                  <c:v>-4.8051500761166713E-3</c:v>
                </c:pt>
                <c:pt idx="463">
                  <c:v>1.5311291911607844E-2</c:v>
                </c:pt>
                <c:pt idx="464">
                  <c:v>-5.0685186282843023E-3</c:v>
                </c:pt>
                <c:pt idx="465">
                  <c:v>3.5031413441914454E-2</c:v>
                </c:pt>
                <c:pt idx="466">
                  <c:v>1.6284802572084766E-2</c:v>
                </c:pt>
                <c:pt idx="467">
                  <c:v>2.8251167186150998E-2</c:v>
                </c:pt>
                <c:pt idx="468">
                  <c:v>8.5768425643262744E-3</c:v>
                </c:pt>
                <c:pt idx="469">
                  <c:v>2.3349711395939596E-2</c:v>
                </c:pt>
                <c:pt idx="470">
                  <c:v>-2.5042350701839428E-2</c:v>
                </c:pt>
                <c:pt idx="471">
                  <c:v>1.3088325088338593E-2</c:v>
                </c:pt>
                <c:pt idx="472">
                  <c:v>6.5024386765245197E-3</c:v>
                </c:pt>
                <c:pt idx="473">
                  <c:v>-3.3151564093844943E-3</c:v>
                </c:pt>
                <c:pt idx="474">
                  <c:v>2.3454114138417293E-2</c:v>
                </c:pt>
                <c:pt idx="475">
                  <c:v>-1.5249958333333277E-2</c:v>
                </c:pt>
                <c:pt idx="476">
                  <c:v>-4.047841920629533E-2</c:v>
                </c:pt>
                <c:pt idx="477">
                  <c:v>1.2229479885069438E-2</c:v>
                </c:pt>
                <c:pt idx="478">
                  <c:v>-2.6283632268925116E-2</c:v>
                </c:pt>
                <c:pt idx="479">
                  <c:v>-1.2378097879974402E-2</c:v>
                </c:pt>
                <c:pt idx="480">
                  <c:v>-3.026093213551086E-5</c:v>
                </c:pt>
                <c:pt idx="481">
                  <c:v>-5.1644470945206057E-3</c:v>
                </c:pt>
                <c:pt idx="482">
                  <c:v>9.7754102812117449E-3</c:v>
                </c:pt>
                <c:pt idx="483">
                  <c:v>1.5422959902847753E-2</c:v>
                </c:pt>
                <c:pt idx="484">
                  <c:v>-1.4566943436475095E-2</c:v>
                </c:pt>
                <c:pt idx="485">
                  <c:v>6.5197697545327903E-3</c:v>
                </c:pt>
                <c:pt idx="486">
                  <c:v>4.7463137161979536E-3</c:v>
                </c:pt>
                <c:pt idx="487">
                  <c:v>1.001219599530878E-2</c:v>
                </c:pt>
                <c:pt idx="488">
                  <c:v>3.5063007412636689E-2</c:v>
                </c:pt>
                <c:pt idx="489">
                  <c:v>8.6392373173105851E-3</c:v>
                </c:pt>
                <c:pt idx="490">
                  <c:v>1.7271512133319001E-2</c:v>
                </c:pt>
                <c:pt idx="491">
                  <c:v>4.154549231408451E-3</c:v>
                </c:pt>
                <c:pt idx="492">
                  <c:v>4.5345510964004861E-2</c:v>
                </c:pt>
                <c:pt idx="493">
                  <c:v>4.3272775933159927E-3</c:v>
                </c:pt>
                <c:pt idx="494">
                  <c:v>4.3848368655955497E-2</c:v>
                </c:pt>
                <c:pt idx="495">
                  <c:v>3.2643686475245896E-2</c:v>
                </c:pt>
                <c:pt idx="496">
                  <c:v>3.631565433820455E-3</c:v>
                </c:pt>
                <c:pt idx="497">
                  <c:v>1.5979418621594011E-2</c:v>
                </c:pt>
                <c:pt idx="498">
                  <c:v>2.2827170106760112E-2</c:v>
                </c:pt>
                <c:pt idx="499">
                  <c:v>1.6568952189430077E-2</c:v>
                </c:pt>
                <c:pt idx="500">
                  <c:v>-1.4275862068965568E-2</c:v>
                </c:pt>
                <c:pt idx="501">
                  <c:v>-5.5481704330791248E-2</c:v>
                </c:pt>
                <c:pt idx="502">
                  <c:v>4.81481111111111E-2</c:v>
                </c:pt>
                <c:pt idx="503">
                  <c:v>3.7691450095104245E-2</c:v>
                </c:pt>
                <c:pt idx="504">
                  <c:v>-6.8070373801625616E-5</c:v>
                </c:pt>
                <c:pt idx="505">
                  <c:v>4.7517377005590521E-2</c:v>
                </c:pt>
                <c:pt idx="506">
                  <c:v>2.665799739921966E-2</c:v>
                </c:pt>
                <c:pt idx="507">
                  <c:v>4.9398321722609398E-2</c:v>
                </c:pt>
                <c:pt idx="508">
                  <c:v>-3.0798673228686593E-2</c:v>
                </c:pt>
                <c:pt idx="509">
                  <c:v>2.4305331888761883E-2</c:v>
                </c:pt>
                <c:pt idx="510">
                  <c:v>0.10285707581415947</c:v>
                </c:pt>
                <c:pt idx="511">
                  <c:v>-2.664168779627387E-2</c:v>
                </c:pt>
                <c:pt idx="512">
                  <c:v>-6.797413043617978E-2</c:v>
                </c:pt>
                <c:pt idx="513">
                  <c:v>2.8070884938900847E-2</c:v>
                </c:pt>
                <c:pt idx="514">
                  <c:v>4.4601069931598229E-2</c:v>
                </c:pt>
                <c:pt idx="515">
                  <c:v>7.852902848820531E-2</c:v>
                </c:pt>
                <c:pt idx="516">
                  <c:v>-1.3359125356951263E-2</c:v>
                </c:pt>
                <c:pt idx="517">
                  <c:v>1.1306982019061813E-2</c:v>
                </c:pt>
                <c:pt idx="518">
                  <c:v>-5.0190105672677544E-2</c:v>
                </c:pt>
                <c:pt idx="519">
                  <c:v>4.8893870776439773E-2</c:v>
                </c:pt>
                <c:pt idx="520">
                  <c:v>1.2665103824779596E-2</c:v>
                </c:pt>
                <c:pt idx="521">
                  <c:v>9.8542567167594963E-2</c:v>
                </c:pt>
                <c:pt idx="522">
                  <c:v>1.1985793332758029E-2</c:v>
                </c:pt>
                <c:pt idx="523">
                  <c:v>5.2640576479981986E-2</c:v>
                </c:pt>
                <c:pt idx="524">
                  <c:v>0.31063246167573311</c:v>
                </c:pt>
                <c:pt idx="525">
                  <c:v>-6.7613467233401295E-2</c:v>
                </c:pt>
                <c:pt idx="526">
                  <c:v>-0.14981903924311357</c:v>
                </c:pt>
                <c:pt idx="527">
                  <c:v>4.3762232157501163E-2</c:v>
                </c:pt>
                <c:pt idx="528">
                  <c:v>9.5065296863140802E-2</c:v>
                </c:pt>
                <c:pt idx="529">
                  <c:v>-3.9012488475312225E-2</c:v>
                </c:pt>
                <c:pt idx="530">
                  <c:v>1.1810819753259299E-2</c:v>
                </c:pt>
                <c:pt idx="531">
                  <c:v>-4.6318811125812341E-2</c:v>
                </c:pt>
                <c:pt idx="532">
                  <c:v>6.1172232667983016E-2</c:v>
                </c:pt>
                <c:pt idx="533">
                  <c:v>6.9078501909297846E-2</c:v>
                </c:pt>
                <c:pt idx="534">
                  <c:v>9.7314620381923525E-2</c:v>
                </c:pt>
                <c:pt idx="535">
                  <c:v>-1.2506784109440011E-2</c:v>
                </c:pt>
                <c:pt idx="536">
                  <c:v>-5.4498548563478074E-3</c:v>
                </c:pt>
                <c:pt idx="537">
                  <c:v>-7.4952007209684965E-2</c:v>
                </c:pt>
                <c:pt idx="538">
                  <c:v>1.1918903314434954E-2</c:v>
                </c:pt>
                <c:pt idx="539">
                  <c:v>-7.832738792676279E-2</c:v>
                </c:pt>
                <c:pt idx="540">
                  <c:v>-6.7092650042360383E-2</c:v>
                </c:pt>
                <c:pt idx="541">
                  <c:v>-0.13739728390692382</c:v>
                </c:pt>
                <c:pt idx="542">
                  <c:v>0.12952196283944747</c:v>
                </c:pt>
                <c:pt idx="543">
                  <c:v>0.13179434051667013</c:v>
                </c:pt>
                <c:pt idx="544">
                  <c:v>-5.0981365193009637E-2</c:v>
                </c:pt>
                <c:pt idx="545">
                  <c:v>-5.2607536975560518E-2</c:v>
                </c:pt>
                <c:pt idx="546">
                  <c:v>-4.6658422749001484E-2</c:v>
                </c:pt>
                <c:pt idx="547">
                  <c:v>-0.12262319565217393</c:v>
                </c:pt>
                <c:pt idx="548">
                  <c:v>8.9264830020852892E-2</c:v>
                </c:pt>
                <c:pt idx="549">
                  <c:v>-2.9161592777326169E-2</c:v>
                </c:pt>
                <c:pt idx="550">
                  <c:v>-9.2642877225866879E-2</c:v>
                </c:pt>
                <c:pt idx="551">
                  <c:v>2.4290294670748613E-2</c:v>
                </c:pt>
                <c:pt idx="552">
                  <c:v>-0.21092442148153209</c:v>
                </c:pt>
                <c:pt idx="553">
                  <c:v>-6.2811471655318585E-2</c:v>
                </c:pt>
                <c:pt idx="554">
                  <c:v>-0.11592922888116178</c:v>
                </c:pt>
                <c:pt idx="555">
                  <c:v>-3.6760875926009032E-2</c:v>
                </c:pt>
                <c:pt idx="556">
                  <c:v>0.16946889511609281</c:v>
                </c:pt>
                <c:pt idx="557">
                  <c:v>-1.049743279892092E-2</c:v>
                </c:pt>
                <c:pt idx="558">
                  <c:v>0.1007840820671549</c:v>
                </c:pt>
                <c:pt idx="559">
                  <c:v>0.14236323067253298</c:v>
                </c:pt>
                <c:pt idx="560">
                  <c:v>3.9248970522640057E-3</c:v>
                </c:pt>
                <c:pt idx="561">
                  <c:v>-7.7440213469730429E-2</c:v>
                </c:pt>
                <c:pt idx="562">
                  <c:v>1.0415821369670345E-2</c:v>
                </c:pt>
                <c:pt idx="563">
                  <c:v>-1.7657644776042616E-2</c:v>
                </c:pt>
                <c:pt idx="564">
                  <c:v>5.4861843197531839E-3</c:v>
                </c:pt>
                <c:pt idx="565">
                  <c:v>-4.5575300331863022E-2</c:v>
                </c:pt>
                <c:pt idx="566">
                  <c:v>5.9185464142133951E-2</c:v>
                </c:pt>
                <c:pt idx="567">
                  <c:v>3.3366535491986685E-3</c:v>
                </c:pt>
                <c:pt idx="568">
                  <c:v>6.6118834147955691E-2</c:v>
                </c:pt>
                <c:pt idx="569">
                  <c:v>1.6880780435991925E-2</c:v>
                </c:pt>
                <c:pt idx="570">
                  <c:v>1.4236764577438091E-2</c:v>
                </c:pt>
                <c:pt idx="571">
                  <c:v>4.9938637942726807E-2</c:v>
                </c:pt>
                <c:pt idx="572">
                  <c:v>0.18437366895213139</c:v>
                </c:pt>
                <c:pt idx="573">
                  <c:v>6.1562019829177264E-2</c:v>
                </c:pt>
                <c:pt idx="574">
                  <c:v>-3.3773571200986799E-2</c:v>
                </c:pt>
                <c:pt idx="575">
                  <c:v>7.7189114629067038E-2</c:v>
                </c:pt>
                <c:pt idx="576">
                  <c:v>-5.1250791196218733E-2</c:v>
                </c:pt>
                <c:pt idx="577">
                  <c:v>-3.521243250409662E-3</c:v>
                </c:pt>
                <c:pt idx="578">
                  <c:v>-3.5802361010502687E-2</c:v>
                </c:pt>
                <c:pt idx="579">
                  <c:v>3.3552139980229698E-2</c:v>
                </c:pt>
                <c:pt idx="580">
                  <c:v>-2.3075899585599233E-2</c:v>
                </c:pt>
                <c:pt idx="581">
                  <c:v>3.7703472360430187E-2</c:v>
                </c:pt>
                <c:pt idx="582">
                  <c:v>7.8673018261683048E-2</c:v>
                </c:pt>
                <c:pt idx="583">
                  <c:v>-6.8749559670519527E-3</c:v>
                </c:pt>
                <c:pt idx="584">
                  <c:v>8.2286114083941805E-2</c:v>
                </c:pt>
                <c:pt idx="585">
                  <c:v>-0.11715531156767987</c:v>
                </c:pt>
                <c:pt idx="586">
                  <c:v>-7.1523140967500412E-2</c:v>
                </c:pt>
                <c:pt idx="587">
                  <c:v>0.12666192401338194</c:v>
                </c:pt>
                <c:pt idx="588">
                  <c:v>-1.6827295437336579E-2</c:v>
                </c:pt>
                <c:pt idx="589">
                  <c:v>9.1435287719711063E-4</c:v>
                </c:pt>
                <c:pt idx="590">
                  <c:v>2.130698307999734E-2</c:v>
                </c:pt>
                <c:pt idx="591">
                  <c:v>-4.1069391153660496E-3</c:v>
                </c:pt>
                <c:pt idx="592">
                  <c:v>4.616000313316708E-2</c:v>
                </c:pt>
                <c:pt idx="593">
                  <c:v>-7.4606593242116468E-3</c:v>
                </c:pt>
                <c:pt idx="594">
                  <c:v>-4.974233397902126E-2</c:v>
                </c:pt>
                <c:pt idx="595">
                  <c:v>1.3269211538461544E-2</c:v>
                </c:pt>
                <c:pt idx="596">
                  <c:v>4.7358778655509172E-2</c:v>
                </c:pt>
                <c:pt idx="597">
                  <c:v>-1.5233522283901112E-2</c:v>
                </c:pt>
                <c:pt idx="598">
                  <c:v>6.5385441875749819E-3</c:v>
                </c:pt>
                <c:pt idx="599">
                  <c:v>-5.4844423128986722E-3</c:v>
                </c:pt>
                <c:pt idx="600">
                  <c:v>7.5612313396605573E-3</c:v>
                </c:pt>
                <c:pt idx="601">
                  <c:v>1.4996862054057336E-2</c:v>
                </c:pt>
                <c:pt idx="602">
                  <c:v>-1.634509355551619E-2</c:v>
                </c:pt>
                <c:pt idx="603">
                  <c:v>-8.953987445252309E-3</c:v>
                </c:pt>
                <c:pt idx="604">
                  <c:v>-5.8511818075158767E-3</c:v>
                </c:pt>
                <c:pt idx="605">
                  <c:v>6.0896437443055625E-2</c:v>
                </c:pt>
                <c:pt idx="606">
                  <c:v>4.2773880371086016E-2</c:v>
                </c:pt>
                <c:pt idx="607">
                  <c:v>-7.3544260235027439E-3</c:v>
                </c:pt>
                <c:pt idx="608">
                  <c:v>1.9817085528982931E-3</c:v>
                </c:pt>
                <c:pt idx="609">
                  <c:v>-1.352990298427827E-2</c:v>
                </c:pt>
                <c:pt idx="610">
                  <c:v>4.6887798192792589E-2</c:v>
                </c:pt>
                <c:pt idx="611">
                  <c:v>2.2861795678583215E-2</c:v>
                </c:pt>
                <c:pt idx="612">
                  <c:v>5.518032904288956E-2</c:v>
                </c:pt>
                <c:pt idx="613">
                  <c:v>-1.6937532083014138E-3</c:v>
                </c:pt>
                <c:pt idx="614">
                  <c:v>-1.0300948887055074E-2</c:v>
                </c:pt>
                <c:pt idx="615">
                  <c:v>-6.3479614755934166E-2</c:v>
                </c:pt>
                <c:pt idx="616">
                  <c:v>0.10248527273419951</c:v>
                </c:pt>
                <c:pt idx="617">
                  <c:v>-2.3857227451134777E-2</c:v>
                </c:pt>
                <c:pt idx="618">
                  <c:v>1.548024661164733E-2</c:v>
                </c:pt>
                <c:pt idx="619">
                  <c:v>9.7507474164744319E-3</c:v>
                </c:pt>
                <c:pt idx="620">
                  <c:v>-1.2668185150391526E-2</c:v>
                </c:pt>
                <c:pt idx="621">
                  <c:v>-1.0699585514254476E-3</c:v>
                </c:pt>
                <c:pt idx="622">
                  <c:v>-4.7753631918837089E-3</c:v>
                </c:pt>
                <c:pt idx="623">
                  <c:v>-4.0076076890603253E-2</c:v>
                </c:pt>
                <c:pt idx="624">
                  <c:v>4.2451271652676814E-2</c:v>
                </c:pt>
                <c:pt idx="625">
                  <c:v>-2.5905150533413211E-2</c:v>
                </c:pt>
                <c:pt idx="626">
                  <c:v>3.868888666324987E-2</c:v>
                </c:pt>
                <c:pt idx="627">
                  <c:v>7.6005948614186206E-2</c:v>
                </c:pt>
                <c:pt idx="628">
                  <c:v>0.1278670690249476</c:v>
                </c:pt>
                <c:pt idx="629">
                  <c:v>4.5199234271529956E-2</c:v>
                </c:pt>
                <c:pt idx="630">
                  <c:v>0.10050999109262988</c:v>
                </c:pt>
                <c:pt idx="631">
                  <c:v>-7.1743259572223302E-6</c:v>
                </c:pt>
                <c:pt idx="632">
                  <c:v>-5.7010250733388126E-3</c:v>
                </c:pt>
                <c:pt idx="633">
                  <c:v>-7.0868795469273421E-4</c:v>
                </c:pt>
                <c:pt idx="634">
                  <c:v>0.18839540249566908</c:v>
                </c:pt>
                <c:pt idx="635">
                  <c:v>-6.2085606909323854E-2</c:v>
                </c:pt>
                <c:pt idx="636">
                  <c:v>-8.3547014252795468E-3</c:v>
                </c:pt>
                <c:pt idx="637">
                  <c:v>-4.2670148092381607E-2</c:v>
                </c:pt>
                <c:pt idx="638">
                  <c:v>2.4567419997046345E-2</c:v>
                </c:pt>
                <c:pt idx="639">
                  <c:v>3.6737288854151312E-3</c:v>
                </c:pt>
                <c:pt idx="640">
                  <c:v>7.960447541751213E-2</c:v>
                </c:pt>
                <c:pt idx="641">
                  <c:v>-2.4958403636257603E-2</c:v>
                </c:pt>
                <c:pt idx="642">
                  <c:v>5.0000019699812825E-2</c:v>
                </c:pt>
                <c:pt idx="643">
                  <c:v>-0.15660980076833736</c:v>
                </c:pt>
                <c:pt idx="644">
                  <c:v>1.3410911882877028E-2</c:v>
                </c:pt>
                <c:pt idx="645">
                  <c:v>4.8083687751461761E-2</c:v>
                </c:pt>
                <c:pt idx="646">
                  <c:v>-1.994720678367068E-3</c:v>
                </c:pt>
                <c:pt idx="647">
                  <c:v>-8.660916113663682E-3</c:v>
                </c:pt>
                <c:pt idx="648">
                  <c:v>1.8145192081003833E-2</c:v>
                </c:pt>
                <c:pt idx="649">
                  <c:v>-4.3432326732673207E-2</c:v>
                </c:pt>
                <c:pt idx="650">
                  <c:v>3.1610553553502729E-2</c:v>
                </c:pt>
                <c:pt idx="651">
                  <c:v>-1.3511648390000853E-3</c:v>
                </c:pt>
                <c:pt idx="652">
                  <c:v>-1.4468113981751342E-3</c:v>
                </c:pt>
                <c:pt idx="653">
                  <c:v>5.8423765511124454E-3</c:v>
                </c:pt>
                <c:pt idx="654">
                  <c:v>-3.4370511435857384E-2</c:v>
                </c:pt>
                <c:pt idx="655">
                  <c:v>-3.5911605786987599E-2</c:v>
                </c:pt>
                <c:pt idx="656">
                  <c:v>5.3008603531580281E-2</c:v>
                </c:pt>
                <c:pt idx="657">
                  <c:v>9.5918387755102044E-2</c:v>
                </c:pt>
                <c:pt idx="658">
                  <c:v>3.3513351331222498E-2</c:v>
                </c:pt>
                <c:pt idx="659">
                  <c:v>7.2132593658038122E-3</c:v>
                </c:pt>
                <c:pt idx="660">
                  <c:v>0.13237327015098552</c:v>
                </c:pt>
                <c:pt idx="661">
                  <c:v>-1.7898980275054318E-2</c:v>
                </c:pt>
                <c:pt idx="662">
                  <c:v>-2.3163699235095392E-3</c:v>
                </c:pt>
                <c:pt idx="663">
                  <c:v>9.8931597056282766E-2</c:v>
                </c:pt>
                <c:pt idx="664">
                  <c:v>3.9867724235252651E-2</c:v>
                </c:pt>
                <c:pt idx="665">
                  <c:v>-7.1199468587388348E-2</c:v>
                </c:pt>
                <c:pt idx="666">
                  <c:v>4.3096041228585208E-2</c:v>
                </c:pt>
                <c:pt idx="667">
                  <c:v>5.8475754698087669E-2</c:v>
                </c:pt>
                <c:pt idx="668">
                  <c:v>5.2585221273289288E-2</c:v>
                </c:pt>
                <c:pt idx="669">
                  <c:v>-3.1401345848618215E-2</c:v>
                </c:pt>
                <c:pt idx="670">
                  <c:v>0.12939429117720494</c:v>
                </c:pt>
                <c:pt idx="671">
                  <c:v>-4.6102728937067537E-2</c:v>
                </c:pt>
                <c:pt idx="672">
                  <c:v>-0.14981522682760026</c:v>
                </c:pt>
                <c:pt idx="673">
                  <c:v>-1.0853778069923974E-2</c:v>
                </c:pt>
                <c:pt idx="674">
                  <c:v>-0.11620868053299531</c:v>
                </c:pt>
                <c:pt idx="675">
                  <c:v>1.6854354311334179E-3</c:v>
                </c:pt>
                <c:pt idx="676">
                  <c:v>8.3034168308358913E-2</c:v>
                </c:pt>
                <c:pt idx="677">
                  <c:v>-1.1056151027806561E-2</c:v>
                </c:pt>
                <c:pt idx="678">
                  <c:v>-2.5920458982253911E-3</c:v>
                </c:pt>
                <c:pt idx="679">
                  <c:v>0.14597722393955179</c:v>
                </c:pt>
                <c:pt idx="680">
                  <c:v>7.5820022654754194E-3</c:v>
                </c:pt>
                <c:pt idx="681">
                  <c:v>-5.5175370889287444E-2</c:v>
                </c:pt>
                <c:pt idx="682">
                  <c:v>7.7815195966544973E-2</c:v>
                </c:pt>
                <c:pt idx="683">
                  <c:v>1.1586345945957312E-2</c:v>
                </c:pt>
                <c:pt idx="684">
                  <c:v>-5.192773318994854E-2</c:v>
                </c:pt>
                <c:pt idx="685">
                  <c:v>-5.6890140856637066E-2</c:v>
                </c:pt>
                <c:pt idx="686">
                  <c:v>-0.10208307416102262</c:v>
                </c:pt>
                <c:pt idx="687">
                  <c:v>8.1555731677962345E-2</c:v>
                </c:pt>
                <c:pt idx="688">
                  <c:v>7.9167392960946187E-2</c:v>
                </c:pt>
                <c:pt idx="689">
                  <c:v>-2.0300417847272354E-2</c:v>
                </c:pt>
                <c:pt idx="690">
                  <c:v>1.2788437008136946E-2</c:v>
                </c:pt>
                <c:pt idx="691">
                  <c:v>4.6140671516082719E-2</c:v>
                </c:pt>
                <c:pt idx="692">
                  <c:v>-4.3946808384791751E-2</c:v>
                </c:pt>
                <c:pt idx="693">
                  <c:v>4.6512921632010252E-3</c:v>
                </c:pt>
                <c:pt idx="694">
                  <c:v>1.0393315051959444E-3</c:v>
                </c:pt>
                <c:pt idx="695">
                  <c:v>-9.2498948205500583E-3</c:v>
                </c:pt>
                <c:pt idx="696">
                  <c:v>4.4227990142520344E-2</c:v>
                </c:pt>
                <c:pt idx="697">
                  <c:v>-1.8953589957682718E-2</c:v>
                </c:pt>
                <c:pt idx="698">
                  <c:v>2.7596297174247851E-2</c:v>
                </c:pt>
                <c:pt idx="699">
                  <c:v>3.0543802010636399E-3</c:v>
                </c:pt>
                <c:pt idx="700">
                  <c:v>1.4503163888432903E-2</c:v>
                </c:pt>
                <c:pt idx="701">
                  <c:v>1.1783560904367778E-3</c:v>
                </c:pt>
                <c:pt idx="702">
                  <c:v>9.1714352538727964E-3</c:v>
                </c:pt>
                <c:pt idx="703">
                  <c:v>-1.8044111910327666E-2</c:v>
                </c:pt>
                <c:pt idx="704">
                  <c:v>-3.2471327728645596E-2</c:v>
                </c:pt>
                <c:pt idx="705">
                  <c:v>-2.0961282373177813E-2</c:v>
                </c:pt>
                <c:pt idx="706">
                  <c:v>4.5469675463577393E-2</c:v>
                </c:pt>
                <c:pt idx="707">
                  <c:v>-4.5438159416419072E-2</c:v>
                </c:pt>
                <c:pt idx="708">
                  <c:v>-2.4203395742140487E-2</c:v>
                </c:pt>
                <c:pt idx="709">
                  <c:v>2.9468105777445207E-2</c:v>
                </c:pt>
                <c:pt idx="710">
                  <c:v>-1.7179531758423752E-2</c:v>
                </c:pt>
                <c:pt idx="711">
                  <c:v>-1.5654946967679034E-2</c:v>
                </c:pt>
                <c:pt idx="712">
                  <c:v>-7.4641792864829706E-3</c:v>
                </c:pt>
                <c:pt idx="713">
                  <c:v>-3.1703143823843739E-2</c:v>
                </c:pt>
                <c:pt idx="714">
                  <c:v>3.9923849337009182E-2</c:v>
                </c:pt>
                <c:pt idx="715">
                  <c:v>5.098479491298151E-2</c:v>
                </c:pt>
                <c:pt idx="716">
                  <c:v>-5.387557738002785E-3</c:v>
                </c:pt>
                <c:pt idx="717">
                  <c:v>1.8211576465858893E-2</c:v>
                </c:pt>
                <c:pt idx="718">
                  <c:v>7.7963608012507893E-3</c:v>
                </c:pt>
                <c:pt idx="719">
                  <c:v>-4.4163829351535809E-2</c:v>
                </c:pt>
                <c:pt idx="720">
                  <c:v>-8.664807603119426E-3</c:v>
                </c:pt>
                <c:pt idx="721">
                  <c:v>-3.3617001001881885E-3</c:v>
                </c:pt>
                <c:pt idx="722">
                  <c:v>-1.0119327352974682E-2</c:v>
                </c:pt>
                <c:pt idx="723">
                  <c:v>-4.6732312086139654E-3</c:v>
                </c:pt>
                <c:pt idx="724">
                  <c:v>0.12530262820486565</c:v>
                </c:pt>
                <c:pt idx="725">
                  <c:v>-2.5686172668923434E-2</c:v>
                </c:pt>
                <c:pt idx="726">
                  <c:v>9.7356997605025072E-2</c:v>
                </c:pt>
                <c:pt idx="727">
                  <c:v>1.2174841463414713E-2</c:v>
                </c:pt>
                <c:pt idx="728">
                  <c:v>1.1064402410857831E-2</c:v>
                </c:pt>
                <c:pt idx="729">
                  <c:v>7.3287011266320146E-2</c:v>
                </c:pt>
                <c:pt idx="730">
                  <c:v>1.7875659002830484E-2</c:v>
                </c:pt>
                <c:pt idx="731">
                  <c:v>5.6539293997998959E-2</c:v>
                </c:pt>
                <c:pt idx="732">
                  <c:v>3.6220643009391651E-2</c:v>
                </c:pt>
                <c:pt idx="733">
                  <c:v>-7.6717076457940006E-3</c:v>
                </c:pt>
                <c:pt idx="734">
                  <c:v>-6.885996101812368E-2</c:v>
                </c:pt>
                <c:pt idx="735">
                  <c:v>6.0347984911537284E-2</c:v>
                </c:pt>
                <c:pt idx="736">
                  <c:v>1.6778379825145137E-3</c:v>
                </c:pt>
                <c:pt idx="737">
                  <c:v>2.3536013803137527E-2</c:v>
                </c:pt>
                <c:pt idx="738">
                  <c:v>3.4037527445137501E-2</c:v>
                </c:pt>
                <c:pt idx="739">
                  <c:v>4.5051276544145015E-2</c:v>
                </c:pt>
                <c:pt idx="740">
                  <c:v>-0.1213419294752224</c:v>
                </c:pt>
                <c:pt idx="741">
                  <c:v>7.0755755617073979E-2</c:v>
                </c:pt>
                <c:pt idx="742">
                  <c:v>6.4877093750176891E-3</c:v>
                </c:pt>
                <c:pt idx="743">
                  <c:v>3.9224579366063522E-2</c:v>
                </c:pt>
                <c:pt idx="744">
                  <c:v>-2.3395700234410326E-2</c:v>
                </c:pt>
                <c:pt idx="745">
                  <c:v>-6.3688456832170336E-5</c:v>
                </c:pt>
                <c:pt idx="746">
                  <c:v>6.4805200552690664E-2</c:v>
                </c:pt>
                <c:pt idx="747">
                  <c:v>-3.9766393773848652E-3</c:v>
                </c:pt>
                <c:pt idx="748">
                  <c:v>-2.7377530373041005E-2</c:v>
                </c:pt>
                <c:pt idx="749">
                  <c:v>-2.4382699074074046E-2</c:v>
                </c:pt>
                <c:pt idx="750">
                  <c:v>1.706737553346864E-2</c:v>
                </c:pt>
                <c:pt idx="751">
                  <c:v>4.9020985872057193E-2</c:v>
                </c:pt>
                <c:pt idx="752">
                  <c:v>-2.0029392892182595E-2</c:v>
                </c:pt>
                <c:pt idx="753">
                  <c:v>1.6641476953500225E-2</c:v>
                </c:pt>
                <c:pt idx="754">
                  <c:v>4.1651794642857176E-2</c:v>
                </c:pt>
                <c:pt idx="755">
                  <c:v>2.7814704257363338E-2</c:v>
                </c:pt>
                <c:pt idx="756">
                  <c:v>5.8376864278883635E-3</c:v>
                </c:pt>
                <c:pt idx="757">
                  <c:v>4.813034139735374E-2</c:v>
                </c:pt>
                <c:pt idx="758">
                  <c:v>2.5234303482701372E-2</c:v>
                </c:pt>
                <c:pt idx="759">
                  <c:v>0.1007806562517878</c:v>
                </c:pt>
                <c:pt idx="760">
                  <c:v>-7.7103256463430109E-3</c:v>
                </c:pt>
                <c:pt idx="761">
                  <c:v>-2.1662341831453248E-2</c:v>
                </c:pt>
                <c:pt idx="762">
                  <c:v>2.618529241877262E-2</c:v>
                </c:pt>
                <c:pt idx="763">
                  <c:v>-1.0987808107476753E-2</c:v>
                </c:pt>
                <c:pt idx="764">
                  <c:v>1.0208782232263031E-2</c:v>
                </c:pt>
                <c:pt idx="765">
                  <c:v>-1.6666679577464809E-2</c:v>
                </c:pt>
                <c:pt idx="766">
                  <c:v>2.4994071705579806E-2</c:v>
                </c:pt>
                <c:pt idx="767">
                  <c:v>-4.3552436176078841E-3</c:v>
                </c:pt>
                <c:pt idx="768">
                  <c:v>-2.4198831578947297E-2</c:v>
                </c:pt>
                <c:pt idx="769">
                  <c:v>2.4798936875740279E-2</c:v>
                </c:pt>
                <c:pt idx="770">
                  <c:v>4.2549747368421147E-2</c:v>
                </c:pt>
                <c:pt idx="771">
                  <c:v>-2.3592661040016151E-2</c:v>
                </c:pt>
                <c:pt idx="772">
                  <c:v>-5.7850260923821617E-2</c:v>
                </c:pt>
                <c:pt idx="773">
                  <c:v>1.219504342653481E-2</c:v>
                </c:pt>
                <c:pt idx="774">
                  <c:v>-1.8927698320103905E-2</c:v>
                </c:pt>
                <c:pt idx="775">
                  <c:v>3.7320875589456251E-2</c:v>
                </c:pt>
                <c:pt idx="776">
                  <c:v>3.8286681618743219E-2</c:v>
                </c:pt>
                <c:pt idx="777">
                  <c:v>-2.5107737909389537E-2</c:v>
                </c:pt>
                <c:pt idx="778">
                  <c:v>-1.1695943859649161E-2</c:v>
                </c:pt>
                <c:pt idx="779">
                  <c:v>2.9195358502072808E-2</c:v>
                </c:pt>
                <c:pt idx="780">
                  <c:v>-1.6730503808487531E-2</c:v>
                </c:pt>
                <c:pt idx="781">
                  <c:v>-1.3425101316215516E-2</c:v>
                </c:pt>
                <c:pt idx="782">
                  <c:v>-3.6982579893317824E-2</c:v>
                </c:pt>
                <c:pt idx="783">
                  <c:v>-1.3760969899693694E-2</c:v>
                </c:pt>
                <c:pt idx="784">
                  <c:v>2.0892042272270504E-2</c:v>
                </c:pt>
                <c:pt idx="785">
                  <c:v>-4.7567242692116957E-2</c:v>
                </c:pt>
                <c:pt idx="786">
                  <c:v>2.3232220684550739E-3</c:v>
                </c:pt>
                <c:pt idx="787">
                  <c:v>1.8056136060982129E-2</c:v>
                </c:pt>
                <c:pt idx="788">
                  <c:v>-4.0704403773584884E-2</c:v>
                </c:pt>
                <c:pt idx="789">
                  <c:v>-0.1317921668569603</c:v>
                </c:pt>
                <c:pt idx="790">
                  <c:v>7.5090990323787271E-2</c:v>
                </c:pt>
                <c:pt idx="791">
                  <c:v>2.0088485774011754E-2</c:v>
                </c:pt>
                <c:pt idx="792">
                  <c:v>-3.6011877264880719E-2</c:v>
                </c:pt>
                <c:pt idx="793">
                  <c:v>-1.4128547465795373E-2</c:v>
                </c:pt>
                <c:pt idx="794">
                  <c:v>4.0819575081045743E-2</c:v>
                </c:pt>
                <c:pt idx="795">
                  <c:v>-4.2170173308932947E-2</c:v>
                </c:pt>
                <c:pt idx="796">
                  <c:v>-4.6788452912497683E-2</c:v>
                </c:pt>
                <c:pt idx="797">
                  <c:v>-4.534924395198791E-2</c:v>
                </c:pt>
                <c:pt idx="798">
                  <c:v>-4.0746864026924963E-2</c:v>
                </c:pt>
                <c:pt idx="799">
                  <c:v>1.2705028681358583E-2</c:v>
                </c:pt>
                <c:pt idx="800">
                  <c:v>0.15146830533677844</c:v>
                </c:pt>
                <c:pt idx="801">
                  <c:v>-1.2851763493212319E-3</c:v>
                </c:pt>
                <c:pt idx="802">
                  <c:v>-4.2036044172508322E-2</c:v>
                </c:pt>
                <c:pt idx="803">
                  <c:v>3.5955220261617217E-2</c:v>
                </c:pt>
                <c:pt idx="804">
                  <c:v>1.3341224125809696E-2</c:v>
                </c:pt>
                <c:pt idx="805">
                  <c:v>-6.6083737249951896E-2</c:v>
                </c:pt>
                <c:pt idx="806">
                  <c:v>4.1743415300922758E-2</c:v>
                </c:pt>
                <c:pt idx="807">
                  <c:v>-5.5078946704805794E-2</c:v>
                </c:pt>
                <c:pt idx="808">
                  <c:v>5.875346709701617E-2</c:v>
                </c:pt>
                <c:pt idx="809">
                  <c:v>-1.2883636676715667E-2</c:v>
                </c:pt>
                <c:pt idx="810">
                  <c:v>-1.1631154022042041E-2</c:v>
                </c:pt>
                <c:pt idx="811">
                  <c:v>-8.2211725289301318E-2</c:v>
                </c:pt>
                <c:pt idx="812">
                  <c:v>4.7096267134649678E-2</c:v>
                </c:pt>
                <c:pt idx="813">
                  <c:v>-4.0864966744550729E-2</c:v>
                </c:pt>
                <c:pt idx="814">
                  <c:v>-2.256191121850748E-2</c:v>
                </c:pt>
                <c:pt idx="815">
                  <c:v>7.456584327885922E-2</c:v>
                </c:pt>
                <c:pt idx="816">
                  <c:v>6.4566541950291226E-2</c:v>
                </c:pt>
                <c:pt idx="817">
                  <c:v>2.8095374784602615E-2</c:v>
                </c:pt>
                <c:pt idx="818">
                  <c:v>-2.4600457536556364E-2</c:v>
                </c:pt>
                <c:pt idx="819">
                  <c:v>-4.7805561552223845E-3</c:v>
                </c:pt>
                <c:pt idx="820">
                  <c:v>-1.4002903930130947E-2</c:v>
                </c:pt>
                <c:pt idx="821">
                  <c:v>5.7576987380952946E-4</c:v>
                </c:pt>
                <c:pt idx="822">
                  <c:v>1.1700101459194086E-2</c:v>
                </c:pt>
                <c:pt idx="823">
                  <c:v>3.9375820444438735E-2</c:v>
                </c:pt>
                <c:pt idx="824">
                  <c:v>8.138064285500389E-2</c:v>
                </c:pt>
                <c:pt idx="825">
                  <c:v>-3.5811589002995449E-2</c:v>
                </c:pt>
                <c:pt idx="826">
                  <c:v>-1.944556341678114E-2</c:v>
                </c:pt>
                <c:pt idx="827">
                  <c:v>-1.2420210096673932E-2</c:v>
                </c:pt>
                <c:pt idx="828">
                  <c:v>-3.0294746787016616E-3</c:v>
                </c:pt>
                <c:pt idx="829">
                  <c:v>-1.7632596042621851E-2</c:v>
                </c:pt>
                <c:pt idx="830">
                  <c:v>5.2116286104224509E-2</c:v>
                </c:pt>
                <c:pt idx="831">
                  <c:v>-2.9265021620714315E-2</c:v>
                </c:pt>
                <c:pt idx="832">
                  <c:v>2.9452622868984091E-2</c:v>
                </c:pt>
                <c:pt idx="833">
                  <c:v>-3.1093089068825894E-2</c:v>
                </c:pt>
                <c:pt idx="834">
                  <c:v>-3.0015601662588962E-2</c:v>
                </c:pt>
                <c:pt idx="835">
                  <c:v>4.4513647354633649E-3</c:v>
                </c:pt>
                <c:pt idx="836">
                  <c:v>-4.5631938462340205E-2</c:v>
                </c:pt>
                <c:pt idx="837">
                  <c:v>5.4239909469464401E-2</c:v>
                </c:pt>
                <c:pt idx="838">
                  <c:v>-3.532253532849438E-2</c:v>
                </c:pt>
                <c:pt idx="839">
                  <c:v>3.1225070653037677E-3</c:v>
                </c:pt>
                <c:pt idx="840">
                  <c:v>-4.4051624631284735E-4</c:v>
                </c:pt>
                <c:pt idx="841">
                  <c:v>-2.1975427657107555E-2</c:v>
                </c:pt>
                <c:pt idx="842">
                  <c:v>-1.3517707979820814E-3</c:v>
                </c:pt>
                <c:pt idx="843">
                  <c:v>-9.8751649407822981E-2</c:v>
                </c:pt>
                <c:pt idx="844">
                  <c:v>5.4235095799392103E-3</c:v>
                </c:pt>
                <c:pt idx="845">
                  <c:v>-1.5767863209999763E-3</c:v>
                </c:pt>
                <c:pt idx="846">
                  <c:v>-3.0139317017796825E-2</c:v>
                </c:pt>
                <c:pt idx="847">
                  <c:v>-1.3472489260695735E-2</c:v>
                </c:pt>
                <c:pt idx="848">
                  <c:v>-1.3117945901966837E-2</c:v>
                </c:pt>
                <c:pt idx="849">
                  <c:v>-2.7200673301427378E-2</c:v>
                </c:pt>
                <c:pt idx="850">
                  <c:v>4.0629832447272363E-2</c:v>
                </c:pt>
                <c:pt idx="851">
                  <c:v>3.6713044195810916E-2</c:v>
                </c:pt>
                <c:pt idx="852">
                  <c:v>-2.4341161171931781E-2</c:v>
                </c:pt>
                <c:pt idx="853">
                  <c:v>4.4205597817332826E-2</c:v>
                </c:pt>
                <c:pt idx="854">
                  <c:v>4.1169914376335963E-4</c:v>
                </c:pt>
                <c:pt idx="855">
                  <c:v>2.0870382759818694E-2</c:v>
                </c:pt>
                <c:pt idx="856">
                  <c:v>1.3317389570194425E-2</c:v>
                </c:pt>
                <c:pt idx="857">
                  <c:v>-1.1137804295943002E-3</c:v>
                </c:pt>
                <c:pt idx="858">
                  <c:v>-1.2217215887845471E-2</c:v>
                </c:pt>
                <c:pt idx="859">
                  <c:v>-2.955832225384223E-2</c:v>
                </c:pt>
                <c:pt idx="860">
                  <c:v>-3.6706589131408188E-2</c:v>
                </c:pt>
                <c:pt idx="861">
                  <c:v>2.090704691527898E-2</c:v>
                </c:pt>
                <c:pt idx="862">
                  <c:v>5.2684009186854099E-2</c:v>
                </c:pt>
                <c:pt idx="863">
                  <c:v>-3.3450522785674529E-2</c:v>
                </c:pt>
                <c:pt idx="864">
                  <c:v>2.8397645937795726E-3</c:v>
                </c:pt>
                <c:pt idx="865">
                  <c:v>1.051534567699409E-2</c:v>
                </c:pt>
                <c:pt idx="866">
                  <c:v>3.2774002600187624E-3</c:v>
                </c:pt>
                <c:pt idx="867">
                  <c:v>7.2849046039856263E-3</c:v>
                </c:pt>
                <c:pt idx="868">
                  <c:v>-3.1052939843519554E-2</c:v>
                </c:pt>
                <c:pt idx="869">
                  <c:v>7.2799078770929325E-3</c:v>
                </c:pt>
                <c:pt idx="870">
                  <c:v>1.9073218883685794E-2</c:v>
                </c:pt>
                <c:pt idx="871">
                  <c:v>1.8113075452932777E-2</c:v>
                </c:pt>
                <c:pt idx="872">
                  <c:v>-9.976344927433765E-3</c:v>
                </c:pt>
                <c:pt idx="873">
                  <c:v>2.2240246430803034E-2</c:v>
                </c:pt>
                <c:pt idx="874">
                  <c:v>6.80221596703251E-2</c:v>
                </c:pt>
                <c:pt idx="875">
                  <c:v>2.1615106185969655E-2</c:v>
                </c:pt>
                <c:pt idx="876">
                  <c:v>-2.601581821101619E-2</c:v>
                </c:pt>
                <c:pt idx="877">
                  <c:v>1.9370443555242815E-2</c:v>
                </c:pt>
                <c:pt idx="878">
                  <c:v>-7.1277180202355813E-3</c:v>
                </c:pt>
                <c:pt idx="879">
                  <c:v>6.1050003284346043E-3</c:v>
                </c:pt>
                <c:pt idx="880">
                  <c:v>-7.2230730430009136E-3</c:v>
                </c:pt>
                <c:pt idx="881">
                  <c:v>4.0207547798389569E-3</c:v>
                </c:pt>
                <c:pt idx="882">
                  <c:v>-2.5582685019526579E-2</c:v>
                </c:pt>
                <c:pt idx="883">
                  <c:v>-5.4044325227864461E-2</c:v>
                </c:pt>
                <c:pt idx="884">
                  <c:v>3.9483126497788935E-2</c:v>
                </c:pt>
                <c:pt idx="885">
                  <c:v>1.3809369397921663E-2</c:v>
                </c:pt>
                <c:pt idx="886">
                  <c:v>3.6424013288033637E-2</c:v>
                </c:pt>
                <c:pt idx="887">
                  <c:v>-2.2686223858846635E-2</c:v>
                </c:pt>
                <c:pt idx="888">
                  <c:v>-1.8427111881973546E-2</c:v>
                </c:pt>
                <c:pt idx="889">
                  <c:v>-5.6349458613208009E-3</c:v>
                </c:pt>
                <c:pt idx="890">
                  <c:v>-3.7865839394725771E-2</c:v>
                </c:pt>
                <c:pt idx="891">
                  <c:v>3.5085502286249196E-2</c:v>
                </c:pt>
                <c:pt idx="892">
                  <c:v>1.168726350078431E-2</c:v>
                </c:pt>
                <c:pt idx="893">
                  <c:v>-4.8058217311551556E-3</c:v>
                </c:pt>
                <c:pt idx="894">
                  <c:v>-1.5355553803783476E-2</c:v>
                </c:pt>
                <c:pt idx="895">
                  <c:v>7.132245000853743E-3</c:v>
                </c:pt>
                <c:pt idx="896">
                  <c:v>1.9094547695871992E-2</c:v>
                </c:pt>
                <c:pt idx="897">
                  <c:v>-2.4721099145383889E-2</c:v>
                </c:pt>
                <c:pt idx="898">
                  <c:v>4.3121730000080802E-3</c:v>
                </c:pt>
                <c:pt idx="899">
                  <c:v>3.3810927023326581E-2</c:v>
                </c:pt>
                <c:pt idx="900">
                  <c:v>4.2038808878517415E-2</c:v>
                </c:pt>
                <c:pt idx="901">
                  <c:v>2.7142903477552126E-2</c:v>
                </c:pt>
                <c:pt idx="902">
                  <c:v>-1.1126586678685159E-2</c:v>
                </c:pt>
                <c:pt idx="903">
                  <c:v>7.032371308016901E-3</c:v>
                </c:pt>
                <c:pt idx="904">
                  <c:v>-5.7262666318152779E-3</c:v>
                </c:pt>
                <c:pt idx="905">
                  <c:v>-2.4301516759778316E-3</c:v>
                </c:pt>
                <c:pt idx="906">
                  <c:v>5.3790473915608502E-3</c:v>
                </c:pt>
                <c:pt idx="907">
                  <c:v>-1.792743540609349E-3</c:v>
                </c:pt>
                <c:pt idx="908">
                  <c:v>-8.9377275642374947E-3</c:v>
                </c:pt>
                <c:pt idx="909">
                  <c:v>2.4591526290894047E-2</c:v>
                </c:pt>
                <c:pt idx="910">
                  <c:v>-2.5756171955685716E-2</c:v>
                </c:pt>
                <c:pt idx="911">
                  <c:v>-4.5967053373096887E-2</c:v>
                </c:pt>
                <c:pt idx="912">
                  <c:v>-4.3261127271157062E-3</c:v>
                </c:pt>
                <c:pt idx="913">
                  <c:v>1.2631610302351642E-2</c:v>
                </c:pt>
                <c:pt idx="914">
                  <c:v>6.841517902018722E-3</c:v>
                </c:pt>
                <c:pt idx="915">
                  <c:v>3.7928988408137991E-3</c:v>
                </c:pt>
                <c:pt idx="916">
                  <c:v>3.6823048613848899E-2</c:v>
                </c:pt>
                <c:pt idx="917">
                  <c:v>-5.1358981721586795E-3</c:v>
                </c:pt>
                <c:pt idx="918">
                  <c:v>1.8103913605090653E-3</c:v>
                </c:pt>
                <c:pt idx="919">
                  <c:v>-4.6730937085076732E-3</c:v>
                </c:pt>
                <c:pt idx="920">
                  <c:v>1.3787255319148921E-2</c:v>
                </c:pt>
                <c:pt idx="921">
                  <c:v>2.5576405608285637E-2</c:v>
                </c:pt>
                <c:pt idx="922">
                  <c:v>1.4734011235667823E-3</c:v>
                </c:pt>
                <c:pt idx="923">
                  <c:v>5.7214064875462495E-4</c:v>
                </c:pt>
                <c:pt idx="924">
                  <c:v>-3.0633084397725459E-3</c:v>
                </c:pt>
                <c:pt idx="925">
                  <c:v>1.0583860934573995E-2</c:v>
                </c:pt>
                <c:pt idx="926">
                  <c:v>2.9162143964061773E-2</c:v>
                </c:pt>
                <c:pt idx="927">
                  <c:v>-1.0727676629923313E-2</c:v>
                </c:pt>
                <c:pt idx="928">
                  <c:v>8.2159406483815062E-3</c:v>
                </c:pt>
                <c:pt idx="929">
                  <c:v>-2.552659192961999E-2</c:v>
                </c:pt>
                <c:pt idx="930">
                  <c:v>3.1882857912029754E-3</c:v>
                </c:pt>
                <c:pt idx="931">
                  <c:v>3.272406672646068E-3</c:v>
                </c:pt>
                <c:pt idx="932">
                  <c:v>1.0510071366659296E-2</c:v>
                </c:pt>
                <c:pt idx="933">
                  <c:v>5.7383553718616392E-3</c:v>
                </c:pt>
                <c:pt idx="934">
                  <c:v>-2.9835559940367084E-2</c:v>
                </c:pt>
                <c:pt idx="935">
                  <c:v>3.130853848740705E-4</c:v>
                </c:pt>
                <c:pt idx="936">
                  <c:v>1.1894602879443975E-2</c:v>
                </c:pt>
                <c:pt idx="937">
                  <c:v>1.5426414245599037E-2</c:v>
                </c:pt>
                <c:pt idx="938">
                  <c:v>-1.2066226234358097E-2</c:v>
                </c:pt>
                <c:pt idx="939">
                  <c:v>3.6506695963747317E-2</c:v>
                </c:pt>
                <c:pt idx="940">
                  <c:v>1.8211903832599772E-2</c:v>
                </c:pt>
                <c:pt idx="941">
                  <c:v>-9.4004384771442084E-3</c:v>
                </c:pt>
                <c:pt idx="942">
                  <c:v>1.5389523803219234E-3</c:v>
                </c:pt>
                <c:pt idx="943">
                  <c:v>-3.3290741273618858E-3</c:v>
                </c:pt>
                <c:pt idx="944">
                  <c:v>2.3252793446403051E-2</c:v>
                </c:pt>
                <c:pt idx="945">
                  <c:v>-1.4689242937853078E-2</c:v>
                </c:pt>
                <c:pt idx="946">
                  <c:v>-1.095821458046909E-2</c:v>
                </c:pt>
                <c:pt idx="947">
                  <c:v>1.1929927684579624E-2</c:v>
                </c:pt>
                <c:pt idx="948">
                  <c:v>1.3686169521796829E-2</c:v>
                </c:pt>
                <c:pt idx="949">
                  <c:v>-1.0750928059227078E-2</c:v>
                </c:pt>
                <c:pt idx="950">
                  <c:v>1.6860278812886525E-2</c:v>
                </c:pt>
                <c:pt idx="951">
                  <c:v>1.1911239999284753E-2</c:v>
                </c:pt>
                <c:pt idx="952">
                  <c:v>6.193850244908124E-3</c:v>
                </c:pt>
                <c:pt idx="953">
                  <c:v>1.0116617487091297E-2</c:v>
                </c:pt>
                <c:pt idx="954">
                  <c:v>3.405203016489329E-2</c:v>
                </c:pt>
                <c:pt idx="955">
                  <c:v>3.0218776499600017E-2</c:v>
                </c:pt>
                <c:pt idx="956">
                  <c:v>-1.3879860043080259E-2</c:v>
                </c:pt>
                <c:pt idx="957">
                  <c:v>-1.0804880812416135E-2</c:v>
                </c:pt>
                <c:pt idx="958">
                  <c:v>4.6144820704866474E-2</c:v>
                </c:pt>
                <c:pt idx="959">
                  <c:v>6.1451668341708537E-2</c:v>
                </c:pt>
                <c:pt idx="960">
                  <c:v>7.8019636853764548E-2</c:v>
                </c:pt>
                <c:pt idx="961">
                  <c:v>1.4609358351366659E-2</c:v>
                </c:pt>
                <c:pt idx="962">
                  <c:v>2.7557050416004619E-2</c:v>
                </c:pt>
                <c:pt idx="963">
                  <c:v>1.2683571259918525E-2</c:v>
                </c:pt>
                <c:pt idx="964">
                  <c:v>5.8362434950396946E-2</c:v>
                </c:pt>
                <c:pt idx="965">
                  <c:v>1.2541527861422716E-2</c:v>
                </c:pt>
                <c:pt idx="966">
                  <c:v>1.5499904892787009E-2</c:v>
                </c:pt>
                <c:pt idx="967">
                  <c:v>4.8482597598187273E-2</c:v>
                </c:pt>
                <c:pt idx="968">
                  <c:v>-5.1927406489106695E-3</c:v>
                </c:pt>
                <c:pt idx="969">
                  <c:v>-6.3688942965760512E-2</c:v>
                </c:pt>
                <c:pt idx="970">
                  <c:v>2.0708153518759837E-2</c:v>
                </c:pt>
                <c:pt idx="971">
                  <c:v>-0.1390507804994649</c:v>
                </c:pt>
                <c:pt idx="972">
                  <c:v>9.1408388476664354E-2</c:v>
                </c:pt>
                <c:pt idx="973">
                  <c:v>-5.0119263855047884E-2</c:v>
                </c:pt>
                <c:pt idx="974">
                  <c:v>-2.85155092243401E-2</c:v>
                </c:pt>
                <c:pt idx="975">
                  <c:v>-1.4071858514332571E-2</c:v>
                </c:pt>
                <c:pt idx="976">
                  <c:v>6.0001343871747007E-2</c:v>
                </c:pt>
                <c:pt idx="977">
                  <c:v>4.0469803659895678E-2</c:v>
                </c:pt>
                <c:pt idx="978">
                  <c:v>-6.9404824680957431E-3</c:v>
                </c:pt>
                <c:pt idx="979">
                  <c:v>5.7750196511638971E-2</c:v>
                </c:pt>
                <c:pt idx="980">
                  <c:v>4.4566104788965862E-3</c:v>
                </c:pt>
                <c:pt idx="981">
                  <c:v>-7.4620363928194031E-2</c:v>
                </c:pt>
                <c:pt idx="982">
                  <c:v>1.7660247443142083E-2</c:v>
                </c:pt>
                <c:pt idx="983">
                  <c:v>1.3825316211228771E-3</c:v>
                </c:pt>
                <c:pt idx="984">
                  <c:v>3.9400877513129734E-2</c:v>
                </c:pt>
                <c:pt idx="985">
                  <c:v>1.4269848974850147E-2</c:v>
                </c:pt>
                <c:pt idx="986">
                  <c:v>-5.3105870557340902E-2</c:v>
                </c:pt>
                <c:pt idx="987">
                  <c:v>-1.2983785246468682E-2</c:v>
                </c:pt>
                <c:pt idx="988">
                  <c:v>-7.6770644022505871E-2</c:v>
                </c:pt>
                <c:pt idx="989">
                  <c:v>4.2625667815342126E-2</c:v>
                </c:pt>
                <c:pt idx="990">
                  <c:v>8.1496999133909946E-3</c:v>
                </c:pt>
                <c:pt idx="991">
                  <c:v>7.5329609306630779E-3</c:v>
                </c:pt>
                <c:pt idx="992">
                  <c:v>-4.8923276353612551E-2</c:v>
                </c:pt>
                <c:pt idx="993">
                  <c:v>-7.5935910780668518E-3</c:v>
                </c:pt>
                <c:pt idx="994">
                  <c:v>-5.6028895464954598E-2</c:v>
                </c:pt>
                <c:pt idx="995">
                  <c:v>8.6878222222222818E-3</c:v>
                </c:pt>
                <c:pt idx="996">
                  <c:v>4.3316801488165621E-2</c:v>
                </c:pt>
                <c:pt idx="997">
                  <c:v>-8.0170920060331843E-2</c:v>
                </c:pt>
                <c:pt idx="998">
                  <c:v>-4.4491805710903569E-3</c:v>
                </c:pt>
                <c:pt idx="999">
                  <c:v>6.7749233651895951E-3</c:v>
                </c:pt>
                <c:pt idx="1000">
                  <c:v>5.3213661488831145E-2</c:v>
                </c:pt>
                <c:pt idx="1001">
                  <c:v>4.260303327017672E-2</c:v>
                </c:pt>
                <c:pt idx="1002">
                  <c:v>6.6418380814927624E-2</c:v>
                </c:pt>
                <c:pt idx="1003">
                  <c:v>3.3362126629881E-2</c:v>
                </c:pt>
                <c:pt idx="1004">
                  <c:v>-9.7792746049010938E-3</c:v>
                </c:pt>
                <c:pt idx="1005">
                  <c:v>-3.3960113924638852E-2</c:v>
                </c:pt>
                <c:pt idx="1006">
                  <c:v>1.1410170086059273E-2</c:v>
                </c:pt>
                <c:pt idx="1007">
                  <c:v>6.9226097349018745E-2</c:v>
                </c:pt>
                <c:pt idx="1008">
                  <c:v>3.6419042330290217E-2</c:v>
                </c:pt>
                <c:pt idx="1009">
                  <c:v>-3.6064027906943179E-2</c:v>
                </c:pt>
                <c:pt idx="1010">
                  <c:v>-6.0742182428330758E-2</c:v>
                </c:pt>
                <c:pt idx="1011">
                  <c:v>3.1290306406684494E-3</c:v>
                </c:pt>
                <c:pt idx="1012">
                  <c:v>-7.4391122050129169E-2</c:v>
                </c:pt>
                <c:pt idx="1013">
                  <c:v>5.3669950282561496E-2</c:v>
                </c:pt>
                <c:pt idx="1014">
                  <c:v>2.3897447381399511E-2</c:v>
                </c:pt>
                <c:pt idx="1015">
                  <c:v>2.8011307228920444E-2</c:v>
                </c:pt>
                <c:pt idx="1016">
                  <c:v>-8.0418758525149375E-2</c:v>
                </c:pt>
                <c:pt idx="1017">
                  <c:v>6.5988588639538642E-3</c:v>
                </c:pt>
                <c:pt idx="1018">
                  <c:v>1.4708579450769152E-2</c:v>
                </c:pt>
                <c:pt idx="1019">
                  <c:v>-3.0699534655130815E-2</c:v>
                </c:pt>
                <c:pt idx="1020">
                  <c:v>-1.3260925460488007E-2</c:v>
                </c:pt>
                <c:pt idx="1021">
                  <c:v>-9.1916427735685383E-2</c:v>
                </c:pt>
                <c:pt idx="1022">
                  <c:v>1.0433707166168781E-2</c:v>
                </c:pt>
                <c:pt idx="1023">
                  <c:v>4.1817928833956193E-2</c:v>
                </c:pt>
                <c:pt idx="1024">
                  <c:v>-2.0022445492952623E-2</c:v>
                </c:pt>
                <c:pt idx="1025">
                  <c:v>-0.10906826801665395</c:v>
                </c:pt>
                <c:pt idx="1026">
                  <c:v>4.9485221288197961E-2</c:v>
                </c:pt>
                <c:pt idx="1027">
                  <c:v>7.1616040683207094E-2</c:v>
                </c:pt>
                <c:pt idx="1028">
                  <c:v>-7.5169951776990788E-3</c:v>
                </c:pt>
                <c:pt idx="1029">
                  <c:v>-4.9753304160479718E-2</c:v>
                </c:pt>
                <c:pt idx="1030">
                  <c:v>1.7256238095238057E-2</c:v>
                </c:pt>
                <c:pt idx="1031">
                  <c:v>2.9613669936885901E-2</c:v>
                </c:pt>
                <c:pt idx="1032">
                  <c:v>-1.9766408399197494E-2</c:v>
                </c:pt>
                <c:pt idx="1033">
                  <c:v>3.2544476725098838E-2</c:v>
                </c:pt>
                <c:pt idx="1034">
                  <c:v>-2.8481221295613965E-2</c:v>
                </c:pt>
                <c:pt idx="1035">
                  <c:v>1.387040481907065E-3</c:v>
                </c:pt>
                <c:pt idx="1036">
                  <c:v>-5.2834634331030368E-2</c:v>
                </c:pt>
                <c:pt idx="1037">
                  <c:v>4.4604609877749182E-2</c:v>
                </c:pt>
                <c:pt idx="1038">
                  <c:v>1.5611063333333277E-2</c:v>
                </c:pt>
                <c:pt idx="1039">
                  <c:v>-8.6419565358614224E-4</c:v>
                </c:pt>
                <c:pt idx="1040">
                  <c:v>-2.9849118362661565E-2</c:v>
                </c:pt>
                <c:pt idx="1041">
                  <c:v>-5.854404641827371E-2</c:v>
                </c:pt>
                <c:pt idx="1042">
                  <c:v>-4.4357725748038731E-3</c:v>
                </c:pt>
                <c:pt idx="1043">
                  <c:v>-0.15659356711530339</c:v>
                </c:pt>
                <c:pt idx="1044">
                  <c:v>0.15539919495623761</c:v>
                </c:pt>
                <c:pt idx="1045">
                  <c:v>7.1425895074993433E-3</c:v>
                </c:pt>
                <c:pt idx="1046">
                  <c:v>6.7078908705319781E-2</c:v>
                </c:pt>
                <c:pt idx="1047">
                  <c:v>2.8170705721728925E-3</c:v>
                </c:pt>
                <c:pt idx="1048">
                  <c:v>7.6135979791626552E-3</c:v>
                </c:pt>
                <c:pt idx="1049">
                  <c:v>-3.3763151137085917E-2</c:v>
                </c:pt>
                <c:pt idx="1050">
                  <c:v>8.4795456506755601E-3</c:v>
                </c:pt>
                <c:pt idx="1051">
                  <c:v>-7.0968074333326067E-2</c:v>
                </c:pt>
                <c:pt idx="1052">
                  <c:v>5.5246165588340237E-2</c:v>
                </c:pt>
                <c:pt idx="1053">
                  <c:v>1.4258902279003768E-2</c:v>
                </c:pt>
                <c:pt idx="1054">
                  <c:v>-1.3212754045277556E-2</c:v>
                </c:pt>
                <c:pt idx="1055">
                  <c:v>-7.092361693678223E-2</c:v>
                </c:pt>
                <c:pt idx="1056">
                  <c:v>-6.8407999944998087E-3</c:v>
                </c:pt>
                <c:pt idx="1057">
                  <c:v>4.3507355024511307E-2</c:v>
                </c:pt>
                <c:pt idx="1058">
                  <c:v>2.7181773633889669E-2</c:v>
                </c:pt>
                <c:pt idx="1059">
                  <c:v>5.2347198941457326E-2</c:v>
                </c:pt>
                <c:pt idx="1060">
                  <c:v>4.6301293303950511E-2</c:v>
                </c:pt>
                <c:pt idx="1061">
                  <c:v>1.6415613813372695E-2</c:v>
                </c:pt>
                <c:pt idx="1062">
                  <c:v>5.3698925806451546E-2</c:v>
                </c:pt>
                <c:pt idx="1063">
                  <c:v>3.0399798936261685E-2</c:v>
                </c:pt>
                <c:pt idx="1064">
                  <c:v>-1.7133095325148331E-3</c:v>
                </c:pt>
                <c:pt idx="1065">
                  <c:v>5.6646800595238064E-2</c:v>
                </c:pt>
                <c:pt idx="1066">
                  <c:v>4.0268507188726654E-2</c:v>
                </c:pt>
                <c:pt idx="1067">
                  <c:v>-1.5180622200601426E-2</c:v>
                </c:pt>
                <c:pt idx="1068">
                  <c:v>3.1159150726785341E-3</c:v>
                </c:pt>
                <c:pt idx="1069">
                  <c:v>-1.2260508036938367E-2</c:v>
                </c:pt>
                <c:pt idx="1070">
                  <c:v>7.6123026899932514E-3</c:v>
                </c:pt>
                <c:pt idx="1071">
                  <c:v>4.3070327650231104E-2</c:v>
                </c:pt>
                <c:pt idx="1072">
                  <c:v>-5.5293485530430661E-2</c:v>
                </c:pt>
                <c:pt idx="1073">
                  <c:v>-1.9637268820484517E-2</c:v>
                </c:pt>
                <c:pt idx="1074">
                  <c:v>-8.7229935178885672E-3</c:v>
                </c:pt>
                <c:pt idx="1075">
                  <c:v>-6.0208422543560243E-2</c:v>
                </c:pt>
                <c:pt idx="1076">
                  <c:v>1.7584679348274599E-2</c:v>
                </c:pt>
                <c:pt idx="1077">
                  <c:v>-1.6599141255548355E-2</c:v>
                </c:pt>
                <c:pt idx="1078">
                  <c:v>1.8561201638011875E-2</c:v>
                </c:pt>
                <c:pt idx="1079">
                  <c:v>-1.0267331394596849E-2</c:v>
                </c:pt>
                <c:pt idx="1080">
                  <c:v>1.6207768250119339E-2</c:v>
                </c:pt>
                <c:pt idx="1081">
                  <c:v>2.4814504426480657E-2</c:v>
                </c:pt>
                <c:pt idx="1082">
                  <c:v>4.3427191854689233E-2</c:v>
                </c:pt>
                <c:pt idx="1083">
                  <c:v>-5.5660494931675727E-2</c:v>
                </c:pt>
                <c:pt idx="1084">
                  <c:v>-3.5412038269973328E-2</c:v>
                </c:pt>
                <c:pt idx="1085">
                  <c:v>1.6813581587150673E-2</c:v>
                </c:pt>
                <c:pt idx="1086">
                  <c:v>-9.729461497419975E-2</c:v>
                </c:pt>
                <c:pt idx="1087">
                  <c:v>1.5580415489676635E-3</c:v>
                </c:pt>
                <c:pt idx="1088">
                  <c:v>2.5222326013782282E-3</c:v>
                </c:pt>
                <c:pt idx="1089">
                  <c:v>-4.5973931837073996E-2</c:v>
                </c:pt>
                <c:pt idx="1090">
                  <c:v>4.9269808444304362E-2</c:v>
                </c:pt>
                <c:pt idx="1091">
                  <c:v>8.4144689325353508E-4</c:v>
                </c:pt>
                <c:pt idx="1092">
                  <c:v>3.8807872299732767E-2</c:v>
                </c:pt>
                <c:pt idx="1093">
                  <c:v>-5.539817391676987E-2</c:v>
                </c:pt>
                <c:pt idx="1094">
                  <c:v>-5.6989770939878906E-2</c:v>
                </c:pt>
                <c:pt idx="1095">
                  <c:v>-2.0491413854825981E-2</c:v>
                </c:pt>
                <c:pt idx="1096">
                  <c:v>-2.9671307599896703E-2</c:v>
                </c:pt>
                <c:pt idx="1097">
                  <c:v>-0.11823897358490564</c:v>
                </c:pt>
                <c:pt idx="1098">
                  <c:v>0.10339509607086798</c:v>
                </c:pt>
                <c:pt idx="1099">
                  <c:v>-8.1708346219898573E-3</c:v>
                </c:pt>
                <c:pt idx="1100">
                  <c:v>-2.5809502480019182E-2</c:v>
                </c:pt>
                <c:pt idx="1101">
                  <c:v>-3.7999960621386201E-3</c:v>
                </c:pt>
                <c:pt idx="1102">
                  <c:v>-5.0394889314057632E-2</c:v>
                </c:pt>
                <c:pt idx="1103">
                  <c:v>9.8868540902551007E-3</c:v>
                </c:pt>
                <c:pt idx="1104">
                  <c:v>-8.2592238242791577E-2</c:v>
                </c:pt>
                <c:pt idx="1105">
                  <c:v>-2.2747000508327613E-3</c:v>
                </c:pt>
                <c:pt idx="1106">
                  <c:v>-4.5414934837254436E-2</c:v>
                </c:pt>
                <c:pt idx="1107">
                  <c:v>6.0222799618506427E-2</c:v>
                </c:pt>
                <c:pt idx="1108">
                  <c:v>9.348069531567095E-2</c:v>
                </c:pt>
                <c:pt idx="1109">
                  <c:v>6.9948125985717383E-2</c:v>
                </c:pt>
                <c:pt idx="1110">
                  <c:v>-2.4139308959055989E-2</c:v>
                </c:pt>
                <c:pt idx="1111">
                  <c:v>-3.0046635030801485E-2</c:v>
                </c:pt>
                <c:pt idx="1112">
                  <c:v>-3.8090011240406968E-3</c:v>
                </c:pt>
                <c:pt idx="1113">
                  <c:v>4.6321565173431094E-3</c:v>
                </c:pt>
                <c:pt idx="1114">
                  <c:v>-4.2370336728740229E-2</c:v>
                </c:pt>
                <c:pt idx="1115">
                  <c:v>2.6011410256410249E-2</c:v>
                </c:pt>
                <c:pt idx="1116">
                  <c:v>3.8541606662294142E-2</c:v>
                </c:pt>
                <c:pt idx="1117">
                  <c:v>-5.6883509374885857E-2</c:v>
                </c:pt>
                <c:pt idx="1118">
                  <c:v>-5.0987243559359616E-2</c:v>
                </c:pt>
                <c:pt idx="1119">
                  <c:v>-2.1867086856051744E-2</c:v>
                </c:pt>
                <c:pt idx="1120">
                  <c:v>1.2048399639543772E-2</c:v>
                </c:pt>
                <c:pt idx="1121">
                  <c:v>8.2383641919066431E-3</c:v>
                </c:pt>
                <c:pt idx="1122">
                  <c:v>-4.1768291905458318E-2</c:v>
                </c:pt>
                <c:pt idx="1123">
                  <c:v>5.2334838193550358E-2</c:v>
                </c:pt>
                <c:pt idx="1124">
                  <c:v>4.4077676264937686E-2</c:v>
                </c:pt>
                <c:pt idx="1125">
                  <c:v>1.4512954072131261E-2</c:v>
                </c:pt>
                <c:pt idx="1126">
                  <c:v>-1.8354298964524795E-3</c:v>
                </c:pt>
                <c:pt idx="1127">
                  <c:v>5.0097561586315932E-2</c:v>
                </c:pt>
                <c:pt idx="1128">
                  <c:v>-1.9582937926640051E-2</c:v>
                </c:pt>
                <c:pt idx="1129">
                  <c:v>-5.7195460318835573E-2</c:v>
                </c:pt>
                <c:pt idx="1130">
                  <c:v>-2.5987006507592177E-2</c:v>
                </c:pt>
                <c:pt idx="1131">
                  <c:v>1.1090842525741433E-2</c:v>
                </c:pt>
                <c:pt idx="1132">
                  <c:v>-1.7621145374449341E-2</c:v>
                </c:pt>
                <c:pt idx="1133">
                  <c:v>3.48878878923767E-2</c:v>
                </c:pt>
                <c:pt idx="1134">
                  <c:v>1.3606027444345335E-2</c:v>
                </c:pt>
                <c:pt idx="1135">
                  <c:v>3.5966698323928688E-2</c:v>
                </c:pt>
                <c:pt idx="1136">
                  <c:v>4.0316390158269926E-2</c:v>
                </c:pt>
                <c:pt idx="1137">
                  <c:v>-6.0517521995633386E-2</c:v>
                </c:pt>
                <c:pt idx="1138">
                  <c:v>-4.7907214770818995E-2</c:v>
                </c:pt>
                <c:pt idx="1139">
                  <c:v>4.1670363636363672E-2</c:v>
                </c:pt>
                <c:pt idx="1140">
                  <c:v>2.1725863824198034E-2</c:v>
                </c:pt>
                <c:pt idx="1141">
                  <c:v>2.0569420833333279E-2</c:v>
                </c:pt>
                <c:pt idx="1142">
                  <c:v>2.5859338386266875E-4</c:v>
                </c:pt>
                <c:pt idx="1143">
                  <c:v>7.2789387755102433E-3</c:v>
                </c:pt>
                <c:pt idx="1144">
                  <c:v>3.3727292936386988E-2</c:v>
                </c:pt>
                <c:pt idx="1145">
                  <c:v>8.2762738696518873E-2</c:v>
                </c:pt>
                <c:pt idx="1146">
                  <c:v>-1.4493251703376887E-2</c:v>
                </c:pt>
                <c:pt idx="1147">
                  <c:v>-2.0951468164101365E-2</c:v>
                </c:pt>
                <c:pt idx="1148">
                  <c:v>-1.0143349824715616E-2</c:v>
                </c:pt>
                <c:pt idx="1149">
                  <c:v>6.1622694830542432E-2</c:v>
                </c:pt>
                <c:pt idx="1150">
                  <c:v>2.2613578942651813E-3</c:v>
                </c:pt>
                <c:pt idx="1151">
                  <c:v>7.3304806271258738E-2</c:v>
                </c:pt>
                <c:pt idx="1152">
                  <c:v>-2.4141749680506305E-2</c:v>
                </c:pt>
                <c:pt idx="1153">
                  <c:v>3.7403229921283219E-2</c:v>
                </c:pt>
                <c:pt idx="1154">
                  <c:v>1.9672131147540985E-2</c:v>
                </c:pt>
                <c:pt idx="1155">
                  <c:v>-2.678452411575568E-2</c:v>
                </c:pt>
                <c:pt idx="1156">
                  <c:v>-2.5341172466926822E-2</c:v>
                </c:pt>
                <c:pt idx="1157">
                  <c:v>-1.5954796610169446E-2</c:v>
                </c:pt>
                <c:pt idx="1158">
                  <c:v>2.3332764426024468E-2</c:v>
                </c:pt>
                <c:pt idx="1159">
                  <c:v>-1.8626962745782846E-3</c:v>
                </c:pt>
                <c:pt idx="1160">
                  <c:v>-2.3933763302976675E-2</c:v>
                </c:pt>
                <c:pt idx="1161">
                  <c:v>4.274123739443661E-2</c:v>
                </c:pt>
                <c:pt idx="1162">
                  <c:v>3.2738270405186419E-2</c:v>
                </c:pt>
                <c:pt idx="1163">
                  <c:v>-2.6534724972311474E-2</c:v>
                </c:pt>
                <c:pt idx="1164">
                  <c:v>8.5806249150390985E-3</c:v>
                </c:pt>
                <c:pt idx="1165">
                  <c:v>-2.2875816993464051E-2</c:v>
                </c:pt>
                <c:pt idx="1166">
                  <c:v>-2.3701237458194069E-2</c:v>
                </c:pt>
                <c:pt idx="1167">
                  <c:v>-1.5757793588937698E-3</c:v>
                </c:pt>
                <c:pt idx="1168">
                  <c:v>2.0963853153866233E-2</c:v>
                </c:pt>
                <c:pt idx="1169">
                  <c:v>1.6119799091906809E-2</c:v>
                </c:pt>
                <c:pt idx="1170">
                  <c:v>-1.6305041158141246E-2</c:v>
                </c:pt>
                <c:pt idx="1171">
                  <c:v>-4.9087201504926931E-2</c:v>
                </c:pt>
                <c:pt idx="1172">
                  <c:v>1.7819920912417252E-2</c:v>
                </c:pt>
                <c:pt idx="1173">
                  <c:v>-2.5184979768384682E-2</c:v>
                </c:pt>
                <c:pt idx="1174">
                  <c:v>-2.8650873577273066E-2</c:v>
                </c:pt>
                <c:pt idx="1175">
                  <c:v>3.1146894140837853E-2</c:v>
                </c:pt>
                <c:pt idx="1176">
                  <c:v>-2.9850264315110477E-2</c:v>
                </c:pt>
                <c:pt idx="1177">
                  <c:v>1.5403146940816557E-3</c:v>
                </c:pt>
                <c:pt idx="1178">
                  <c:v>3.0025565067179006E-2</c:v>
                </c:pt>
                <c:pt idx="1179">
                  <c:v>3.6864647857716933E-2</c:v>
                </c:pt>
                <c:pt idx="1180">
                  <c:v>3.1028174295038145E-2</c:v>
                </c:pt>
                <c:pt idx="1181">
                  <c:v>-2.6004279642177948E-2</c:v>
                </c:pt>
                <c:pt idx="1182">
                  <c:v>-2.2533424838513823E-3</c:v>
                </c:pt>
                <c:pt idx="1183">
                  <c:v>3.2815484971786511E-2</c:v>
                </c:pt>
                <c:pt idx="1184">
                  <c:v>-7.3551406275613766E-3</c:v>
                </c:pt>
                <c:pt idx="1185">
                  <c:v>1.6021195021253729E-3</c:v>
                </c:pt>
                <c:pt idx="1186">
                  <c:v>2.2726542340318571E-2</c:v>
                </c:pt>
                <c:pt idx="1187">
                  <c:v>4.4964484116326907E-3</c:v>
                </c:pt>
                <c:pt idx="1188">
                  <c:v>-2.7344460585487229E-2</c:v>
                </c:pt>
                <c:pt idx="1189">
                  <c:v>-5.5926064959951255E-2</c:v>
                </c:pt>
                <c:pt idx="1190">
                  <c:v>-3.9775368819461809E-2</c:v>
                </c:pt>
                <c:pt idx="1191">
                  <c:v>4.4182060752554014E-2</c:v>
                </c:pt>
                <c:pt idx="1192">
                  <c:v>-2.6775965709919481E-3</c:v>
                </c:pt>
                <c:pt idx="1193">
                  <c:v>-1.1303412981999127E-3</c:v>
                </c:pt>
                <c:pt idx="1194">
                  <c:v>-5.8742450886177397E-2</c:v>
                </c:pt>
                <c:pt idx="1195">
                  <c:v>-4.3772287291503724E-2</c:v>
                </c:pt>
                <c:pt idx="1196">
                  <c:v>-1.563849115913556E-2</c:v>
                </c:pt>
                <c:pt idx="1197">
                  <c:v>-2.1994287530028925E-2</c:v>
                </c:pt>
                <c:pt idx="1198">
                  <c:v>-2.2733737862408475E-2</c:v>
                </c:pt>
                <c:pt idx="1199">
                  <c:v>-2.2970263757348282E-2</c:v>
                </c:pt>
                <c:pt idx="1200">
                  <c:v>-4.2788787357537925E-2</c:v>
                </c:pt>
                <c:pt idx="1201">
                  <c:v>-1.3307712647496934E-2</c:v>
                </c:pt>
                <c:pt idx="1202">
                  <c:v>-2.5435596634110789E-2</c:v>
                </c:pt>
                <c:pt idx="1203">
                  <c:v>-3.2647559256512727E-2</c:v>
                </c:pt>
                <c:pt idx="1204">
                  <c:v>7.5420027718386545E-2</c:v>
                </c:pt>
                <c:pt idx="1205">
                  <c:v>-6.2363297673391729E-2</c:v>
                </c:pt>
                <c:pt idx="1206">
                  <c:v>9.2649055649130535E-2</c:v>
                </c:pt>
                <c:pt idx="1207">
                  <c:v>-4.2265782135076237E-2</c:v>
                </c:pt>
                <c:pt idx="1208">
                  <c:v>-5.2411300467543671E-2</c:v>
                </c:pt>
                <c:pt idx="1209">
                  <c:v>-8.9302909973607743E-3</c:v>
                </c:pt>
                <c:pt idx="1210">
                  <c:v>-2.9066515154214305E-3</c:v>
                </c:pt>
                <c:pt idx="1211">
                  <c:v>2.079486373742084E-2</c:v>
                </c:pt>
                <c:pt idx="1212">
                  <c:v>4.4264577507912989E-2</c:v>
                </c:pt>
                <c:pt idx="1213">
                  <c:v>4.726531578665407E-2</c:v>
                </c:pt>
                <c:pt idx="1214">
                  <c:v>-1.9019062209704309E-2</c:v>
                </c:pt>
                <c:pt idx="1215">
                  <c:v>3.5049157987111583E-3</c:v>
                </c:pt>
                <c:pt idx="1216">
                  <c:v>3.4749550954953398E-2</c:v>
                </c:pt>
                <c:pt idx="1217">
                  <c:v>-3.422349881362742E-2</c:v>
                </c:pt>
                <c:pt idx="1218">
                  <c:v>-6.4944224272737425E-2</c:v>
                </c:pt>
                <c:pt idx="1219">
                  <c:v>5.3179432942943618E-2</c:v>
                </c:pt>
                <c:pt idx="1220">
                  <c:v>-6.2668515831037372E-2</c:v>
                </c:pt>
                <c:pt idx="1221">
                  <c:v>-7.0117375608455532E-2</c:v>
                </c:pt>
                <c:pt idx="1222">
                  <c:v>-1.6699334775810006E-2</c:v>
                </c:pt>
                <c:pt idx="1223">
                  <c:v>-4.6126690670546195E-3</c:v>
                </c:pt>
                <c:pt idx="1224">
                  <c:v>-2.0537093855832311E-2</c:v>
                </c:pt>
                <c:pt idx="1225">
                  <c:v>3.6397870967741934E-2</c:v>
                </c:pt>
                <c:pt idx="1226">
                  <c:v>1.6133220602101615E-2</c:v>
                </c:pt>
                <c:pt idx="1227">
                  <c:v>-2.2309627774412234E-2</c:v>
                </c:pt>
                <c:pt idx="1228">
                  <c:v>-3.9423467166818174E-2</c:v>
                </c:pt>
                <c:pt idx="1229">
                  <c:v>5.9251791613598578E-3</c:v>
                </c:pt>
                <c:pt idx="1230">
                  <c:v>-4.9716275875985781E-2</c:v>
                </c:pt>
                <c:pt idx="1231">
                  <c:v>-4.1057723933202457E-2</c:v>
                </c:pt>
                <c:pt idx="1232">
                  <c:v>2.9294916998905338E-2</c:v>
                </c:pt>
                <c:pt idx="1233">
                  <c:v>6.6198021182311773E-2</c:v>
                </c:pt>
                <c:pt idx="1234">
                  <c:v>-2.7558581298590616E-2</c:v>
                </c:pt>
                <c:pt idx="1235">
                  <c:v>2.7950643500475117E-2</c:v>
                </c:pt>
                <c:pt idx="1236">
                  <c:v>-1.383865036383993E-2</c:v>
                </c:pt>
                <c:pt idx="1237">
                  <c:v>8.0304826849387709E-2</c:v>
                </c:pt>
                <c:pt idx="1238">
                  <c:v>-2.6892647382863347E-2</c:v>
                </c:pt>
                <c:pt idx="1239">
                  <c:v>-1.2201465284187488E-2</c:v>
                </c:pt>
                <c:pt idx="1240">
                  <c:v>-4.3391052117915392E-2</c:v>
                </c:pt>
                <c:pt idx="1241">
                  <c:v>-3.4157388620696415E-2</c:v>
                </c:pt>
                <c:pt idx="1242">
                  <c:v>-1.6168668320680316E-2</c:v>
                </c:pt>
                <c:pt idx="1243">
                  <c:v>9.5238038825286239E-3</c:v>
                </c:pt>
                <c:pt idx="1244">
                  <c:v>1.3000518016578843E-2</c:v>
                </c:pt>
                <c:pt idx="1245">
                  <c:v>-6.9847300289133368E-3</c:v>
                </c:pt>
                <c:pt idx="1246">
                  <c:v>-8.9323471416580008E-2</c:v>
                </c:pt>
                <c:pt idx="1247">
                  <c:v>-3.6483503924646825E-2</c:v>
                </c:pt>
                <c:pt idx="1248">
                  <c:v>4.0406653540059241E-2</c:v>
                </c:pt>
                <c:pt idx="1249">
                  <c:v>-3.5329485312762934E-2</c:v>
                </c:pt>
                <c:pt idx="1250">
                  <c:v>-5.1623357142857117E-2</c:v>
                </c:pt>
                <c:pt idx="1251">
                  <c:v>-4.5943217132285781E-2</c:v>
                </c:pt>
                <c:pt idx="1252">
                  <c:v>-2.3970116950484292E-2</c:v>
                </c:pt>
                <c:pt idx="1253">
                  <c:v>-7.0808801470588253E-2</c:v>
                </c:pt>
                <c:pt idx="1254">
                  <c:v>-7.019073189386564E-2</c:v>
                </c:pt>
                <c:pt idx="1255">
                  <c:v>-6.0851080851063832E-2</c:v>
                </c:pt>
                <c:pt idx="1256">
                  <c:v>9.0983245871921123E-2</c:v>
                </c:pt>
                <c:pt idx="1257">
                  <c:v>-3.654805246738202E-3</c:v>
                </c:pt>
                <c:pt idx="1258">
                  <c:v>-1.2338441325680067E-2</c:v>
                </c:pt>
                <c:pt idx="1259">
                  <c:v>-7.9007342964401595E-2</c:v>
                </c:pt>
                <c:pt idx="1260">
                  <c:v>1.2831096940417067E-2</c:v>
                </c:pt>
                <c:pt idx="1261">
                  <c:v>-6.7957667759340007E-2</c:v>
                </c:pt>
                <c:pt idx="1262">
                  <c:v>0.15495144660194171</c:v>
                </c:pt>
                <c:pt idx="1263">
                  <c:v>1.7737063027379454E-2</c:v>
                </c:pt>
                <c:pt idx="1264">
                  <c:v>8.4248451309160508E-3</c:v>
                </c:pt>
                <c:pt idx="1265">
                  <c:v>3.8496356409086444E-3</c:v>
                </c:pt>
                <c:pt idx="1266">
                  <c:v>-4.9037166270188663E-2</c:v>
                </c:pt>
                <c:pt idx="1267">
                  <c:v>7.8507025006254116E-2</c:v>
                </c:pt>
                <c:pt idx="1268">
                  <c:v>8.6396191401659397E-2</c:v>
                </c:pt>
                <c:pt idx="1269">
                  <c:v>-6.8101904922406392E-2</c:v>
                </c:pt>
                <c:pt idx="1270">
                  <c:v>1.115818778629279E-2</c:v>
                </c:pt>
                <c:pt idx="1271">
                  <c:v>5.5875057438027627E-2</c:v>
                </c:pt>
                <c:pt idx="1272">
                  <c:v>5.2476670805794996E-2</c:v>
                </c:pt>
                <c:pt idx="1273">
                  <c:v>-7.622349650349745E-3</c:v>
                </c:pt>
                <c:pt idx="1274">
                  <c:v>0.12726373399298904</c:v>
                </c:pt>
                <c:pt idx="1275">
                  <c:v>1.537783324762247E-2</c:v>
                </c:pt>
                <c:pt idx="1276">
                  <c:v>9.6164567340712798E-2</c:v>
                </c:pt>
              </c:numCache>
            </c:numRef>
          </c:yVal>
          <c:smooth val="0"/>
          <c:extLst>
            <c:ext xmlns:c16="http://schemas.microsoft.com/office/drawing/2014/chart" uri="{C3380CC4-5D6E-409C-BE32-E72D297353CC}">
              <c16:uniqueId val="{00000000-26EC-4AF1-A28D-0E4C61CAC875}"/>
            </c:ext>
          </c:extLst>
        </c:ser>
        <c:ser>
          <c:idx val="1"/>
          <c:order val="1"/>
          <c:tx>
            <c:v>Predicted Tesl%chng</c:v>
          </c:tx>
          <c:spPr>
            <a:ln w="19050">
              <a:noFill/>
            </a:ln>
          </c:spPr>
          <c:xVal>
            <c:numRef>
              <c:f>Tesla_SP500!$D$3:$D$1279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Tesla_SP500!$H$29:$H$1305</c:f>
              <c:numCache>
                <c:formatCode>General</c:formatCode>
                <c:ptCount val="1277"/>
                <c:pt idx="0">
                  <c:v>1.1673735306487021E-2</c:v>
                </c:pt>
                <c:pt idx="1">
                  <c:v>1.6505267771697484E-2</c:v>
                </c:pt>
                <c:pt idx="2">
                  <c:v>1.015949360439132E-2</c:v>
                </c:pt>
                <c:pt idx="3">
                  <c:v>9.6757254494983548E-3</c:v>
                </c:pt>
                <c:pt idx="4">
                  <c:v>7.7628436914672413E-3</c:v>
                </c:pt>
                <c:pt idx="5">
                  <c:v>-1.547915566975169E-3</c:v>
                </c:pt>
                <c:pt idx="6">
                  <c:v>7.0592186304906119E-3</c:v>
                </c:pt>
                <c:pt idx="7">
                  <c:v>1.3452983209387794E-2</c:v>
                </c:pt>
                <c:pt idx="8">
                  <c:v>2.0851035354409339E-2</c:v>
                </c:pt>
                <c:pt idx="9">
                  <c:v>-6.9585993578038996E-3</c:v>
                </c:pt>
                <c:pt idx="10">
                  <c:v>1.3452873108948167E-2</c:v>
                </c:pt>
                <c:pt idx="11">
                  <c:v>2.289494635352799E-3</c:v>
                </c:pt>
                <c:pt idx="12">
                  <c:v>6.4047161227607976E-3</c:v>
                </c:pt>
                <c:pt idx="13">
                  <c:v>1.8760070171053547E-2</c:v>
                </c:pt>
                <c:pt idx="14">
                  <c:v>8.784635970178957E-3</c:v>
                </c:pt>
                <c:pt idx="15">
                  <c:v>2.6834778890129484E-3</c:v>
                </c:pt>
                <c:pt idx="16">
                  <c:v>2.9513722621384419E-3</c:v>
                </c:pt>
                <c:pt idx="17">
                  <c:v>1.46810637518862E-2</c:v>
                </c:pt>
                <c:pt idx="18">
                  <c:v>-1.9972755285335861E-2</c:v>
                </c:pt>
                <c:pt idx="19">
                  <c:v>1.9479842048854927E-3</c:v>
                </c:pt>
                <c:pt idx="20">
                  <c:v>-8.1411323520861195E-3</c:v>
                </c:pt>
                <c:pt idx="21">
                  <c:v>-2.7132692338911182E-3</c:v>
                </c:pt>
                <c:pt idx="22">
                  <c:v>-4.2843060490488735E-2</c:v>
                </c:pt>
                <c:pt idx="23">
                  <c:v>-8.5630007466385119E-2</c:v>
                </c:pt>
                <c:pt idx="24">
                  <c:v>5.3614214369161979E-2</c:v>
                </c:pt>
                <c:pt idx="25">
                  <c:v>-1.8616995874509738E-3</c:v>
                </c:pt>
                <c:pt idx="26">
                  <c:v>-5.5990782620308613E-2</c:v>
                </c:pt>
                <c:pt idx="27">
                  <c:v>2.6268329899634305E-2</c:v>
                </c:pt>
                <c:pt idx="28">
                  <c:v>8.6993147661584141E-3</c:v>
                </c:pt>
                <c:pt idx="29">
                  <c:v>5.5468675806799438E-3</c:v>
                </c:pt>
                <c:pt idx="30">
                  <c:v>4.3862117487752261E-2</c:v>
                </c:pt>
                <c:pt idx="31">
                  <c:v>1.1278268590992933E-2</c:v>
                </c:pt>
                <c:pt idx="32">
                  <c:v>-6.1065354725968165E-4</c:v>
                </c:pt>
                <c:pt idx="33">
                  <c:v>5.1605916768060912E-4</c:v>
                </c:pt>
                <c:pt idx="34">
                  <c:v>-4.620686469494031E-3</c:v>
                </c:pt>
                <c:pt idx="35">
                  <c:v>5.7608217287642913E-3</c:v>
                </c:pt>
                <c:pt idx="36">
                  <c:v>2.9564754694485985E-2</c:v>
                </c:pt>
                <c:pt idx="37">
                  <c:v>1.7248939435719781E-2</c:v>
                </c:pt>
                <c:pt idx="38">
                  <c:v>-1.5445320033066902E-2</c:v>
                </c:pt>
                <c:pt idx="39">
                  <c:v>-2.3655489714167782E-2</c:v>
                </c:pt>
                <c:pt idx="40">
                  <c:v>-3.6351149923431969E-2</c:v>
                </c:pt>
                <c:pt idx="41">
                  <c:v>1.7191320512554124E-2</c:v>
                </c:pt>
                <c:pt idx="42">
                  <c:v>3.4864581913924671E-2</c:v>
                </c:pt>
                <c:pt idx="43">
                  <c:v>-1.1254786375926883E-2</c:v>
                </c:pt>
                <c:pt idx="44">
                  <c:v>1.7173073943293982E-2</c:v>
                </c:pt>
                <c:pt idx="45">
                  <c:v>1.5471764981589035E-2</c:v>
                </c:pt>
                <c:pt idx="46">
                  <c:v>2.6672436509946832E-2</c:v>
                </c:pt>
                <c:pt idx="47">
                  <c:v>3.3120424940684444E-3</c:v>
                </c:pt>
                <c:pt idx="48">
                  <c:v>-9.7991363056929535E-3</c:v>
                </c:pt>
                <c:pt idx="49">
                  <c:v>-1.090144972351063E-2</c:v>
                </c:pt>
                <c:pt idx="50">
                  <c:v>-2.8547897454092889E-4</c:v>
                </c:pt>
                <c:pt idx="51">
                  <c:v>-3.9340640301463491E-3</c:v>
                </c:pt>
                <c:pt idx="52">
                  <c:v>-1.5468817006005334E-2</c:v>
                </c:pt>
                <c:pt idx="53">
                  <c:v>2.1196003199013161E-3</c:v>
                </c:pt>
                <c:pt idx="54">
                  <c:v>-1.3800359006540266E-2</c:v>
                </c:pt>
                <c:pt idx="55">
                  <c:v>-2.8506404984928541E-2</c:v>
                </c:pt>
                <c:pt idx="56">
                  <c:v>-1.6827697386696858E-2</c:v>
                </c:pt>
                <c:pt idx="57">
                  <c:v>3.5018892379150061E-2</c:v>
                </c:pt>
                <c:pt idx="58">
                  <c:v>-3.7011230036204955E-2</c:v>
                </c:pt>
                <c:pt idx="59">
                  <c:v>4.3221488153268647E-3</c:v>
                </c:pt>
                <c:pt idx="60">
                  <c:v>1.530252762904781E-2</c:v>
                </c:pt>
                <c:pt idx="61">
                  <c:v>-2.6788373098086741E-2</c:v>
                </c:pt>
                <c:pt idx="62">
                  <c:v>-3.559434835608658E-3</c:v>
                </c:pt>
                <c:pt idx="63">
                  <c:v>5.2315046496254833E-2</c:v>
                </c:pt>
                <c:pt idx="64">
                  <c:v>-5.7687095198023864E-3</c:v>
                </c:pt>
                <c:pt idx="65">
                  <c:v>-1.7732479813532924E-2</c:v>
                </c:pt>
                <c:pt idx="66">
                  <c:v>1.6786671363105583E-2</c:v>
                </c:pt>
                <c:pt idx="67">
                  <c:v>5.9275195808927246E-3</c:v>
                </c:pt>
                <c:pt idx="68">
                  <c:v>8.9683728165980501E-3</c:v>
                </c:pt>
                <c:pt idx="69">
                  <c:v>1.7825840059825432E-2</c:v>
                </c:pt>
                <c:pt idx="70">
                  <c:v>-2.469640319842579E-3</c:v>
                </c:pt>
                <c:pt idx="71">
                  <c:v>1.7443403691715063E-2</c:v>
                </c:pt>
                <c:pt idx="72">
                  <c:v>1.3810618181048045E-2</c:v>
                </c:pt>
                <c:pt idx="73">
                  <c:v>-3.8632883917861724E-3</c:v>
                </c:pt>
                <c:pt idx="74">
                  <c:v>-3.6462349576444905E-3</c:v>
                </c:pt>
                <c:pt idx="75">
                  <c:v>-9.4995441187219094E-3</c:v>
                </c:pt>
                <c:pt idx="76">
                  <c:v>5.8213978947357047E-3</c:v>
                </c:pt>
                <c:pt idx="77">
                  <c:v>-2.9492180728553207E-2</c:v>
                </c:pt>
                <c:pt idx="78">
                  <c:v>1.3628739198510948E-2</c:v>
                </c:pt>
                <c:pt idx="79">
                  <c:v>1.8343785538805966E-2</c:v>
                </c:pt>
                <c:pt idx="80">
                  <c:v>6.9304039888682528E-3</c:v>
                </c:pt>
                <c:pt idx="81">
                  <c:v>-2.5042202495642148E-2</c:v>
                </c:pt>
                <c:pt idx="82">
                  <c:v>9.8850388848046034E-3</c:v>
                </c:pt>
                <c:pt idx="83">
                  <c:v>-1.5934607071039865E-2</c:v>
                </c:pt>
                <c:pt idx="84">
                  <c:v>-2.4376717722126391E-3</c:v>
                </c:pt>
                <c:pt idx="85">
                  <c:v>4.2098682829169363E-2</c:v>
                </c:pt>
                <c:pt idx="86">
                  <c:v>-4.7022401143291155E-3</c:v>
                </c:pt>
                <c:pt idx="87">
                  <c:v>7.4948050350072794E-3</c:v>
                </c:pt>
                <c:pt idx="88">
                  <c:v>2.0236772044176805E-2</c:v>
                </c:pt>
                <c:pt idx="89">
                  <c:v>1.3963713210237726E-2</c:v>
                </c:pt>
                <c:pt idx="90">
                  <c:v>1.262788199804124E-2</c:v>
                </c:pt>
                <c:pt idx="91">
                  <c:v>-1.1133049865413133E-2</c:v>
                </c:pt>
                <c:pt idx="92">
                  <c:v>-1.8408713677699213E-3</c:v>
                </c:pt>
                <c:pt idx="93">
                  <c:v>6.8985705177727384E-3</c:v>
                </c:pt>
                <c:pt idx="94">
                  <c:v>5.8103141621098503E-4</c:v>
                </c:pt>
                <c:pt idx="95">
                  <c:v>1.4148189153264344E-2</c:v>
                </c:pt>
                <c:pt idx="96">
                  <c:v>4.1180725392823032E-3</c:v>
                </c:pt>
                <c:pt idx="97">
                  <c:v>-1.4156283171573362E-2</c:v>
                </c:pt>
                <c:pt idx="98">
                  <c:v>1.3448844417969081E-2</c:v>
                </c:pt>
                <c:pt idx="99">
                  <c:v>-2.7391126673874024E-3</c:v>
                </c:pt>
                <c:pt idx="100">
                  <c:v>-1.0265230923840775E-2</c:v>
                </c:pt>
                <c:pt idx="101">
                  <c:v>3.5706678608432183E-4</c:v>
                </c:pt>
                <c:pt idx="102">
                  <c:v>1.4552391962119209E-2</c:v>
                </c:pt>
                <c:pt idx="103">
                  <c:v>6.3530543673315991E-4</c:v>
                </c:pt>
                <c:pt idx="104">
                  <c:v>1.7389437964934942E-2</c:v>
                </c:pt>
                <c:pt idx="105">
                  <c:v>6.6505849247488567E-3</c:v>
                </c:pt>
                <c:pt idx="106">
                  <c:v>5.3223009105516422E-3</c:v>
                </c:pt>
                <c:pt idx="107">
                  <c:v>1.6303349034687723E-2</c:v>
                </c:pt>
                <c:pt idx="108">
                  <c:v>-3.7552988055834877E-3</c:v>
                </c:pt>
                <c:pt idx="109">
                  <c:v>1.1535841366325798E-2</c:v>
                </c:pt>
                <c:pt idx="110">
                  <c:v>5.6966913859995616E-3</c:v>
                </c:pt>
                <c:pt idx="111">
                  <c:v>3.6855002104784797E-3</c:v>
                </c:pt>
                <c:pt idx="112">
                  <c:v>-9.295246181303422E-4</c:v>
                </c:pt>
                <c:pt idx="113">
                  <c:v>-1.3936471636416571E-3</c:v>
                </c:pt>
                <c:pt idx="114">
                  <c:v>-5.7205594638449738E-3</c:v>
                </c:pt>
                <c:pt idx="115">
                  <c:v>-6.9423723630461622E-3</c:v>
                </c:pt>
                <c:pt idx="116">
                  <c:v>1.3789534650311321E-2</c:v>
                </c:pt>
                <c:pt idx="117">
                  <c:v>1.8643865094691171E-3</c:v>
                </c:pt>
                <c:pt idx="118">
                  <c:v>-3.430318069403423E-3</c:v>
                </c:pt>
                <c:pt idx="119">
                  <c:v>-9.6697291199500691E-3</c:v>
                </c:pt>
                <c:pt idx="120">
                  <c:v>-1.1743530745376377E-2</c:v>
                </c:pt>
                <c:pt idx="121">
                  <c:v>6.3770509216237664E-3</c:v>
                </c:pt>
                <c:pt idx="122">
                  <c:v>-1.7886077003914425E-2</c:v>
                </c:pt>
                <c:pt idx="123">
                  <c:v>2.1116715249146628E-2</c:v>
                </c:pt>
                <c:pt idx="124">
                  <c:v>-1.2745737389044762E-2</c:v>
                </c:pt>
                <c:pt idx="125">
                  <c:v>2.0994323079494216E-2</c:v>
                </c:pt>
                <c:pt idx="126">
                  <c:v>-3.8991163098881744E-3</c:v>
                </c:pt>
                <c:pt idx="127">
                  <c:v>1.1117004415124761E-2</c:v>
                </c:pt>
                <c:pt idx="128">
                  <c:v>2.7007224746318344E-2</c:v>
                </c:pt>
                <c:pt idx="129">
                  <c:v>1.0595039541908345E-2</c:v>
                </c:pt>
                <c:pt idx="130">
                  <c:v>-3.5555308328580233E-3</c:v>
                </c:pt>
                <c:pt idx="131">
                  <c:v>4.3282135156306242E-3</c:v>
                </c:pt>
                <c:pt idx="132">
                  <c:v>1.112223231377962E-2</c:v>
                </c:pt>
                <c:pt idx="133">
                  <c:v>2.4391972995326601E-3</c:v>
                </c:pt>
                <c:pt idx="134">
                  <c:v>-3.0668055432270013E-3</c:v>
                </c:pt>
                <c:pt idx="135">
                  <c:v>1.6391239653794697E-2</c:v>
                </c:pt>
                <c:pt idx="136">
                  <c:v>8.7862030535266621E-4</c:v>
                </c:pt>
                <c:pt idx="137">
                  <c:v>-9.6435224072862445E-4</c:v>
                </c:pt>
                <c:pt idx="138">
                  <c:v>-1.3340233018674873E-3</c:v>
                </c:pt>
                <c:pt idx="139">
                  <c:v>1.6021939935441262E-2</c:v>
                </c:pt>
                <c:pt idx="140">
                  <c:v>2.5664827567778176E-4</c:v>
                </c:pt>
                <c:pt idx="141">
                  <c:v>1.3545463464573224E-2</c:v>
                </c:pt>
                <c:pt idx="142">
                  <c:v>6.5470097788956801E-3</c:v>
                </c:pt>
                <c:pt idx="143">
                  <c:v>-1.2897154541487082E-2</c:v>
                </c:pt>
                <c:pt idx="144">
                  <c:v>-3.8375813568585927E-3</c:v>
                </c:pt>
                <c:pt idx="145">
                  <c:v>9.5310255759384413E-3</c:v>
                </c:pt>
                <c:pt idx="146">
                  <c:v>-1.1270120468888891E-2</c:v>
                </c:pt>
                <c:pt idx="147">
                  <c:v>2.0879778274617077E-2</c:v>
                </c:pt>
                <c:pt idx="148">
                  <c:v>8.9886023237231091E-3</c:v>
                </c:pt>
                <c:pt idx="149">
                  <c:v>1.2108269920283708E-2</c:v>
                </c:pt>
                <c:pt idx="150">
                  <c:v>2.7133591839419522E-3</c:v>
                </c:pt>
                <c:pt idx="151">
                  <c:v>2.4142595885692526E-3</c:v>
                </c:pt>
                <c:pt idx="152">
                  <c:v>-9.5516094747118002E-3</c:v>
                </c:pt>
                <c:pt idx="153">
                  <c:v>-4.558713303516506E-5</c:v>
                </c:pt>
                <c:pt idx="154">
                  <c:v>-2.7127376693373432E-3</c:v>
                </c:pt>
                <c:pt idx="155">
                  <c:v>2.2047683833960499E-3</c:v>
                </c:pt>
                <c:pt idx="156">
                  <c:v>4.4003637999970686E-3</c:v>
                </c:pt>
                <c:pt idx="157">
                  <c:v>6.5660479546985652E-3</c:v>
                </c:pt>
                <c:pt idx="158">
                  <c:v>1.2102467969904083E-2</c:v>
                </c:pt>
                <c:pt idx="159">
                  <c:v>6.9750187137978372E-3</c:v>
                </c:pt>
                <c:pt idx="160">
                  <c:v>1.829379160087204E-3</c:v>
                </c:pt>
                <c:pt idx="161">
                  <c:v>1.7149033192059538E-3</c:v>
                </c:pt>
                <c:pt idx="162">
                  <c:v>3.4680175266350128E-3</c:v>
                </c:pt>
                <c:pt idx="163">
                  <c:v>1.6237370802681474E-2</c:v>
                </c:pt>
                <c:pt idx="164">
                  <c:v>1.2660115225374576E-2</c:v>
                </c:pt>
                <c:pt idx="165">
                  <c:v>1.6396188727639768E-3</c:v>
                </c:pt>
                <c:pt idx="166">
                  <c:v>7.3589317752608095E-3</c:v>
                </c:pt>
                <c:pt idx="167">
                  <c:v>-4.4694972502506425E-3</c:v>
                </c:pt>
                <c:pt idx="168">
                  <c:v>1.2750215069909697E-3</c:v>
                </c:pt>
                <c:pt idx="169">
                  <c:v>-1.2160693176189322E-3</c:v>
                </c:pt>
                <c:pt idx="170">
                  <c:v>3.0336595351205566E-4</c:v>
                </c:pt>
                <c:pt idx="171">
                  <c:v>-1.0756291827291629E-2</c:v>
                </c:pt>
                <c:pt idx="172">
                  <c:v>1.0443145817463806E-2</c:v>
                </c:pt>
                <c:pt idx="173">
                  <c:v>-4.0565939674928851E-3</c:v>
                </c:pt>
                <c:pt idx="174">
                  <c:v>1.268278357523166E-2</c:v>
                </c:pt>
                <c:pt idx="175">
                  <c:v>7.5312321255751142E-3</c:v>
                </c:pt>
                <c:pt idx="176">
                  <c:v>8.120305017923303E-3</c:v>
                </c:pt>
                <c:pt idx="177">
                  <c:v>5.6347629495049267E-4</c:v>
                </c:pt>
                <c:pt idx="178">
                  <c:v>-6.0716547994750939E-3</c:v>
                </c:pt>
                <c:pt idx="179">
                  <c:v>1.2078648597288293E-2</c:v>
                </c:pt>
                <c:pt idx="180">
                  <c:v>1.0334373936043868E-2</c:v>
                </c:pt>
                <c:pt idx="181">
                  <c:v>1.270098923161686E-2</c:v>
                </c:pt>
                <c:pt idx="182">
                  <c:v>-7.1288090257174653E-3</c:v>
                </c:pt>
                <c:pt idx="183">
                  <c:v>2.109999967890084E-3</c:v>
                </c:pt>
                <c:pt idx="184">
                  <c:v>-8.1277936695903219E-4</c:v>
                </c:pt>
                <c:pt idx="185">
                  <c:v>-1.1678385445878805E-3</c:v>
                </c:pt>
                <c:pt idx="186">
                  <c:v>1.147815624603719E-3</c:v>
                </c:pt>
                <c:pt idx="187">
                  <c:v>1.2260385447661892E-2</c:v>
                </c:pt>
                <c:pt idx="188">
                  <c:v>6.1168261834723464E-4</c:v>
                </c:pt>
                <c:pt idx="189">
                  <c:v>7.051964780847738E-3</c:v>
                </c:pt>
                <c:pt idx="190">
                  <c:v>-5.5239827988337988E-3</c:v>
                </c:pt>
                <c:pt idx="191">
                  <c:v>-8.3679404398302286E-3</c:v>
                </c:pt>
                <c:pt idx="192">
                  <c:v>-1.3639546535644934E-2</c:v>
                </c:pt>
                <c:pt idx="193">
                  <c:v>5.3003035421981207E-3</c:v>
                </c:pt>
                <c:pt idx="194">
                  <c:v>-3.2862072970766551E-3</c:v>
                </c:pt>
                <c:pt idx="195">
                  <c:v>-6.1357965589837346E-2</c:v>
                </c:pt>
                <c:pt idx="196">
                  <c:v>-1.9934366981722912E-3</c:v>
                </c:pt>
                <c:pt idx="197">
                  <c:v>-2.253448912979252E-3</c:v>
                </c:pt>
                <c:pt idx="198">
                  <c:v>4.2751284120562377E-3</c:v>
                </c:pt>
                <c:pt idx="199">
                  <c:v>3.1007377622945233E-2</c:v>
                </c:pt>
                <c:pt idx="200">
                  <c:v>-4.1136259468523683E-3</c:v>
                </c:pt>
                <c:pt idx="201">
                  <c:v>-1.5090423799633362E-2</c:v>
                </c:pt>
                <c:pt idx="202">
                  <c:v>1.032637723527271E-3</c:v>
                </c:pt>
                <c:pt idx="203">
                  <c:v>-3.3186935470408165E-2</c:v>
                </c:pt>
                <c:pt idx="204">
                  <c:v>1.3340596588342125E-2</c:v>
                </c:pt>
                <c:pt idx="205">
                  <c:v>-4.0646937010124611E-2</c:v>
                </c:pt>
                <c:pt idx="206">
                  <c:v>-2.6234281692917539E-3</c:v>
                </c:pt>
                <c:pt idx="207">
                  <c:v>1.2181641245423303E-2</c:v>
                </c:pt>
                <c:pt idx="208">
                  <c:v>-2.6731570665581926E-2</c:v>
                </c:pt>
                <c:pt idx="209">
                  <c:v>4.5777141525683802E-2</c:v>
                </c:pt>
                <c:pt idx="210">
                  <c:v>1.0173213319362141E-2</c:v>
                </c:pt>
                <c:pt idx="211">
                  <c:v>2.0612814804995716E-2</c:v>
                </c:pt>
                <c:pt idx="212">
                  <c:v>-1.0561721341343665E-2</c:v>
                </c:pt>
                <c:pt idx="213">
                  <c:v>1.0145478087323374E-2</c:v>
                </c:pt>
                <c:pt idx="214">
                  <c:v>2.5572432252819084E-2</c:v>
                </c:pt>
                <c:pt idx="215">
                  <c:v>2.3049260194489964E-2</c:v>
                </c:pt>
                <c:pt idx="216">
                  <c:v>-5.8293844548348355E-3</c:v>
                </c:pt>
                <c:pt idx="217">
                  <c:v>-1.1057898477355402E-2</c:v>
                </c:pt>
                <c:pt idx="218">
                  <c:v>-2.7057559640605872E-2</c:v>
                </c:pt>
                <c:pt idx="219">
                  <c:v>7.3716792203799659E-3</c:v>
                </c:pt>
                <c:pt idx="220">
                  <c:v>-2.7791248602733833E-2</c:v>
                </c:pt>
                <c:pt idx="221">
                  <c:v>1.8889779620163503E-2</c:v>
                </c:pt>
                <c:pt idx="222">
                  <c:v>1.0281044049608085E-2</c:v>
                </c:pt>
                <c:pt idx="223">
                  <c:v>-4.9978702402546454E-2</c:v>
                </c:pt>
                <c:pt idx="224">
                  <c:v>4.3074137575253805E-3</c:v>
                </c:pt>
                <c:pt idx="225">
                  <c:v>-1.4669603148351352E-2</c:v>
                </c:pt>
                <c:pt idx="226">
                  <c:v>1.3553694064198391E-2</c:v>
                </c:pt>
                <c:pt idx="227">
                  <c:v>1.156350587044214E-2</c:v>
                </c:pt>
                <c:pt idx="228">
                  <c:v>2.0868230800504241E-2</c:v>
                </c:pt>
                <c:pt idx="229">
                  <c:v>3.2392460479155893E-2</c:v>
                </c:pt>
                <c:pt idx="230">
                  <c:v>2.6843098590820253E-3</c:v>
                </c:pt>
                <c:pt idx="231">
                  <c:v>3.6515776440590418E-2</c:v>
                </c:pt>
                <c:pt idx="232">
                  <c:v>-3.1124510149716589E-3</c:v>
                </c:pt>
                <c:pt idx="233">
                  <c:v>-7.9000801627954295E-2</c:v>
                </c:pt>
                <c:pt idx="234">
                  <c:v>2.090332376117238E-2</c:v>
                </c:pt>
                <c:pt idx="235">
                  <c:v>-3.957362494992038E-2</c:v>
                </c:pt>
                <c:pt idx="236">
                  <c:v>2.5069466763634925E-2</c:v>
                </c:pt>
                <c:pt idx="237">
                  <c:v>-2.0868491301934957E-3</c:v>
                </c:pt>
                <c:pt idx="238">
                  <c:v>2.4811188230053939E-3</c:v>
                </c:pt>
                <c:pt idx="239">
                  <c:v>-1.7900602310633697E-2</c:v>
                </c:pt>
                <c:pt idx="240">
                  <c:v>-2.5155367858478567E-2</c:v>
                </c:pt>
                <c:pt idx="241">
                  <c:v>-1.9746914685009113E-2</c:v>
                </c:pt>
                <c:pt idx="242">
                  <c:v>-7.0110901778821259E-3</c:v>
                </c:pt>
                <c:pt idx="243">
                  <c:v>-3.4446985818114909E-2</c:v>
                </c:pt>
                <c:pt idx="244">
                  <c:v>-2.0984950433618203E-2</c:v>
                </c:pt>
                <c:pt idx="245">
                  <c:v>-4.6924346733906198E-2</c:v>
                </c:pt>
                <c:pt idx="246">
                  <c:v>-2.6640367837931583E-2</c:v>
                </c:pt>
                <c:pt idx="247">
                  <c:v>6.123713069346505E-2</c:v>
                </c:pt>
                <c:pt idx="248">
                  <c:v>4.3094808514815411E-2</c:v>
                </c:pt>
                <c:pt idx="249">
                  <c:v>2.2834350894811472E-3</c:v>
                </c:pt>
                <c:pt idx="250">
                  <c:v>-1.3970928166431418E-2</c:v>
                </c:pt>
                <c:pt idx="251">
                  <c:v>1.3072719562675011E-2</c:v>
                </c:pt>
                <c:pt idx="252">
                  <c:v>-1.0762912396816836E-2</c:v>
                </c:pt>
                <c:pt idx="253">
                  <c:v>4.6091759404049297E-2</c:v>
                </c:pt>
                <c:pt idx="254">
                  <c:v>2.5164351275810345E-2</c:v>
                </c:pt>
                <c:pt idx="255">
                  <c:v>1.0537123298721963E-2</c:v>
                </c:pt>
                <c:pt idx="256">
                  <c:v>-2.4244254277145799E-3</c:v>
                </c:pt>
                <c:pt idx="257">
                  <c:v>1.2414276910069352E-2</c:v>
                </c:pt>
                <c:pt idx="258">
                  <c:v>-3.3352217735362691E-3</c:v>
                </c:pt>
                <c:pt idx="259">
                  <c:v>5.5280102133531709E-3</c:v>
                </c:pt>
                <c:pt idx="260">
                  <c:v>2.277267139084057E-2</c:v>
                </c:pt>
                <c:pt idx="261">
                  <c:v>-1.650983665046657E-3</c:v>
                </c:pt>
                <c:pt idx="262">
                  <c:v>3.0949427645064115E-2</c:v>
                </c:pt>
                <c:pt idx="263">
                  <c:v>6.6805241785590228E-3</c:v>
                </c:pt>
                <c:pt idx="264">
                  <c:v>-7.7424116161607911E-3</c:v>
                </c:pt>
                <c:pt idx="265">
                  <c:v>-1.0365415043534568E-3</c:v>
                </c:pt>
                <c:pt idx="266">
                  <c:v>1.4882904298137517E-2</c:v>
                </c:pt>
                <c:pt idx="267">
                  <c:v>-6.410413263757314E-3</c:v>
                </c:pt>
                <c:pt idx="268">
                  <c:v>2.1047898916676197E-3</c:v>
                </c:pt>
                <c:pt idx="269">
                  <c:v>8.1400325449121486E-3</c:v>
                </c:pt>
                <c:pt idx="270">
                  <c:v>2.3732401304181999E-2</c:v>
                </c:pt>
                <c:pt idx="271">
                  <c:v>1.348095759458437E-2</c:v>
                </c:pt>
                <c:pt idx="272">
                  <c:v>4.9605215793770835E-3</c:v>
                </c:pt>
                <c:pt idx="273">
                  <c:v>1.6717631201089662E-2</c:v>
                </c:pt>
                <c:pt idx="274">
                  <c:v>6.6194331407150118E-3</c:v>
                </c:pt>
                <c:pt idx="275">
                  <c:v>-9.5595981520977709E-3</c:v>
                </c:pt>
                <c:pt idx="276">
                  <c:v>-1.4834188745643778E-2</c:v>
                </c:pt>
                <c:pt idx="277">
                  <c:v>1.5590159609612905E-2</c:v>
                </c:pt>
                <c:pt idx="278">
                  <c:v>8.9766401501893828E-3</c:v>
                </c:pt>
                <c:pt idx="279">
                  <c:v>2.0461304031026115E-2</c:v>
                </c:pt>
                <c:pt idx="280">
                  <c:v>-2.3457843272685769E-3</c:v>
                </c:pt>
                <c:pt idx="281">
                  <c:v>1.3184126723776876E-2</c:v>
                </c:pt>
                <c:pt idx="282">
                  <c:v>8.0937530523648368E-3</c:v>
                </c:pt>
                <c:pt idx="283">
                  <c:v>8.5503890454420028E-3</c:v>
                </c:pt>
                <c:pt idx="284">
                  <c:v>2.9378257626621247E-3</c:v>
                </c:pt>
                <c:pt idx="285">
                  <c:v>2.4408744480518829E-3</c:v>
                </c:pt>
                <c:pt idx="286">
                  <c:v>1.7509265360253261E-2</c:v>
                </c:pt>
                <c:pt idx="287">
                  <c:v>-5.6455761430756436E-3</c:v>
                </c:pt>
                <c:pt idx="288">
                  <c:v>-1.0095461670654462E-3</c:v>
                </c:pt>
                <c:pt idx="289">
                  <c:v>2.5574808338935063E-3</c:v>
                </c:pt>
                <c:pt idx="290">
                  <c:v>8.7274807929849652E-3</c:v>
                </c:pt>
                <c:pt idx="291">
                  <c:v>1.2591011234367268E-2</c:v>
                </c:pt>
                <c:pt idx="292">
                  <c:v>-1.0824420019393013E-2</c:v>
                </c:pt>
                <c:pt idx="293">
                  <c:v>-5.3733726863916054E-4</c:v>
                </c:pt>
                <c:pt idx="294">
                  <c:v>-1.3438980016644671E-2</c:v>
                </c:pt>
                <c:pt idx="295">
                  <c:v>-2.1631122675457411E-2</c:v>
                </c:pt>
                <c:pt idx="296">
                  <c:v>1.3287729880770517E-2</c:v>
                </c:pt>
                <c:pt idx="297">
                  <c:v>2.8070115603383392E-2</c:v>
                </c:pt>
                <c:pt idx="298">
                  <c:v>1.023660408024591E-2</c:v>
                </c:pt>
                <c:pt idx="299">
                  <c:v>9.016002444010688E-3</c:v>
                </c:pt>
                <c:pt idx="300">
                  <c:v>2.4249278087157562E-3</c:v>
                </c:pt>
                <c:pt idx="301">
                  <c:v>9.7719894074450829E-3</c:v>
                </c:pt>
                <c:pt idx="302">
                  <c:v>1.3773901230916562E-2</c:v>
                </c:pt>
                <c:pt idx="303">
                  <c:v>-3.8881108593927065E-3</c:v>
                </c:pt>
                <c:pt idx="304">
                  <c:v>-5.3313116295539064E-3</c:v>
                </c:pt>
                <c:pt idx="305">
                  <c:v>1.8008238678731886E-2</c:v>
                </c:pt>
                <c:pt idx="306">
                  <c:v>-2.9378441396369425E-2</c:v>
                </c:pt>
                <c:pt idx="307">
                  <c:v>1.2920497969620064E-2</c:v>
                </c:pt>
                <c:pt idx="308">
                  <c:v>6.7111544004386792E-3</c:v>
                </c:pt>
                <c:pt idx="309">
                  <c:v>-4.5176775649070668E-3</c:v>
                </c:pt>
                <c:pt idx="310">
                  <c:v>1.4287951082983953E-2</c:v>
                </c:pt>
                <c:pt idx="311">
                  <c:v>1.5152079657739008E-2</c:v>
                </c:pt>
                <c:pt idx="312">
                  <c:v>1.4587927336533753E-2</c:v>
                </c:pt>
                <c:pt idx="313">
                  <c:v>7.121258210569306E-3</c:v>
                </c:pt>
                <c:pt idx="314">
                  <c:v>8.3152649132532479E-4</c:v>
                </c:pt>
                <c:pt idx="315">
                  <c:v>8.5695973106541517E-3</c:v>
                </c:pt>
                <c:pt idx="316">
                  <c:v>4.8658901423818228E-3</c:v>
                </c:pt>
                <c:pt idx="317">
                  <c:v>9.7586241363854234E-4</c:v>
                </c:pt>
                <c:pt idx="318">
                  <c:v>-1.1271026620675102E-3</c:v>
                </c:pt>
                <c:pt idx="319">
                  <c:v>8.791256722259274E-3</c:v>
                </c:pt>
                <c:pt idx="320">
                  <c:v>7.7619299090919752E-3</c:v>
                </c:pt>
                <c:pt idx="321">
                  <c:v>6.8225124957003698E-3</c:v>
                </c:pt>
                <c:pt idx="322">
                  <c:v>4.6190676574340709E-3</c:v>
                </c:pt>
                <c:pt idx="323">
                  <c:v>4.5161393393507842E-3</c:v>
                </c:pt>
                <c:pt idx="324">
                  <c:v>-4.8678197574465081E-3</c:v>
                </c:pt>
                <c:pt idx="325">
                  <c:v>-1.6215748739222251E-3</c:v>
                </c:pt>
                <c:pt idx="326">
                  <c:v>9.1623620471278401E-3</c:v>
                </c:pt>
                <c:pt idx="327">
                  <c:v>1.7035444680924324E-2</c:v>
                </c:pt>
                <c:pt idx="328">
                  <c:v>-9.4953984967311019E-4</c:v>
                </c:pt>
                <c:pt idx="329">
                  <c:v>1.8405203258990959E-4</c:v>
                </c:pt>
                <c:pt idx="330">
                  <c:v>1.1290219681058259E-2</c:v>
                </c:pt>
                <c:pt idx="331">
                  <c:v>3.0759581041083298E-5</c:v>
                </c:pt>
                <c:pt idx="332">
                  <c:v>1.1512481593510204E-2</c:v>
                </c:pt>
                <c:pt idx="333">
                  <c:v>-1.660813510337537E-2</c:v>
                </c:pt>
                <c:pt idx="334">
                  <c:v>6.5348240187717748E-3</c:v>
                </c:pt>
                <c:pt idx="335">
                  <c:v>-1.053839176545622E-2</c:v>
                </c:pt>
                <c:pt idx="336">
                  <c:v>4.7432219023391901E-3</c:v>
                </c:pt>
                <c:pt idx="337">
                  <c:v>-1.8937062737934444E-2</c:v>
                </c:pt>
                <c:pt idx="338">
                  <c:v>-1.0406586681898998E-2</c:v>
                </c:pt>
                <c:pt idx="339">
                  <c:v>4.2295595612469334E-3</c:v>
                </c:pt>
                <c:pt idx="340">
                  <c:v>-1.250320715698983E-2</c:v>
                </c:pt>
                <c:pt idx="341">
                  <c:v>-1.0776951716139668E-2</c:v>
                </c:pt>
                <c:pt idx="342">
                  <c:v>2.3273480994707076E-3</c:v>
                </c:pt>
                <c:pt idx="343">
                  <c:v>2.4705555060334033E-2</c:v>
                </c:pt>
                <c:pt idx="344">
                  <c:v>3.9403022455768372E-3</c:v>
                </c:pt>
                <c:pt idx="345">
                  <c:v>-8.4964830527581234E-3</c:v>
                </c:pt>
                <c:pt idx="346">
                  <c:v>9.8538131436154419E-3</c:v>
                </c:pt>
                <c:pt idx="347">
                  <c:v>3.4581693407589494E-3</c:v>
                </c:pt>
                <c:pt idx="348">
                  <c:v>-1.0246361852669403E-2</c:v>
                </c:pt>
                <c:pt idx="349">
                  <c:v>-5.9347773163833653E-4</c:v>
                </c:pt>
                <c:pt idx="350">
                  <c:v>6.3104385356937227E-4</c:v>
                </c:pt>
                <c:pt idx="351">
                  <c:v>-2.3756121884664423E-2</c:v>
                </c:pt>
                <c:pt idx="352">
                  <c:v>8.1110089538089306E-7</c:v>
                </c:pt>
                <c:pt idx="353">
                  <c:v>-1.1502511185607224E-2</c:v>
                </c:pt>
                <c:pt idx="354">
                  <c:v>-7.4989047496357803E-3</c:v>
                </c:pt>
                <c:pt idx="355">
                  <c:v>9.4700576541495718E-3</c:v>
                </c:pt>
                <c:pt idx="356">
                  <c:v>3.7927490829843424E-2</c:v>
                </c:pt>
                <c:pt idx="357">
                  <c:v>8.8563755476222545E-3</c:v>
                </c:pt>
                <c:pt idx="358">
                  <c:v>1.7681492691475786E-2</c:v>
                </c:pt>
                <c:pt idx="359">
                  <c:v>2.2921381419033292E-2</c:v>
                </c:pt>
                <c:pt idx="360">
                  <c:v>1.3079293926261441E-2</c:v>
                </c:pt>
                <c:pt idx="361">
                  <c:v>-1.0792351917559846E-2</c:v>
                </c:pt>
                <c:pt idx="362">
                  <c:v>4.370418777203555E-3</c:v>
                </c:pt>
                <c:pt idx="363">
                  <c:v>2.5249912521014247E-3</c:v>
                </c:pt>
                <c:pt idx="364">
                  <c:v>4.0028853956044653E-3</c:v>
                </c:pt>
                <c:pt idx="365">
                  <c:v>1.2766189410782787E-2</c:v>
                </c:pt>
                <c:pt idx="366">
                  <c:v>1.0773993254966443E-2</c:v>
                </c:pt>
                <c:pt idx="367">
                  <c:v>2.006284456068632E-2</c:v>
                </c:pt>
                <c:pt idx="368">
                  <c:v>4.0743995138543179E-3</c:v>
                </c:pt>
                <c:pt idx="369">
                  <c:v>1.3652556208212136E-3</c:v>
                </c:pt>
                <c:pt idx="370">
                  <c:v>-1.3205806396605142E-3</c:v>
                </c:pt>
                <c:pt idx="371">
                  <c:v>-1.0084879548787964E-2</c:v>
                </c:pt>
                <c:pt idx="372">
                  <c:v>-1.8311222141113807E-3</c:v>
                </c:pt>
                <c:pt idx="373">
                  <c:v>1.0390523240336295E-2</c:v>
                </c:pt>
                <c:pt idx="374">
                  <c:v>2.5694227856366155E-2</c:v>
                </c:pt>
                <c:pt idx="375">
                  <c:v>-1.9790175930225256E-3</c:v>
                </c:pt>
                <c:pt idx="376">
                  <c:v>1.0351221075383655E-2</c:v>
                </c:pt>
                <c:pt idx="377">
                  <c:v>5.9180991826887248E-3</c:v>
                </c:pt>
                <c:pt idx="378">
                  <c:v>-5.7322844352173351E-4</c:v>
                </c:pt>
                <c:pt idx="379">
                  <c:v>-6.5751396166763313E-3</c:v>
                </c:pt>
                <c:pt idx="380">
                  <c:v>1.662039193871262E-2</c:v>
                </c:pt>
                <c:pt idx="381">
                  <c:v>8.4137744641840269E-3</c:v>
                </c:pt>
                <c:pt idx="382">
                  <c:v>4.4234199602510033E-3</c:v>
                </c:pt>
                <c:pt idx="383">
                  <c:v>1.0857810321189862E-2</c:v>
                </c:pt>
                <c:pt idx="384">
                  <c:v>-1.2620215338163638E-3</c:v>
                </c:pt>
                <c:pt idx="385">
                  <c:v>-2.0926941750268116E-3</c:v>
                </c:pt>
                <c:pt idx="386">
                  <c:v>-1.3846539469654969E-2</c:v>
                </c:pt>
                <c:pt idx="387">
                  <c:v>1.7522549757365027E-2</c:v>
                </c:pt>
                <c:pt idx="388">
                  <c:v>-1.1452662380078509E-2</c:v>
                </c:pt>
                <c:pt idx="389">
                  <c:v>9.9353841225071106E-3</c:v>
                </c:pt>
                <c:pt idx="390">
                  <c:v>4.6026768728512331E-3</c:v>
                </c:pt>
                <c:pt idx="391">
                  <c:v>1.2700378637422821E-2</c:v>
                </c:pt>
                <c:pt idx="392">
                  <c:v>3.4393983071563704E-4</c:v>
                </c:pt>
                <c:pt idx="393">
                  <c:v>8.9033155055362814E-3</c:v>
                </c:pt>
                <c:pt idx="394">
                  <c:v>-7.9999888744217498E-3</c:v>
                </c:pt>
                <c:pt idx="395">
                  <c:v>7.318651109707852E-3</c:v>
                </c:pt>
                <c:pt idx="396">
                  <c:v>-1.9736797513992967E-2</c:v>
                </c:pt>
                <c:pt idx="397">
                  <c:v>-2.0328776079765409E-2</c:v>
                </c:pt>
                <c:pt idx="398">
                  <c:v>-2.6586763944657036E-2</c:v>
                </c:pt>
                <c:pt idx="399">
                  <c:v>-2.1277550953537339E-2</c:v>
                </c:pt>
                <c:pt idx="400">
                  <c:v>5.5096521389972415E-4</c:v>
                </c:pt>
                <c:pt idx="401">
                  <c:v>2.5734141728545053E-2</c:v>
                </c:pt>
                <c:pt idx="402">
                  <c:v>2.3436040844642105E-2</c:v>
                </c:pt>
                <c:pt idx="403">
                  <c:v>-1.2497280383519417E-2</c:v>
                </c:pt>
                <c:pt idx="404">
                  <c:v>-1.4467618490769271E-2</c:v>
                </c:pt>
                <c:pt idx="405">
                  <c:v>1.0595053011198289E-2</c:v>
                </c:pt>
                <c:pt idx="406">
                  <c:v>-2.8464637968112817E-2</c:v>
                </c:pt>
                <c:pt idx="407">
                  <c:v>1.3924153141130772E-2</c:v>
                </c:pt>
                <c:pt idx="408">
                  <c:v>3.2569885175461888E-2</c:v>
                </c:pt>
                <c:pt idx="409">
                  <c:v>5.6035423256952975E-3</c:v>
                </c:pt>
                <c:pt idx="410">
                  <c:v>4.044727820630205E-3</c:v>
                </c:pt>
                <c:pt idx="411">
                  <c:v>7.6796270887366687E-3</c:v>
                </c:pt>
                <c:pt idx="412">
                  <c:v>-1.0247883784841337E-2</c:v>
                </c:pt>
                <c:pt idx="413">
                  <c:v>-2.597553862122385E-2</c:v>
                </c:pt>
                <c:pt idx="414">
                  <c:v>1.8772331982460283E-2</c:v>
                </c:pt>
                <c:pt idx="415">
                  <c:v>-1.8081133627807437E-2</c:v>
                </c:pt>
                <c:pt idx="416">
                  <c:v>3.2820988358155737E-2</c:v>
                </c:pt>
                <c:pt idx="417">
                  <c:v>1.8697039838035924E-2</c:v>
                </c:pt>
                <c:pt idx="418">
                  <c:v>-1.5386966940447069E-2</c:v>
                </c:pt>
                <c:pt idx="419">
                  <c:v>1.1893057476025103E-2</c:v>
                </c:pt>
                <c:pt idx="420">
                  <c:v>2.4220611699641729E-2</c:v>
                </c:pt>
                <c:pt idx="421">
                  <c:v>1.4193696954340522E-2</c:v>
                </c:pt>
                <c:pt idx="422">
                  <c:v>7.0868170789843785E-3</c:v>
                </c:pt>
                <c:pt idx="423">
                  <c:v>-8.4985429984414593E-3</c:v>
                </c:pt>
                <c:pt idx="424">
                  <c:v>8.5007497044207684E-3</c:v>
                </c:pt>
                <c:pt idx="425">
                  <c:v>1.8875295633887183E-2</c:v>
                </c:pt>
                <c:pt idx="426">
                  <c:v>4.0486495078012478E-3</c:v>
                </c:pt>
                <c:pt idx="427">
                  <c:v>-7.4254099273102009E-3</c:v>
                </c:pt>
                <c:pt idx="428">
                  <c:v>1.7107355294582974E-3</c:v>
                </c:pt>
                <c:pt idx="429">
                  <c:v>5.6905859669653469E-3</c:v>
                </c:pt>
                <c:pt idx="430">
                  <c:v>7.5098472036013017E-3</c:v>
                </c:pt>
                <c:pt idx="431">
                  <c:v>9.8755626625726808E-4</c:v>
                </c:pt>
                <c:pt idx="432">
                  <c:v>-1.3023540075756637E-2</c:v>
                </c:pt>
                <c:pt idx="433">
                  <c:v>1.3620766190045538E-2</c:v>
                </c:pt>
                <c:pt idx="434">
                  <c:v>-1.8710543130704235E-2</c:v>
                </c:pt>
                <c:pt idx="435">
                  <c:v>1.2741188561912805E-2</c:v>
                </c:pt>
                <c:pt idx="436">
                  <c:v>2.0014638549919667E-3</c:v>
                </c:pt>
                <c:pt idx="437">
                  <c:v>-9.1130992373909953E-3</c:v>
                </c:pt>
                <c:pt idx="438">
                  <c:v>1.2285398261706462E-2</c:v>
                </c:pt>
                <c:pt idx="439">
                  <c:v>-3.4453652667924446E-2</c:v>
                </c:pt>
                <c:pt idx="440">
                  <c:v>-2.2662283091718059E-2</c:v>
                </c:pt>
                <c:pt idx="441">
                  <c:v>2.2825576334841342E-2</c:v>
                </c:pt>
                <c:pt idx="442">
                  <c:v>1.8008656373625181E-2</c:v>
                </c:pt>
                <c:pt idx="443">
                  <c:v>-1.267313332895504E-2</c:v>
                </c:pt>
                <c:pt idx="444">
                  <c:v>-3.6474752196151237E-3</c:v>
                </c:pt>
                <c:pt idx="445">
                  <c:v>6.7999404092288791E-3</c:v>
                </c:pt>
                <c:pt idx="446">
                  <c:v>2.947204206422693E-2</c:v>
                </c:pt>
                <c:pt idx="447">
                  <c:v>3.8391635408821902E-3</c:v>
                </c:pt>
                <c:pt idx="448">
                  <c:v>6.9279800936277022E-3</c:v>
                </c:pt>
                <c:pt idx="449">
                  <c:v>1.1930698456279754E-2</c:v>
                </c:pt>
                <c:pt idx="450">
                  <c:v>8.8778249852204845E-3</c:v>
                </c:pt>
                <c:pt idx="451">
                  <c:v>-2.2404772426942287E-4</c:v>
                </c:pt>
                <c:pt idx="452">
                  <c:v>1.9413812353191351E-3</c:v>
                </c:pt>
                <c:pt idx="453">
                  <c:v>1.0763519024291509E-2</c:v>
                </c:pt>
                <c:pt idx="454">
                  <c:v>-7.9916653657381535E-3</c:v>
                </c:pt>
                <c:pt idx="455">
                  <c:v>1.4683263866227814E-2</c:v>
                </c:pt>
                <c:pt idx="456">
                  <c:v>-4.77652224961609E-3</c:v>
                </c:pt>
                <c:pt idx="457">
                  <c:v>1.942572932071612E-2</c:v>
                </c:pt>
                <c:pt idx="458">
                  <c:v>4.1180662626804114E-3</c:v>
                </c:pt>
                <c:pt idx="459">
                  <c:v>4.7611141508638244E-3</c:v>
                </c:pt>
                <c:pt idx="460">
                  <c:v>6.4314591212301939E-3</c:v>
                </c:pt>
                <c:pt idx="461">
                  <c:v>4.4359472143404022E-3</c:v>
                </c:pt>
                <c:pt idx="462">
                  <c:v>1.8832444003543839E-2</c:v>
                </c:pt>
                <c:pt idx="463">
                  <c:v>3.2454452566614152E-3</c:v>
                </c:pt>
                <c:pt idx="464">
                  <c:v>-1.2096861371448256E-3</c:v>
                </c:pt>
                <c:pt idx="465">
                  <c:v>9.1788714907661828E-3</c:v>
                </c:pt>
                <c:pt idx="466">
                  <c:v>-1.2442576169523927E-3</c:v>
                </c:pt>
                <c:pt idx="467">
                  <c:v>1.6168535945310686E-3</c:v>
                </c:pt>
                <c:pt idx="468">
                  <c:v>7.4261298111548404E-3</c:v>
                </c:pt>
                <c:pt idx="469">
                  <c:v>-8.4613058017459766E-4</c:v>
                </c:pt>
                <c:pt idx="470">
                  <c:v>6.0238520335685313E-3</c:v>
                </c:pt>
                <c:pt idx="471">
                  <c:v>1.220234591595434E-2</c:v>
                </c:pt>
                <c:pt idx="472">
                  <c:v>7.9841091694720367E-3</c:v>
                </c:pt>
                <c:pt idx="473">
                  <c:v>7.7047853630110106E-3</c:v>
                </c:pt>
                <c:pt idx="474">
                  <c:v>-5.3047912280670502E-3</c:v>
                </c:pt>
                <c:pt idx="475">
                  <c:v>-1.4483411457665097E-3</c:v>
                </c:pt>
                <c:pt idx="476">
                  <c:v>3.8657378338705539E-3</c:v>
                </c:pt>
                <c:pt idx="477">
                  <c:v>5.675893208463071E-3</c:v>
                </c:pt>
                <c:pt idx="478">
                  <c:v>1.2255242845589463E-2</c:v>
                </c:pt>
                <c:pt idx="479">
                  <c:v>8.3086788123283885E-3</c:v>
                </c:pt>
                <c:pt idx="480">
                  <c:v>3.135907204435952E-3</c:v>
                </c:pt>
                <c:pt idx="481">
                  <c:v>2.3434613420704833E-4</c:v>
                </c:pt>
                <c:pt idx="482">
                  <c:v>-3.1070755262863573E-2</c:v>
                </c:pt>
                <c:pt idx="483">
                  <c:v>1.1584066943500736E-2</c:v>
                </c:pt>
                <c:pt idx="484">
                  <c:v>1.1315147189087712E-2</c:v>
                </c:pt>
                <c:pt idx="485">
                  <c:v>1.1096166143023788E-2</c:v>
                </c:pt>
                <c:pt idx="486">
                  <c:v>6.3486368873504739E-3</c:v>
                </c:pt>
                <c:pt idx="487">
                  <c:v>-1.6087443630294174E-3</c:v>
                </c:pt>
                <c:pt idx="488">
                  <c:v>2.3858556014368275E-3</c:v>
                </c:pt>
                <c:pt idx="489">
                  <c:v>5.3309853462317055E-3</c:v>
                </c:pt>
                <c:pt idx="490">
                  <c:v>1.6751947524141067E-2</c:v>
                </c:pt>
                <c:pt idx="491">
                  <c:v>1.1855036718432656E-2</c:v>
                </c:pt>
                <c:pt idx="492">
                  <c:v>8.8554694284728973E-3</c:v>
                </c:pt>
                <c:pt idx="493">
                  <c:v>2.0516794092344257E-3</c:v>
                </c:pt>
                <c:pt idx="494">
                  <c:v>5.1412841147282671E-4</c:v>
                </c:pt>
                <c:pt idx="495">
                  <c:v>1.9647828838300817E-2</c:v>
                </c:pt>
                <c:pt idx="496">
                  <c:v>3.692420451887655E-3</c:v>
                </c:pt>
                <c:pt idx="497">
                  <c:v>1.8216257460048966E-3</c:v>
                </c:pt>
                <c:pt idx="498">
                  <c:v>3.145499831502291E-3</c:v>
                </c:pt>
                <c:pt idx="499">
                  <c:v>1.3372530502360973E-2</c:v>
                </c:pt>
                <c:pt idx="500">
                  <c:v>-1.8459942662483499E-3</c:v>
                </c:pt>
                <c:pt idx="501">
                  <c:v>-1.1923804496830771E-2</c:v>
                </c:pt>
                <c:pt idx="502">
                  <c:v>1.8681246345670782E-2</c:v>
                </c:pt>
                <c:pt idx="503">
                  <c:v>-8.1564346437747876E-3</c:v>
                </c:pt>
                <c:pt idx="504">
                  <c:v>-2.8175425277012587E-3</c:v>
                </c:pt>
                <c:pt idx="505">
                  <c:v>1.5791008977210159E-2</c:v>
                </c:pt>
                <c:pt idx="506">
                  <c:v>3.2434904348260579E-4</c:v>
                </c:pt>
                <c:pt idx="507">
                  <c:v>1.7432214547769737E-2</c:v>
                </c:pt>
                <c:pt idx="508">
                  <c:v>1.0900309539135896E-2</c:v>
                </c:pt>
                <c:pt idx="509">
                  <c:v>-3.7751899671187601E-3</c:v>
                </c:pt>
                <c:pt idx="510">
                  <c:v>1.0027739086001446E-2</c:v>
                </c:pt>
                <c:pt idx="511">
                  <c:v>4.540007990037761E-4</c:v>
                </c:pt>
                <c:pt idx="512">
                  <c:v>1.3552042431181317E-2</c:v>
                </c:pt>
                <c:pt idx="513">
                  <c:v>1.3475655557793627E-2</c:v>
                </c:pt>
                <c:pt idx="514">
                  <c:v>7.2022025124048885E-4</c:v>
                </c:pt>
                <c:pt idx="515">
                  <c:v>7.0672397529548828E-3</c:v>
                </c:pt>
                <c:pt idx="516">
                  <c:v>-5.6524570908152794E-3</c:v>
                </c:pt>
                <c:pt idx="517">
                  <c:v>1.1611142627982934E-2</c:v>
                </c:pt>
                <c:pt idx="518">
                  <c:v>-4.5950321095179998E-2</c:v>
                </c:pt>
                <c:pt idx="519">
                  <c:v>6.7330839098851125E-3</c:v>
                </c:pt>
                <c:pt idx="520">
                  <c:v>2.1009351596875048E-2</c:v>
                </c:pt>
                <c:pt idx="521">
                  <c:v>-1.6266846153788438E-2</c:v>
                </c:pt>
                <c:pt idx="522">
                  <c:v>1.6492425239589714E-2</c:v>
                </c:pt>
                <c:pt idx="523">
                  <c:v>-2.4059428941074948E-2</c:v>
                </c:pt>
                <c:pt idx="524">
                  <c:v>2.7066670253750983E-2</c:v>
                </c:pt>
                <c:pt idx="525">
                  <c:v>2.6379451253117189E-2</c:v>
                </c:pt>
                <c:pt idx="526">
                  <c:v>1.303418752869721E-2</c:v>
                </c:pt>
                <c:pt idx="527">
                  <c:v>-2.9521141002854792E-3</c:v>
                </c:pt>
                <c:pt idx="528">
                  <c:v>-7.2954618087348886E-3</c:v>
                </c:pt>
                <c:pt idx="529">
                  <c:v>2.7861535390239101E-2</c:v>
                </c:pt>
                <c:pt idx="530">
                  <c:v>4.6568454897135906E-3</c:v>
                </c:pt>
                <c:pt idx="531">
                  <c:v>-3.245108603789318E-4</c:v>
                </c:pt>
                <c:pt idx="532">
                  <c:v>8.7140060678455901E-3</c:v>
                </c:pt>
                <c:pt idx="533">
                  <c:v>-2.7178343075384701E-3</c:v>
                </c:pt>
                <c:pt idx="534">
                  <c:v>8.2631974711258414E-3</c:v>
                </c:pt>
                <c:pt idx="535">
                  <c:v>2.1920369274783824E-3</c:v>
                </c:pt>
                <c:pt idx="536">
                  <c:v>-8.6317702377681355E-3</c:v>
                </c:pt>
                <c:pt idx="537">
                  <c:v>-5.5254335112683919E-2</c:v>
                </c:pt>
                <c:pt idx="538">
                  <c:v>-8.3184097857953339E-3</c:v>
                </c:pt>
                <c:pt idx="539">
                  <c:v>-5.5177807105546234E-2</c:v>
                </c:pt>
                <c:pt idx="540">
                  <c:v>-4.3757832967197319E-2</c:v>
                </c:pt>
                <c:pt idx="541">
                  <c:v>-8.8602146895458603E-2</c:v>
                </c:pt>
                <c:pt idx="542">
                  <c:v>3.7228760896132668E-2</c:v>
                </c:pt>
                <c:pt idx="543">
                  <c:v>7.3886198389179078E-2</c:v>
                </c:pt>
                <c:pt idx="544">
                  <c:v>-2.8105451847114608E-2</c:v>
                </c:pt>
                <c:pt idx="545">
                  <c:v>1.98607561825952E-2</c:v>
                </c:pt>
                <c:pt idx="546">
                  <c:v>-7.2602230049184702E-2</c:v>
                </c:pt>
                <c:pt idx="547">
                  <c:v>-5.5162585945267309E-2</c:v>
                </c:pt>
                <c:pt idx="548">
                  <c:v>-3.0410201004647124E-2</c:v>
                </c:pt>
                <c:pt idx="549">
                  <c:v>9.9569333194540512E-3</c:v>
                </c:pt>
                <c:pt idx="550">
                  <c:v>-0.1323958872054829</c:v>
                </c:pt>
                <c:pt idx="551">
                  <c:v>-4.0894515246472536E-2</c:v>
                </c:pt>
                <c:pt idx="552">
                  <c:v>-4.2332360341662559E-2</c:v>
                </c:pt>
                <c:pt idx="553">
                  <c:v>-5.9988102012644137E-2</c:v>
                </c:pt>
                <c:pt idx="554">
                  <c:v>1.0247144497540703E-2</c:v>
                </c:pt>
                <c:pt idx="555">
                  <c:v>-3.0512936392441851E-2</c:v>
                </c:pt>
                <c:pt idx="556">
                  <c:v>3.0907331217701426E-2</c:v>
                </c:pt>
                <c:pt idx="557">
                  <c:v>-0.10991332865089849</c:v>
                </c:pt>
                <c:pt idx="558">
                  <c:v>4.3820060013475992E-2</c:v>
                </c:pt>
                <c:pt idx="559">
                  <c:v>8.5979876184359219E-2</c:v>
                </c:pt>
                <c:pt idx="560">
                  <c:v>3.3787601740007979E-2</c:v>
                </c:pt>
                <c:pt idx="561">
                  <c:v>4.0978323116108904E-2</c:v>
                </c:pt>
                <c:pt idx="562">
                  <c:v>4.3689879887849614E-3</c:v>
                </c:pt>
                <c:pt idx="563">
                  <c:v>4.0890664350983916E-2</c:v>
                </c:pt>
                <c:pt idx="564">
                  <c:v>-8.2694554773926565E-2</c:v>
                </c:pt>
                <c:pt idx="565">
                  <c:v>-2.7075283238948228E-2</c:v>
                </c:pt>
                <c:pt idx="566">
                  <c:v>4.2911445407845243E-2</c:v>
                </c:pt>
                <c:pt idx="567">
                  <c:v>4.683117970662002E-2</c:v>
                </c:pt>
                <c:pt idx="568">
                  <c:v>0.10860621211760554</c:v>
                </c:pt>
                <c:pt idx="569">
                  <c:v>-3.4162246112803607E-2</c:v>
                </c:pt>
                <c:pt idx="570">
                  <c:v>6.2375626107610112E-2</c:v>
                </c:pt>
                <c:pt idx="571">
                  <c:v>5.7333480132157263E-3</c:v>
                </c:pt>
                <c:pt idx="572">
                  <c:v>1.6831208483603224E-2</c:v>
                </c:pt>
                <c:pt idx="573">
                  <c:v>-3.9913506121814855E-3</c:v>
                </c:pt>
                <c:pt idx="574">
                  <c:v>4.5624232877097427E-3</c:v>
                </c:pt>
                <c:pt idx="575">
                  <c:v>2.9716729705261059E-2</c:v>
                </c:pt>
                <c:pt idx="576">
                  <c:v>4.1975575126032769E-3</c:v>
                </c:pt>
                <c:pt idx="577">
                  <c:v>-3.7534146048674118E-2</c:v>
                </c:pt>
                <c:pt idx="578">
                  <c:v>4.1680312521771281E-3</c:v>
                </c:pt>
                <c:pt idx="579">
                  <c:v>1.673228756722614E-2</c:v>
                </c:pt>
                <c:pt idx="580">
                  <c:v>3.594546271186131E-3</c:v>
                </c:pt>
                <c:pt idx="581">
                  <c:v>2.8911039697997656E-2</c:v>
                </c:pt>
                <c:pt idx="582">
                  <c:v>3.6710817283597583E-2</c:v>
                </c:pt>
                <c:pt idx="583">
                  <c:v>7.4540870396937881E-3</c:v>
                </c:pt>
                <c:pt idx="584">
                  <c:v>9.8814457969525205E-3</c:v>
                </c:pt>
                <c:pt idx="585">
                  <c:v>-3.7008044723347275E-2</c:v>
                </c:pt>
                <c:pt idx="586">
                  <c:v>-3.2762402251886098E-2</c:v>
                </c:pt>
                <c:pt idx="587">
                  <c:v>3.6293140103655967E-2</c:v>
                </c:pt>
                <c:pt idx="588">
                  <c:v>1.1150572697864472E-2</c:v>
                </c:pt>
                <c:pt idx="589">
                  <c:v>-9.2223942249625157E-4</c:v>
                </c:pt>
                <c:pt idx="590">
                  <c:v>2.1263655312136014E-2</c:v>
                </c:pt>
                <c:pt idx="591">
                  <c:v>6.2935871956348571E-3</c:v>
                </c:pt>
                <c:pt idx="592">
                  <c:v>1.7026163377530951E-2</c:v>
                </c:pt>
                <c:pt idx="593">
                  <c:v>-4.4549526530560012E-2</c:v>
                </c:pt>
                <c:pt idx="594">
                  <c:v>-4.4232489141265333E-2</c:v>
                </c:pt>
                <c:pt idx="595">
                  <c:v>2.4905074676994064E-2</c:v>
                </c:pt>
                <c:pt idx="596">
                  <c:v>5.450650568969876E-2</c:v>
                </c:pt>
                <c:pt idx="597">
                  <c:v>2.3570673421845521E-2</c:v>
                </c:pt>
                <c:pt idx="598">
                  <c:v>5.2616098180755739E-3</c:v>
                </c:pt>
                <c:pt idx="599">
                  <c:v>1.2148624258606602E-2</c:v>
                </c:pt>
                <c:pt idx="600">
                  <c:v>-1.1343959373555233E-2</c:v>
                </c:pt>
                <c:pt idx="601">
                  <c:v>3.6063985972016058E-2</c:v>
                </c:pt>
                <c:pt idx="602">
                  <c:v>9.1340139511671727E-3</c:v>
                </c:pt>
                <c:pt idx="603">
                  <c:v>2.0632398444041033E-2</c:v>
                </c:pt>
                <c:pt idx="604">
                  <c:v>-1.0723302411820009E-2</c:v>
                </c:pt>
                <c:pt idx="605">
                  <c:v>1.0301253603531506E-2</c:v>
                </c:pt>
                <c:pt idx="606">
                  <c:v>1.7580987478434684E-2</c:v>
                </c:pt>
                <c:pt idx="607">
                  <c:v>2.2174330682848381E-2</c:v>
                </c:pt>
                <c:pt idx="608">
                  <c:v>9.5558266178183311E-3</c:v>
                </c:pt>
                <c:pt idx="609">
                  <c:v>3.2197398949910076E-2</c:v>
                </c:pt>
                <c:pt idx="610">
                  <c:v>2.2655906654944959E-2</c:v>
                </c:pt>
                <c:pt idx="611">
                  <c:v>9.7402292707592757E-3</c:v>
                </c:pt>
                <c:pt idx="612">
                  <c:v>2.2163415105748243E-3</c:v>
                </c:pt>
                <c:pt idx="613">
                  <c:v>-5.0153301429807652E-2</c:v>
                </c:pt>
                <c:pt idx="614">
                  <c:v>-2.8909825894953695E-2</c:v>
                </c:pt>
                <c:pt idx="615">
                  <c:v>-4.4764189334741855E-2</c:v>
                </c:pt>
                <c:pt idx="616">
                  <c:v>8.1838462570687401E-2</c:v>
                </c:pt>
                <c:pt idx="617">
                  <c:v>5.1332720704683477E-3</c:v>
                </c:pt>
                <c:pt idx="618">
                  <c:v>-1.8053952079564686E-2</c:v>
                </c:pt>
                <c:pt idx="619">
                  <c:v>2.4532775901471175E-2</c:v>
                </c:pt>
                <c:pt idx="620">
                  <c:v>-2.4786209808286247E-2</c:v>
                </c:pt>
                <c:pt idx="621">
                  <c:v>2.7804751687607886E-2</c:v>
                </c:pt>
                <c:pt idx="622">
                  <c:v>-1.2023499103669379E-2</c:v>
                </c:pt>
                <c:pt idx="623">
                  <c:v>-3.8293978477082241E-2</c:v>
                </c:pt>
                <c:pt idx="624">
                  <c:v>1.7893635357850608E-2</c:v>
                </c:pt>
                <c:pt idx="625">
                  <c:v>-3.0726343751338588E-2</c:v>
                </c:pt>
                <c:pt idx="626">
                  <c:v>2.0998029890937641E-2</c:v>
                </c:pt>
                <c:pt idx="627">
                  <c:v>3.4770867971472101E-2</c:v>
                </c:pt>
                <c:pt idx="628">
                  <c:v>2.3971166587908474E-2</c:v>
                </c:pt>
                <c:pt idx="629">
                  <c:v>8.8714518508504481E-3</c:v>
                </c:pt>
                <c:pt idx="630">
                  <c:v>8.5607774134952505E-3</c:v>
                </c:pt>
                <c:pt idx="631">
                  <c:v>-5.5482385100119594E-3</c:v>
                </c:pt>
                <c:pt idx="632">
                  <c:v>1.5380421947328502E-2</c:v>
                </c:pt>
                <c:pt idx="633">
                  <c:v>-1.1506243348972805E-2</c:v>
                </c:pt>
                <c:pt idx="634">
                  <c:v>3.1998065436780729E-2</c:v>
                </c:pt>
                <c:pt idx="635">
                  <c:v>-3.4860340981359872E-2</c:v>
                </c:pt>
                <c:pt idx="636">
                  <c:v>4.9982801093099494E-2</c:v>
                </c:pt>
                <c:pt idx="637">
                  <c:v>-7.823371716610357E-3</c:v>
                </c:pt>
                <c:pt idx="638">
                  <c:v>1.1095923492929649E-2</c:v>
                </c:pt>
                <c:pt idx="639">
                  <c:v>2.2048751807190702E-3</c:v>
                </c:pt>
                <c:pt idx="640">
                  <c:v>2.6758369579953201E-2</c:v>
                </c:pt>
                <c:pt idx="641">
                  <c:v>-5.4691449852046908E-3</c:v>
                </c:pt>
                <c:pt idx="642">
                  <c:v>1.1483101272157598E-2</c:v>
                </c:pt>
                <c:pt idx="643">
                  <c:v>-2.7807517954882517E-2</c:v>
                </c:pt>
                <c:pt idx="644">
                  <c:v>2.8711185404028511E-3</c:v>
                </c:pt>
                <c:pt idx="645">
                  <c:v>1.0270029418913761E-2</c:v>
                </c:pt>
                <c:pt idx="646">
                  <c:v>-1.8112748505072877E-3</c:v>
                </c:pt>
                <c:pt idx="647">
                  <c:v>4.7134222358774947E-3</c:v>
                </c:pt>
                <c:pt idx="648">
                  <c:v>2.3664590068534917E-2</c:v>
                </c:pt>
                <c:pt idx="649">
                  <c:v>1.2005375535586633E-2</c:v>
                </c:pt>
                <c:pt idx="650">
                  <c:v>3.0769795576256337E-3</c:v>
                </c:pt>
                <c:pt idx="651">
                  <c:v>1.7201336102004559E-2</c:v>
                </c:pt>
                <c:pt idx="652">
                  <c:v>5.3324067259733843E-3</c:v>
                </c:pt>
                <c:pt idx="653">
                  <c:v>1.1346567519946765E-2</c:v>
                </c:pt>
                <c:pt idx="654">
                  <c:v>1.0820729612320855E-2</c:v>
                </c:pt>
                <c:pt idx="655">
                  <c:v>9.8724802740362654E-3</c:v>
                </c:pt>
                <c:pt idx="656">
                  <c:v>-5.9013477036226831E-3</c:v>
                </c:pt>
                <c:pt idx="657">
                  <c:v>1.1585707879788004E-2</c:v>
                </c:pt>
                <c:pt idx="658">
                  <c:v>-1.5519350475011202E-4</c:v>
                </c:pt>
                <c:pt idx="659">
                  <c:v>8.7193701175111663E-3</c:v>
                </c:pt>
                <c:pt idx="660">
                  <c:v>5.4765223518075442E-3</c:v>
                </c:pt>
                <c:pt idx="661">
                  <c:v>5.0907383760816103E-3</c:v>
                </c:pt>
                <c:pt idx="662">
                  <c:v>-1.5166301357995193E-2</c:v>
                </c:pt>
                <c:pt idx="663">
                  <c:v>1.5865658887640324E-2</c:v>
                </c:pt>
                <c:pt idx="664">
                  <c:v>1.9220416223710401E-2</c:v>
                </c:pt>
                <c:pt idx="665">
                  <c:v>1.1608627210215029E-2</c:v>
                </c:pt>
                <c:pt idx="666">
                  <c:v>9.5469281445489766E-3</c:v>
                </c:pt>
                <c:pt idx="667">
                  <c:v>2.0503884240123581E-2</c:v>
                </c:pt>
                <c:pt idx="668">
                  <c:v>7.1272884990103216E-3</c:v>
                </c:pt>
                <c:pt idx="669">
                  <c:v>9.9494357294885195E-3</c:v>
                </c:pt>
                <c:pt idx="670">
                  <c:v>9.7293925913725801E-4</c:v>
                </c:pt>
                <c:pt idx="671">
                  <c:v>2.0790340063916436E-2</c:v>
                </c:pt>
                <c:pt idx="672">
                  <c:v>1.285825486978177E-2</c:v>
                </c:pt>
                <c:pt idx="673">
                  <c:v>-5.6338480719422553E-2</c:v>
                </c:pt>
                <c:pt idx="674">
                  <c:v>-4.1895793826115489E-2</c:v>
                </c:pt>
                <c:pt idx="675">
                  <c:v>1.0485398798380917E-3</c:v>
                </c:pt>
                <c:pt idx="676">
                  <c:v>2.4926403493368068E-2</c:v>
                </c:pt>
                <c:pt idx="677">
                  <c:v>-3.0295597019703014E-2</c:v>
                </c:pt>
                <c:pt idx="678">
                  <c:v>8.0289224264946772E-3</c:v>
                </c:pt>
                <c:pt idx="679">
                  <c:v>2.5721480424750073E-2</c:v>
                </c:pt>
                <c:pt idx="680">
                  <c:v>4.0248703916826332E-3</c:v>
                </c:pt>
                <c:pt idx="681">
                  <c:v>-3.2801763390558208E-2</c:v>
                </c:pt>
                <c:pt idx="682">
                  <c:v>7.8556389614570198E-3</c:v>
                </c:pt>
                <c:pt idx="683">
                  <c:v>-3.7570243770235781E-2</c:v>
                </c:pt>
                <c:pt idx="684">
                  <c:v>7.7746214244952191E-3</c:v>
                </c:pt>
                <c:pt idx="685">
                  <c:v>1.5497116737364265E-2</c:v>
                </c:pt>
                <c:pt idx="686">
                  <c:v>-5.0788349160378492E-2</c:v>
                </c:pt>
                <c:pt idx="687">
                  <c:v>8.0680817188463934E-3</c:v>
                </c:pt>
                <c:pt idx="688">
                  <c:v>5.517943092443419E-2</c:v>
                </c:pt>
                <c:pt idx="689">
                  <c:v>1.1392713243601658E-2</c:v>
                </c:pt>
                <c:pt idx="690">
                  <c:v>-3.1229765878714108E-3</c:v>
                </c:pt>
                <c:pt idx="691">
                  <c:v>2.6136669944399775E-2</c:v>
                </c:pt>
                <c:pt idx="692">
                  <c:v>-2.3389967124106084E-2</c:v>
                </c:pt>
                <c:pt idx="693">
                  <c:v>1.7453494156955067E-2</c:v>
                </c:pt>
                <c:pt idx="694">
                  <c:v>2.427465850921284E-2</c:v>
                </c:pt>
                <c:pt idx="695">
                  <c:v>-1.0826921726207694E-2</c:v>
                </c:pt>
                <c:pt idx="696">
                  <c:v>2.8476989732637962E-2</c:v>
                </c:pt>
                <c:pt idx="697">
                  <c:v>1.5500286853712505E-2</c:v>
                </c:pt>
                <c:pt idx="698">
                  <c:v>2.3116214991530527E-2</c:v>
                </c:pt>
                <c:pt idx="699">
                  <c:v>1.9643254800991262E-2</c:v>
                </c:pt>
                <c:pt idx="700">
                  <c:v>-7.4269656955786587E-3</c:v>
                </c:pt>
                <c:pt idx="701">
                  <c:v>-3.034105184495001E-2</c:v>
                </c:pt>
                <c:pt idx="702">
                  <c:v>2.2858735019255699E-2</c:v>
                </c:pt>
                <c:pt idx="703">
                  <c:v>2.2430226316790614E-3</c:v>
                </c:pt>
                <c:pt idx="704">
                  <c:v>-2.6528488093722692E-2</c:v>
                </c:pt>
                <c:pt idx="705">
                  <c:v>2.4398470467312948E-3</c:v>
                </c:pt>
                <c:pt idx="706">
                  <c:v>1.4143637087775625E-3</c:v>
                </c:pt>
                <c:pt idx="707">
                  <c:v>1.6010027547988533E-2</c:v>
                </c:pt>
                <c:pt idx="708">
                  <c:v>-1.024260511123877E-2</c:v>
                </c:pt>
                <c:pt idx="709">
                  <c:v>-1.8282158070492667E-2</c:v>
                </c:pt>
                <c:pt idx="710">
                  <c:v>-3.0835347923822348E-2</c:v>
                </c:pt>
                <c:pt idx="711">
                  <c:v>-3.4066633789940001E-2</c:v>
                </c:pt>
                <c:pt idx="712">
                  <c:v>1.1222275632948548E-2</c:v>
                </c:pt>
                <c:pt idx="713">
                  <c:v>3.5991395456142238E-3</c:v>
                </c:pt>
                <c:pt idx="714">
                  <c:v>2.3981467448157323E-2</c:v>
                </c:pt>
                <c:pt idx="715">
                  <c:v>3.9626022306390077E-2</c:v>
                </c:pt>
                <c:pt idx="716">
                  <c:v>4.3503839540911693E-2</c:v>
                </c:pt>
                <c:pt idx="717">
                  <c:v>1.386962202386012E-2</c:v>
                </c:pt>
                <c:pt idx="718">
                  <c:v>4.005752806561038E-2</c:v>
                </c:pt>
                <c:pt idx="719">
                  <c:v>-1.8248502409690923E-2</c:v>
                </c:pt>
                <c:pt idx="720">
                  <c:v>1.2342460823222313E-2</c:v>
                </c:pt>
                <c:pt idx="721">
                  <c:v>1.8791442896756042E-3</c:v>
                </c:pt>
                <c:pt idx="722">
                  <c:v>-3.0082364335743969E-3</c:v>
                </c:pt>
                <c:pt idx="723">
                  <c:v>2.618892473382638E-2</c:v>
                </c:pt>
                <c:pt idx="724">
                  <c:v>7.2703044490895442E-3</c:v>
                </c:pt>
                <c:pt idx="725">
                  <c:v>3.0555622299402617E-3</c:v>
                </c:pt>
                <c:pt idx="726">
                  <c:v>-2.4743944722701926E-2</c:v>
                </c:pt>
                <c:pt idx="727">
                  <c:v>1.2266215105177742E-2</c:v>
                </c:pt>
                <c:pt idx="728">
                  <c:v>-4.2056285926489892E-3</c:v>
                </c:pt>
                <c:pt idx="729">
                  <c:v>1.6168007333341051E-2</c:v>
                </c:pt>
                <c:pt idx="730">
                  <c:v>2.265026287884199E-2</c:v>
                </c:pt>
                <c:pt idx="731">
                  <c:v>3.6835308262076205E-3</c:v>
                </c:pt>
                <c:pt idx="732">
                  <c:v>-2.6073222398653468E-5</c:v>
                </c:pt>
                <c:pt idx="733">
                  <c:v>7.9882871141505676E-3</c:v>
                </c:pt>
                <c:pt idx="734">
                  <c:v>6.0950798260242002E-3</c:v>
                </c:pt>
                <c:pt idx="735">
                  <c:v>9.345158096455454E-3</c:v>
                </c:pt>
                <c:pt idx="736">
                  <c:v>3.4769641198136446E-3</c:v>
                </c:pt>
                <c:pt idx="737">
                  <c:v>1.3864364652552877E-2</c:v>
                </c:pt>
                <c:pt idx="738">
                  <c:v>-3.6049679131395724E-3</c:v>
                </c:pt>
                <c:pt idx="739">
                  <c:v>1.3407001402554523E-2</c:v>
                </c:pt>
                <c:pt idx="740">
                  <c:v>-2.1114509659350213E-2</c:v>
                </c:pt>
                <c:pt idx="741">
                  <c:v>6.4332061660426001E-4</c:v>
                </c:pt>
                <c:pt idx="742">
                  <c:v>1.1651172512896667E-2</c:v>
                </c:pt>
                <c:pt idx="743">
                  <c:v>-2.2329848708554723E-3</c:v>
                </c:pt>
                <c:pt idx="744">
                  <c:v>1.6834904959380087E-2</c:v>
                </c:pt>
                <c:pt idx="745">
                  <c:v>1.0676893767093004E-2</c:v>
                </c:pt>
                <c:pt idx="746">
                  <c:v>6.4278679463554214E-3</c:v>
                </c:pt>
                <c:pt idx="747">
                  <c:v>-1.6643388228049113E-2</c:v>
                </c:pt>
                <c:pt idx="748">
                  <c:v>8.943171139747538E-3</c:v>
                </c:pt>
                <c:pt idx="749">
                  <c:v>-1.3374324055310301E-4</c:v>
                </c:pt>
                <c:pt idx="750">
                  <c:v>2.4599473127734795E-3</c:v>
                </c:pt>
                <c:pt idx="751">
                  <c:v>1.631921033162799E-2</c:v>
                </c:pt>
                <c:pt idx="752">
                  <c:v>1.5238156022824148E-2</c:v>
                </c:pt>
                <c:pt idx="753">
                  <c:v>-4.5641642450651269E-3</c:v>
                </c:pt>
                <c:pt idx="754">
                  <c:v>7.3797438915105206E-4</c:v>
                </c:pt>
                <c:pt idx="755">
                  <c:v>1.7292720825397716E-2</c:v>
                </c:pt>
                <c:pt idx="756">
                  <c:v>-3.0573113606344026E-2</c:v>
                </c:pt>
                <c:pt idx="757">
                  <c:v>9.1034480479464386E-3</c:v>
                </c:pt>
                <c:pt idx="758">
                  <c:v>2.7514271701516348E-2</c:v>
                </c:pt>
                <c:pt idx="759">
                  <c:v>2.614575560241755E-2</c:v>
                </c:pt>
                <c:pt idx="760">
                  <c:v>-3.5328708569027324E-3</c:v>
                </c:pt>
                <c:pt idx="761">
                  <c:v>1.4329651548220185E-3</c:v>
                </c:pt>
                <c:pt idx="762">
                  <c:v>2.451405248472838E-3</c:v>
                </c:pt>
                <c:pt idx="763">
                  <c:v>8.2349990293546921E-3</c:v>
                </c:pt>
                <c:pt idx="764">
                  <c:v>-1.0434705925519035E-2</c:v>
                </c:pt>
                <c:pt idx="765">
                  <c:v>-1.1327393255055277E-3</c:v>
                </c:pt>
                <c:pt idx="766">
                  <c:v>1.8517065597062229E-2</c:v>
                </c:pt>
                <c:pt idx="767">
                  <c:v>2.1593753441573372E-2</c:v>
                </c:pt>
                <c:pt idx="768">
                  <c:v>-4.0914576819136477E-3</c:v>
                </c:pt>
                <c:pt idx="769">
                  <c:v>5.6710673902480718E-3</c:v>
                </c:pt>
                <c:pt idx="770">
                  <c:v>7.467803463421829E-3</c:v>
                </c:pt>
                <c:pt idx="771">
                  <c:v>-1.0219963640830994E-2</c:v>
                </c:pt>
                <c:pt idx="772">
                  <c:v>-3.7083173669525162E-2</c:v>
                </c:pt>
                <c:pt idx="773">
                  <c:v>1.2889327557937973E-2</c:v>
                </c:pt>
                <c:pt idx="774">
                  <c:v>-2.0679754476240046E-2</c:v>
                </c:pt>
                <c:pt idx="775">
                  <c:v>3.1244736933678047E-2</c:v>
                </c:pt>
                <c:pt idx="776">
                  <c:v>2.5084134402184006E-2</c:v>
                </c:pt>
                <c:pt idx="777">
                  <c:v>4.4936977527829059E-4</c:v>
                </c:pt>
                <c:pt idx="778">
                  <c:v>2.1676808706932768E-2</c:v>
                </c:pt>
                <c:pt idx="779">
                  <c:v>8.8330336676354891E-3</c:v>
                </c:pt>
                <c:pt idx="780">
                  <c:v>1.0480597812354726E-2</c:v>
                </c:pt>
                <c:pt idx="781">
                  <c:v>6.9305313161268081E-3</c:v>
                </c:pt>
                <c:pt idx="782">
                  <c:v>1.2679969692726929E-4</c:v>
                </c:pt>
                <c:pt idx="783">
                  <c:v>-4.7612689532543304E-5</c:v>
                </c:pt>
                <c:pt idx="784">
                  <c:v>1.5060924301401376E-2</c:v>
                </c:pt>
                <c:pt idx="785">
                  <c:v>-7.6331634965250321E-3</c:v>
                </c:pt>
                <c:pt idx="786">
                  <c:v>9.3425013177685155E-4</c:v>
                </c:pt>
                <c:pt idx="787">
                  <c:v>4.6167766154150604E-3</c:v>
                </c:pt>
                <c:pt idx="788">
                  <c:v>-1.4499806003056621E-2</c:v>
                </c:pt>
                <c:pt idx="789">
                  <c:v>-1.1262529326187324E-2</c:v>
                </c:pt>
                <c:pt idx="790">
                  <c:v>9.9683292521330815E-3</c:v>
                </c:pt>
                <c:pt idx="791">
                  <c:v>2.1698801203566608E-2</c:v>
                </c:pt>
                <c:pt idx="792">
                  <c:v>-3.3886855388867161E-2</c:v>
                </c:pt>
                <c:pt idx="793">
                  <c:v>3.5080350162666127E-3</c:v>
                </c:pt>
                <c:pt idx="794">
                  <c:v>3.0625951902804486E-2</c:v>
                </c:pt>
                <c:pt idx="795">
                  <c:v>-1.6493358315386765E-2</c:v>
                </c:pt>
                <c:pt idx="796">
                  <c:v>-1.9481249333195925E-2</c:v>
                </c:pt>
                <c:pt idx="797">
                  <c:v>-9.7956750489260024E-3</c:v>
                </c:pt>
                <c:pt idx="798">
                  <c:v>2.6184933261276407E-2</c:v>
                </c:pt>
                <c:pt idx="799">
                  <c:v>5.7180312563888565E-3</c:v>
                </c:pt>
                <c:pt idx="800">
                  <c:v>2.0870202849659285E-2</c:v>
                </c:pt>
                <c:pt idx="801">
                  <c:v>1.309288450276111E-2</c:v>
                </c:pt>
                <c:pt idx="802">
                  <c:v>6.3192076119340142E-3</c:v>
                </c:pt>
                <c:pt idx="803">
                  <c:v>1.0661028577795557E-2</c:v>
                </c:pt>
                <c:pt idx="804">
                  <c:v>1.6172042327056595E-2</c:v>
                </c:pt>
                <c:pt idx="805">
                  <c:v>-8.89545597797552E-3</c:v>
                </c:pt>
                <c:pt idx="806">
                  <c:v>3.9667610388030841E-3</c:v>
                </c:pt>
                <c:pt idx="807">
                  <c:v>-1.6588890799659448E-2</c:v>
                </c:pt>
                <c:pt idx="808">
                  <c:v>3.7099989850498845E-3</c:v>
                </c:pt>
                <c:pt idx="809">
                  <c:v>1.1909823090533532E-2</c:v>
                </c:pt>
                <c:pt idx="810">
                  <c:v>-6.0343559949134875E-3</c:v>
                </c:pt>
                <c:pt idx="811">
                  <c:v>-1.6860018704921681E-2</c:v>
                </c:pt>
                <c:pt idx="812">
                  <c:v>1.9692102036506853E-2</c:v>
                </c:pt>
                <c:pt idx="813">
                  <c:v>2.6060813944062775E-2</c:v>
                </c:pt>
                <c:pt idx="814">
                  <c:v>-5.7837924043882246E-4</c:v>
                </c:pt>
                <c:pt idx="815">
                  <c:v>3.9513342420599076E-3</c:v>
                </c:pt>
                <c:pt idx="816">
                  <c:v>1.3782819221462923E-2</c:v>
                </c:pt>
                <c:pt idx="817">
                  <c:v>2.0930476097581495E-2</c:v>
                </c:pt>
                <c:pt idx="818">
                  <c:v>2.0504653555406011E-2</c:v>
                </c:pt>
                <c:pt idx="819">
                  <c:v>1.5886853047908864E-3</c:v>
                </c:pt>
                <c:pt idx="820">
                  <c:v>9.1199179304860198E-3</c:v>
                </c:pt>
                <c:pt idx="821">
                  <c:v>4.8934902687802146E-3</c:v>
                </c:pt>
                <c:pt idx="822">
                  <c:v>1.4764026984837537E-2</c:v>
                </c:pt>
                <c:pt idx="823">
                  <c:v>4.5320898077224267E-3</c:v>
                </c:pt>
                <c:pt idx="824">
                  <c:v>7.1984944474749258E-3</c:v>
                </c:pt>
                <c:pt idx="825">
                  <c:v>1.3605997658769566E-3</c:v>
                </c:pt>
                <c:pt idx="826">
                  <c:v>1.7131896308435146E-2</c:v>
                </c:pt>
                <c:pt idx="827">
                  <c:v>4.6213046220393312E-3</c:v>
                </c:pt>
                <c:pt idx="828">
                  <c:v>-6.8523166248561857E-3</c:v>
                </c:pt>
                <c:pt idx="829">
                  <c:v>-1.1384229030395793E-2</c:v>
                </c:pt>
                <c:pt idx="830">
                  <c:v>2.0483899568468848E-2</c:v>
                </c:pt>
                <c:pt idx="831">
                  <c:v>-1.1754399503090939E-2</c:v>
                </c:pt>
                <c:pt idx="832">
                  <c:v>2.2248744276055471E-2</c:v>
                </c:pt>
                <c:pt idx="833">
                  <c:v>3.5573241886816E-3</c:v>
                </c:pt>
                <c:pt idx="834">
                  <c:v>8.0896060233532556E-4</c:v>
                </c:pt>
                <c:pt idx="835">
                  <c:v>1.1235472319928171E-2</c:v>
                </c:pt>
                <c:pt idx="836">
                  <c:v>-1.3215782986059272E-3</c:v>
                </c:pt>
                <c:pt idx="837">
                  <c:v>-4.9407968826945675E-4</c:v>
                </c:pt>
                <c:pt idx="838">
                  <c:v>-3.4688519859297036E-3</c:v>
                </c:pt>
                <c:pt idx="839">
                  <c:v>1.298106575141266E-3</c:v>
                </c:pt>
                <c:pt idx="840">
                  <c:v>-1.2934393314847268E-3</c:v>
                </c:pt>
                <c:pt idx="841">
                  <c:v>1.9947669072220679E-2</c:v>
                </c:pt>
                <c:pt idx="842">
                  <c:v>9.8766968153686605E-3</c:v>
                </c:pt>
                <c:pt idx="843">
                  <c:v>-3.1981286157119898E-2</c:v>
                </c:pt>
                <c:pt idx="844">
                  <c:v>-6.5495113142254565E-3</c:v>
                </c:pt>
                <c:pt idx="845">
                  <c:v>-2.262473132841511E-2</c:v>
                </c:pt>
                <c:pt idx="846">
                  <c:v>2.6189661063039868E-2</c:v>
                </c:pt>
                <c:pt idx="847">
                  <c:v>1.9745191416444118E-2</c:v>
                </c:pt>
                <c:pt idx="848">
                  <c:v>4.2311348862643762E-4</c:v>
                </c:pt>
                <c:pt idx="849">
                  <c:v>-2.7774198034286393E-2</c:v>
                </c:pt>
                <c:pt idx="850">
                  <c:v>1.2532119607795857E-2</c:v>
                </c:pt>
                <c:pt idx="851">
                  <c:v>2.2497940140560127E-2</c:v>
                </c:pt>
                <c:pt idx="852">
                  <c:v>2.8354254090687996E-3</c:v>
                </c:pt>
                <c:pt idx="853">
                  <c:v>1.762377145389829E-2</c:v>
                </c:pt>
                <c:pt idx="854">
                  <c:v>-4.0634830388535433E-3</c:v>
                </c:pt>
                <c:pt idx="855">
                  <c:v>6.6372670421296258E-3</c:v>
                </c:pt>
                <c:pt idx="856">
                  <c:v>5.9716922485871481E-3</c:v>
                </c:pt>
                <c:pt idx="857">
                  <c:v>4.6386682208191272E-3</c:v>
                </c:pt>
                <c:pt idx="858">
                  <c:v>-2.0316585505936449E-3</c:v>
                </c:pt>
                <c:pt idx="859">
                  <c:v>-4.5147612293788969E-3</c:v>
                </c:pt>
                <c:pt idx="860">
                  <c:v>8.4783235399053334E-3</c:v>
                </c:pt>
                <c:pt idx="861">
                  <c:v>1.2169942202039818E-2</c:v>
                </c:pt>
                <c:pt idx="862">
                  <c:v>4.0789747614195116E-3</c:v>
                </c:pt>
                <c:pt idx="863">
                  <c:v>1.807636110960207E-3</c:v>
                </c:pt>
                <c:pt idx="864">
                  <c:v>2.553832284902767E-4</c:v>
                </c:pt>
                <c:pt idx="865">
                  <c:v>8.303485392769934E-3</c:v>
                </c:pt>
                <c:pt idx="866">
                  <c:v>4.4746373770769322E-3</c:v>
                </c:pt>
                <c:pt idx="867">
                  <c:v>5.1372549324408042E-3</c:v>
                </c:pt>
                <c:pt idx="868">
                  <c:v>-5.826167460105682E-4</c:v>
                </c:pt>
                <c:pt idx="869">
                  <c:v>-1.0115718393436945E-2</c:v>
                </c:pt>
                <c:pt idx="870">
                  <c:v>-4.5800330555392458E-3</c:v>
                </c:pt>
                <c:pt idx="871">
                  <c:v>-1.1508305985242939E-2</c:v>
                </c:pt>
                <c:pt idx="872">
                  <c:v>2.4194754486322967E-2</c:v>
                </c:pt>
                <c:pt idx="873">
                  <c:v>1.2709064074106265E-2</c:v>
                </c:pt>
                <c:pt idx="874">
                  <c:v>5.4477944240594435E-3</c:v>
                </c:pt>
                <c:pt idx="875">
                  <c:v>9.5934846698308499E-3</c:v>
                </c:pt>
                <c:pt idx="876">
                  <c:v>6.5930014625176286E-3</c:v>
                </c:pt>
                <c:pt idx="877">
                  <c:v>5.6783203286909761E-3</c:v>
                </c:pt>
                <c:pt idx="878">
                  <c:v>1.0751931315678134E-3</c:v>
                </c:pt>
                <c:pt idx="879">
                  <c:v>6.420295526304496E-3</c:v>
                </c:pt>
                <c:pt idx="880">
                  <c:v>1.302888874377409E-2</c:v>
                </c:pt>
                <c:pt idx="881">
                  <c:v>1.4619272725980084E-2</c:v>
                </c:pt>
                <c:pt idx="882">
                  <c:v>-1.1716403404054415E-4</c:v>
                </c:pt>
                <c:pt idx="883">
                  <c:v>-1.0435426397804873E-2</c:v>
                </c:pt>
                <c:pt idx="884">
                  <c:v>5.6489244642151451E-3</c:v>
                </c:pt>
                <c:pt idx="885">
                  <c:v>2.0049141192593309E-2</c:v>
                </c:pt>
                <c:pt idx="886">
                  <c:v>5.7529797441589915E-3</c:v>
                </c:pt>
                <c:pt idx="887">
                  <c:v>1.7613622153078196E-3</c:v>
                </c:pt>
                <c:pt idx="888">
                  <c:v>-2.4543809909646913E-3</c:v>
                </c:pt>
                <c:pt idx="889">
                  <c:v>1.4979895359579689E-3</c:v>
                </c:pt>
                <c:pt idx="890">
                  <c:v>-2.7892799522238561E-2</c:v>
                </c:pt>
                <c:pt idx="891">
                  <c:v>-1.1176051738598498E-2</c:v>
                </c:pt>
                <c:pt idx="892">
                  <c:v>2.9868644502152132E-2</c:v>
                </c:pt>
                <c:pt idx="893">
                  <c:v>1.4722236307892801E-2</c:v>
                </c:pt>
                <c:pt idx="894">
                  <c:v>1.042888257161605E-2</c:v>
                </c:pt>
                <c:pt idx="895">
                  <c:v>1.3859068125920002E-2</c:v>
                </c:pt>
                <c:pt idx="896">
                  <c:v>4.9586703721697534E-3</c:v>
                </c:pt>
                <c:pt idx="897">
                  <c:v>-3.3849113222133541E-3</c:v>
                </c:pt>
                <c:pt idx="898">
                  <c:v>2.4239634691474686E-3</c:v>
                </c:pt>
                <c:pt idx="899">
                  <c:v>-1.34336505874303E-3</c:v>
                </c:pt>
                <c:pt idx="900">
                  <c:v>7.0024260906453271E-3</c:v>
                </c:pt>
                <c:pt idx="901">
                  <c:v>-3.6833329745396453E-3</c:v>
                </c:pt>
                <c:pt idx="902">
                  <c:v>1.1713999265704E-2</c:v>
                </c:pt>
                <c:pt idx="903">
                  <c:v>-7.6346727946324583E-4</c:v>
                </c:pt>
                <c:pt idx="904">
                  <c:v>1.045442741205474E-2</c:v>
                </c:pt>
                <c:pt idx="905">
                  <c:v>5.723455208188323E-3</c:v>
                </c:pt>
                <c:pt idx="906">
                  <c:v>1.3483656893866335E-3</c:v>
                </c:pt>
                <c:pt idx="907">
                  <c:v>4.7746375573995744E-3</c:v>
                </c:pt>
                <c:pt idx="908">
                  <c:v>3.7542996974192014E-3</c:v>
                </c:pt>
                <c:pt idx="909">
                  <c:v>9.7976288809934753E-3</c:v>
                </c:pt>
                <c:pt idx="910">
                  <c:v>8.600828495198339E-4</c:v>
                </c:pt>
                <c:pt idx="911">
                  <c:v>2.3512428837929636E-3</c:v>
                </c:pt>
                <c:pt idx="912">
                  <c:v>-6.5097580818386158E-3</c:v>
                </c:pt>
                <c:pt idx="913">
                  <c:v>-2.2105458294383023E-2</c:v>
                </c:pt>
                <c:pt idx="914">
                  <c:v>1.374931072191338E-2</c:v>
                </c:pt>
                <c:pt idx="915">
                  <c:v>1.8388138758761028E-2</c:v>
                </c:pt>
                <c:pt idx="916">
                  <c:v>1.5986580254551495E-2</c:v>
                </c:pt>
                <c:pt idx="917">
                  <c:v>4.6088926294198494E-3</c:v>
                </c:pt>
                <c:pt idx="918">
                  <c:v>3.4946752871951679E-3</c:v>
                </c:pt>
                <c:pt idx="919">
                  <c:v>-5.823875854366274E-3</c:v>
                </c:pt>
                <c:pt idx="920">
                  <c:v>1.8131753851770349E-2</c:v>
                </c:pt>
                <c:pt idx="921">
                  <c:v>8.5765766815775329E-3</c:v>
                </c:pt>
                <c:pt idx="922">
                  <c:v>1.7784567193192182E-3</c:v>
                </c:pt>
                <c:pt idx="923">
                  <c:v>4.4367850580456988E-3</c:v>
                </c:pt>
                <c:pt idx="924">
                  <c:v>1.333579500228765E-3</c:v>
                </c:pt>
                <c:pt idx="925">
                  <c:v>3.3461493026289068E-3</c:v>
                </c:pt>
                <c:pt idx="926">
                  <c:v>-4.7966290916206019E-3</c:v>
                </c:pt>
                <c:pt idx="927">
                  <c:v>1.176339603860964E-4</c:v>
                </c:pt>
                <c:pt idx="928">
                  <c:v>-3.0056390792492687E-4</c:v>
                </c:pt>
                <c:pt idx="929">
                  <c:v>-1.0884211028856058E-2</c:v>
                </c:pt>
                <c:pt idx="930">
                  <c:v>3.9940708101741159E-3</c:v>
                </c:pt>
                <c:pt idx="931">
                  <c:v>-1.0853982156909324E-2</c:v>
                </c:pt>
                <c:pt idx="932">
                  <c:v>1.417800042757188E-2</c:v>
                </c:pt>
                <c:pt idx="933">
                  <c:v>-8.2939045539164036E-4</c:v>
                </c:pt>
                <c:pt idx="934">
                  <c:v>-2.5415018500450602E-2</c:v>
                </c:pt>
                <c:pt idx="935">
                  <c:v>-9.6833422849857131E-3</c:v>
                </c:pt>
                <c:pt idx="936">
                  <c:v>-7.6206240023856189E-4</c:v>
                </c:pt>
                <c:pt idx="937">
                  <c:v>1.8379353991994741E-2</c:v>
                </c:pt>
                <c:pt idx="938">
                  <c:v>1.4975961415692671E-2</c:v>
                </c:pt>
                <c:pt idx="939">
                  <c:v>3.8293803243157299E-3</c:v>
                </c:pt>
                <c:pt idx="940">
                  <c:v>-7.1275687224919481E-3</c:v>
                </c:pt>
                <c:pt idx="941">
                  <c:v>-2.1646000219903903E-2</c:v>
                </c:pt>
                <c:pt idx="942">
                  <c:v>5.5951668593971849E-3</c:v>
                </c:pt>
                <c:pt idx="943">
                  <c:v>-2.0371273039567355E-2</c:v>
                </c:pt>
                <c:pt idx="944">
                  <c:v>1.540185510065804E-2</c:v>
                </c:pt>
                <c:pt idx="945">
                  <c:v>-1.4276781567763214E-2</c:v>
                </c:pt>
                <c:pt idx="946">
                  <c:v>6.2417986447523763E-3</c:v>
                </c:pt>
                <c:pt idx="947">
                  <c:v>2.8764885251391155E-2</c:v>
                </c:pt>
                <c:pt idx="948">
                  <c:v>1.155708159160505E-2</c:v>
                </c:pt>
                <c:pt idx="949">
                  <c:v>-6.5738797378038219E-3</c:v>
                </c:pt>
                <c:pt idx="950">
                  <c:v>-4.9685681029463993E-3</c:v>
                </c:pt>
                <c:pt idx="951">
                  <c:v>-2.1365168691247789E-3</c:v>
                </c:pt>
                <c:pt idx="952">
                  <c:v>1.4069132654205816E-2</c:v>
                </c:pt>
                <c:pt idx="953">
                  <c:v>2.7066260117225648E-2</c:v>
                </c:pt>
                <c:pt idx="954">
                  <c:v>8.6877873548192319E-3</c:v>
                </c:pt>
                <c:pt idx="955">
                  <c:v>1.5748742399778321E-2</c:v>
                </c:pt>
                <c:pt idx="956">
                  <c:v>1.3039807619986889E-2</c:v>
                </c:pt>
                <c:pt idx="957">
                  <c:v>5.2962229005299056E-3</c:v>
                </c:pt>
                <c:pt idx="958">
                  <c:v>7.709774367483626E-3</c:v>
                </c:pt>
                <c:pt idx="959">
                  <c:v>5.1816509318075542E-3</c:v>
                </c:pt>
                <c:pt idx="960">
                  <c:v>1.2085065118196923E-2</c:v>
                </c:pt>
                <c:pt idx="961">
                  <c:v>2.7669976873085011E-3</c:v>
                </c:pt>
                <c:pt idx="962">
                  <c:v>-4.7642594344689555E-3</c:v>
                </c:pt>
                <c:pt idx="963">
                  <c:v>6.1468680384578929E-3</c:v>
                </c:pt>
                <c:pt idx="964">
                  <c:v>1.7043173215714785E-2</c:v>
                </c:pt>
                <c:pt idx="965">
                  <c:v>3.2315337840337749E-3</c:v>
                </c:pt>
                <c:pt idx="966">
                  <c:v>8.9549321779824245E-3</c:v>
                </c:pt>
                <c:pt idx="967">
                  <c:v>1.4743786124737319E-2</c:v>
                </c:pt>
                <c:pt idx="968">
                  <c:v>1.62131422381704E-2</c:v>
                </c:pt>
                <c:pt idx="969">
                  <c:v>3.018119760180325E-3</c:v>
                </c:pt>
                <c:pt idx="970">
                  <c:v>4.3879671683120696E-3</c:v>
                </c:pt>
                <c:pt idx="971">
                  <c:v>-1.223775142934928E-2</c:v>
                </c:pt>
                <c:pt idx="972">
                  <c:v>-2.0810002750351062E-3</c:v>
                </c:pt>
                <c:pt idx="973">
                  <c:v>5.3926699722043258E-4</c:v>
                </c:pt>
                <c:pt idx="974">
                  <c:v>1.5363032487870465E-2</c:v>
                </c:pt>
                <c:pt idx="975">
                  <c:v>-1.6782669803984194E-3</c:v>
                </c:pt>
                <c:pt idx="976">
                  <c:v>1.0696809850652026E-2</c:v>
                </c:pt>
                <c:pt idx="977">
                  <c:v>1.8581425410463845E-3</c:v>
                </c:pt>
                <c:pt idx="978">
                  <c:v>5.1402430273698443E-3</c:v>
                </c:pt>
                <c:pt idx="979">
                  <c:v>3.5331480835779621E-3</c:v>
                </c:pt>
                <c:pt idx="980">
                  <c:v>-1.0864208944622773E-2</c:v>
                </c:pt>
                <c:pt idx="981">
                  <c:v>1.1100991881035278E-3</c:v>
                </c:pt>
                <c:pt idx="982">
                  <c:v>-2.1853516438739371E-3</c:v>
                </c:pt>
                <c:pt idx="983">
                  <c:v>-1.1930949475775197E-2</c:v>
                </c:pt>
                <c:pt idx="984">
                  <c:v>6.6648371005003431E-3</c:v>
                </c:pt>
                <c:pt idx="985">
                  <c:v>-1.2622471701050887E-2</c:v>
                </c:pt>
                <c:pt idx="986">
                  <c:v>-3.7422480402962865E-2</c:v>
                </c:pt>
                <c:pt idx="987">
                  <c:v>3.5731297172563702E-2</c:v>
                </c:pt>
                <c:pt idx="988">
                  <c:v>-1.4274173556899753E-2</c:v>
                </c:pt>
                <c:pt idx="989">
                  <c:v>3.4968175044592487E-2</c:v>
                </c:pt>
                <c:pt idx="990">
                  <c:v>2.4980717766534381E-2</c:v>
                </c:pt>
                <c:pt idx="991">
                  <c:v>2.2140236243469238E-3</c:v>
                </c:pt>
                <c:pt idx="992">
                  <c:v>8.5681724393581529E-4</c:v>
                </c:pt>
                <c:pt idx="993">
                  <c:v>1.0904693487535935E-2</c:v>
                </c:pt>
                <c:pt idx="994">
                  <c:v>-2.419300418057041E-2</c:v>
                </c:pt>
                <c:pt idx="995">
                  <c:v>-4.0041146289997165E-4</c:v>
                </c:pt>
                <c:pt idx="996">
                  <c:v>3.4003987092543722E-2</c:v>
                </c:pt>
                <c:pt idx="997">
                  <c:v>-2.3873452438829171E-2</c:v>
                </c:pt>
                <c:pt idx="998">
                  <c:v>-2.3435697816418001E-2</c:v>
                </c:pt>
                <c:pt idx="999">
                  <c:v>4.9527506601224295E-3</c:v>
                </c:pt>
                <c:pt idx="1000">
                  <c:v>2.3815248643690463E-2</c:v>
                </c:pt>
                <c:pt idx="1001">
                  <c:v>2.2872901815703162E-2</c:v>
                </c:pt>
                <c:pt idx="1002">
                  <c:v>1.3690920500398558E-2</c:v>
                </c:pt>
                <c:pt idx="1003">
                  <c:v>2.5472155662451985E-2</c:v>
                </c:pt>
                <c:pt idx="1004">
                  <c:v>-4.4052412319510069E-4</c:v>
                </c:pt>
                <c:pt idx="1005">
                  <c:v>4.2792925360293412E-3</c:v>
                </c:pt>
                <c:pt idx="1006">
                  <c:v>-5.0806276386614856E-3</c:v>
                </c:pt>
                <c:pt idx="1007">
                  <c:v>3.274460614410309E-3</c:v>
                </c:pt>
                <c:pt idx="1008">
                  <c:v>1.2136901318252565E-2</c:v>
                </c:pt>
                <c:pt idx="1009">
                  <c:v>-4.1121594441302176E-3</c:v>
                </c:pt>
                <c:pt idx="1010">
                  <c:v>-3.4479684868040386E-2</c:v>
                </c:pt>
                <c:pt idx="1011">
                  <c:v>3.812080057773171E-3</c:v>
                </c:pt>
                <c:pt idx="1012">
                  <c:v>-1.4365125657468204E-2</c:v>
                </c:pt>
                <c:pt idx="1013">
                  <c:v>7.532400229195926E-3</c:v>
                </c:pt>
                <c:pt idx="1014">
                  <c:v>2.5013905269501129E-2</c:v>
                </c:pt>
                <c:pt idx="1015">
                  <c:v>4.0683644622970926E-3</c:v>
                </c:pt>
                <c:pt idx="1016">
                  <c:v>-3.5297514494762566E-2</c:v>
                </c:pt>
                <c:pt idx="1017">
                  <c:v>-9.6654545786328296E-5</c:v>
                </c:pt>
                <c:pt idx="1018">
                  <c:v>-1.5356383473243262E-2</c:v>
                </c:pt>
                <c:pt idx="1019">
                  <c:v>-1.4101970733594774E-2</c:v>
                </c:pt>
                <c:pt idx="1020">
                  <c:v>-2.8725048343028067E-2</c:v>
                </c:pt>
                <c:pt idx="1021">
                  <c:v>-4.585215444811639E-2</c:v>
                </c:pt>
                <c:pt idx="1022">
                  <c:v>6.4558971277821724E-3</c:v>
                </c:pt>
                <c:pt idx="1023">
                  <c:v>1.9391664726943186E-2</c:v>
                </c:pt>
                <c:pt idx="1024">
                  <c:v>-9.3970413703574965E-3</c:v>
                </c:pt>
                <c:pt idx="1025">
                  <c:v>-1.6449156529314606E-2</c:v>
                </c:pt>
                <c:pt idx="1026">
                  <c:v>4.1372158042568795E-2</c:v>
                </c:pt>
                <c:pt idx="1027">
                  <c:v>3.7465324373859257E-2</c:v>
                </c:pt>
                <c:pt idx="1028">
                  <c:v>2.079792909962255E-2</c:v>
                </c:pt>
                <c:pt idx="1029">
                  <c:v>-1.0257019208743397E-2</c:v>
                </c:pt>
                <c:pt idx="1030">
                  <c:v>-1.9177897193697026E-2</c:v>
                </c:pt>
                <c:pt idx="1031">
                  <c:v>1.1422723025993016E-2</c:v>
                </c:pt>
                <c:pt idx="1032">
                  <c:v>-8.2803205117587854E-3</c:v>
                </c:pt>
                <c:pt idx="1033">
                  <c:v>2.8936946149461337E-2</c:v>
                </c:pt>
                <c:pt idx="1034">
                  <c:v>4.6509726695453356E-3</c:v>
                </c:pt>
                <c:pt idx="1035">
                  <c:v>-1.6787551811891732E-2</c:v>
                </c:pt>
                <c:pt idx="1036">
                  <c:v>-3.6423863261151074E-2</c:v>
                </c:pt>
                <c:pt idx="1037">
                  <c:v>9.00120458191132E-3</c:v>
                </c:pt>
                <c:pt idx="1038">
                  <c:v>1.2958626667659491E-2</c:v>
                </c:pt>
                <c:pt idx="1039">
                  <c:v>2.2862332904737756E-3</c:v>
                </c:pt>
                <c:pt idx="1040">
                  <c:v>-2.747917850824012E-2</c:v>
                </c:pt>
                <c:pt idx="1041">
                  <c:v>-1.9585413110584333E-2</c:v>
                </c:pt>
                <c:pt idx="1042">
                  <c:v>-1.1228161801834949E-3</c:v>
                </c:pt>
                <c:pt idx="1043">
                  <c:v>-7.1833240882004462E-2</c:v>
                </c:pt>
                <c:pt idx="1044">
                  <c:v>6.2469826488452437E-2</c:v>
                </c:pt>
                <c:pt idx="1045">
                  <c:v>2.5451168894698197E-2</c:v>
                </c:pt>
                <c:pt idx="1046">
                  <c:v>5.8968995319487235E-3</c:v>
                </c:pt>
                <c:pt idx="1047">
                  <c:v>-1.4905591263505612E-2</c:v>
                </c:pt>
                <c:pt idx="1048">
                  <c:v>3.4684461259136802E-2</c:v>
                </c:pt>
                <c:pt idx="1049">
                  <c:v>-2.2619642982704854E-2</c:v>
                </c:pt>
                <c:pt idx="1050">
                  <c:v>-4.1879962147142397E-3</c:v>
                </c:pt>
                <c:pt idx="1051">
                  <c:v>-5.1625834500339085E-2</c:v>
                </c:pt>
                <c:pt idx="1052">
                  <c:v>1.0957977537046328E-2</c:v>
                </c:pt>
                <c:pt idx="1053">
                  <c:v>1.4748459053848827E-2</c:v>
                </c:pt>
                <c:pt idx="1054">
                  <c:v>1.3607262930082121E-2</c:v>
                </c:pt>
                <c:pt idx="1055">
                  <c:v>-3.1036503555823564E-2</c:v>
                </c:pt>
                <c:pt idx="1056">
                  <c:v>-3.8853338594607139E-3</c:v>
                </c:pt>
                <c:pt idx="1057">
                  <c:v>4.4262700543878063E-2</c:v>
                </c:pt>
                <c:pt idx="1058">
                  <c:v>2.5993391384515306E-2</c:v>
                </c:pt>
                <c:pt idx="1059">
                  <c:v>2.7826339975811503E-2</c:v>
                </c:pt>
                <c:pt idx="1060">
                  <c:v>2.4588893649358193E-2</c:v>
                </c:pt>
                <c:pt idx="1061">
                  <c:v>4.8849783013112779E-3</c:v>
                </c:pt>
                <c:pt idx="1062">
                  <c:v>1.1869559630302836E-2</c:v>
                </c:pt>
                <c:pt idx="1063">
                  <c:v>-7.2423690081721047E-3</c:v>
                </c:pt>
                <c:pt idx="1064">
                  <c:v>2.3432760488771732E-2</c:v>
                </c:pt>
                <c:pt idx="1065">
                  <c:v>9.4372073179821402E-3</c:v>
                </c:pt>
                <c:pt idx="1066">
                  <c:v>2.6554410732406469E-2</c:v>
                </c:pt>
                <c:pt idx="1067">
                  <c:v>1.0548621146078466E-2</c:v>
                </c:pt>
                <c:pt idx="1068">
                  <c:v>-7.7927911012925831E-3</c:v>
                </c:pt>
                <c:pt idx="1069">
                  <c:v>-2.1341759706579727E-2</c:v>
                </c:pt>
                <c:pt idx="1070">
                  <c:v>5.2174270302318988E-3</c:v>
                </c:pt>
                <c:pt idx="1071">
                  <c:v>1.1891882297628845E-2</c:v>
                </c:pt>
                <c:pt idx="1072">
                  <c:v>-2.9502775460728294E-2</c:v>
                </c:pt>
                <c:pt idx="1073">
                  <c:v>-5.770083008031327E-3</c:v>
                </c:pt>
                <c:pt idx="1074">
                  <c:v>1.0047131370850053E-2</c:v>
                </c:pt>
                <c:pt idx="1075">
                  <c:v>-1.0675381544630484E-2</c:v>
                </c:pt>
                <c:pt idx="1076">
                  <c:v>-8.101591423365917E-3</c:v>
                </c:pt>
                <c:pt idx="1077">
                  <c:v>-1.5748035142100682E-2</c:v>
                </c:pt>
                <c:pt idx="1078">
                  <c:v>2.455778374214725E-2</c:v>
                </c:pt>
                <c:pt idx="1079">
                  <c:v>-2.4156106298682548E-2</c:v>
                </c:pt>
                <c:pt idx="1080">
                  <c:v>4.2298554505506352E-3</c:v>
                </c:pt>
                <c:pt idx="1081">
                  <c:v>3.5339078518800589E-2</c:v>
                </c:pt>
                <c:pt idx="1082">
                  <c:v>9.0071159377190357E-3</c:v>
                </c:pt>
                <c:pt idx="1083">
                  <c:v>-4.0671522361762108E-2</c:v>
                </c:pt>
                <c:pt idx="1084">
                  <c:v>-5.3582864071490495E-2</c:v>
                </c:pt>
                <c:pt idx="1085">
                  <c:v>1.1847555585485958E-2</c:v>
                </c:pt>
                <c:pt idx="1086">
                  <c:v>-3.7621773588440335E-2</c:v>
                </c:pt>
                <c:pt idx="1087">
                  <c:v>1.7683370380796568E-2</c:v>
                </c:pt>
                <c:pt idx="1088">
                  <c:v>1.5479930901487065E-2</c:v>
                </c:pt>
                <c:pt idx="1089">
                  <c:v>-5.2031518619870973E-2</c:v>
                </c:pt>
                <c:pt idx="1090">
                  <c:v>1.4906849703611631E-2</c:v>
                </c:pt>
                <c:pt idx="1091">
                  <c:v>1.1463553114543685E-2</c:v>
                </c:pt>
                <c:pt idx="1092">
                  <c:v>4.0150810746004684E-2</c:v>
                </c:pt>
                <c:pt idx="1093">
                  <c:v>-6.0482827117012805E-2</c:v>
                </c:pt>
                <c:pt idx="1094">
                  <c:v>-1.8729439355078044E-2</c:v>
                </c:pt>
                <c:pt idx="1095">
                  <c:v>-1.8603142897455426E-2</c:v>
                </c:pt>
                <c:pt idx="1096">
                  <c:v>-1.8386804363521077E-2</c:v>
                </c:pt>
                <c:pt idx="1097">
                  <c:v>-3.7944878468820706E-2</c:v>
                </c:pt>
                <c:pt idx="1098">
                  <c:v>2.9652070555649682E-2</c:v>
                </c:pt>
                <c:pt idx="1099">
                  <c:v>2.4409852694406778E-2</c:v>
                </c:pt>
                <c:pt idx="1100">
                  <c:v>1.9646838364728945E-2</c:v>
                </c:pt>
                <c:pt idx="1101">
                  <c:v>2.1508003281340907E-3</c:v>
                </c:pt>
                <c:pt idx="1102">
                  <c:v>-6.9162629827290475E-2</c:v>
                </c:pt>
                <c:pt idx="1103">
                  <c:v>1.5470092233019837E-2</c:v>
                </c:pt>
                <c:pt idx="1104">
                  <c:v>-1.7082479951193602E-3</c:v>
                </c:pt>
                <c:pt idx="1105">
                  <c:v>1.30030781481171E-2</c:v>
                </c:pt>
                <c:pt idx="1106">
                  <c:v>-4.0158189104608985E-3</c:v>
                </c:pt>
                <c:pt idx="1107">
                  <c:v>2.7255596534342567E-2</c:v>
                </c:pt>
                <c:pt idx="1108">
                  <c:v>4.3545098574856562E-2</c:v>
                </c:pt>
                <c:pt idx="1109">
                  <c:v>3.4416039887599469E-2</c:v>
                </c:pt>
                <c:pt idx="1110">
                  <c:v>1.58593276920117E-3</c:v>
                </c:pt>
                <c:pt idx="1111">
                  <c:v>-2.1972959266444936E-2</c:v>
                </c:pt>
                <c:pt idx="1112">
                  <c:v>2.068228068371496E-2</c:v>
                </c:pt>
                <c:pt idx="1113">
                  <c:v>9.067951256780003E-4</c:v>
                </c:pt>
                <c:pt idx="1114">
                  <c:v>-1.4813524024293628E-2</c:v>
                </c:pt>
                <c:pt idx="1115">
                  <c:v>2.4361020807679566E-2</c:v>
                </c:pt>
                <c:pt idx="1116">
                  <c:v>-1.799189060608242E-2</c:v>
                </c:pt>
                <c:pt idx="1117">
                  <c:v>-5.6045989442129948E-2</c:v>
                </c:pt>
                <c:pt idx="1118">
                  <c:v>-6.2365111554699384E-2</c:v>
                </c:pt>
                <c:pt idx="1119">
                  <c:v>-3.3886781548194071E-2</c:v>
                </c:pt>
                <c:pt idx="1120">
                  <c:v>2.4157285310687279E-3</c:v>
                </c:pt>
                <c:pt idx="1121">
                  <c:v>-1.5329793880985404E-2</c:v>
                </c:pt>
                <c:pt idx="1122">
                  <c:v>-2.8722733177117623E-2</c:v>
                </c:pt>
                <c:pt idx="1123">
                  <c:v>2.6334653431391571E-2</c:v>
                </c:pt>
                <c:pt idx="1124">
                  <c:v>1.1205192614353172E-2</c:v>
                </c:pt>
                <c:pt idx="1125">
                  <c:v>2.1817529213057067E-2</c:v>
                </c:pt>
                <c:pt idx="1126">
                  <c:v>2.4534079122147067E-2</c:v>
                </c:pt>
                <c:pt idx="1127">
                  <c:v>4.8064070087243269E-2</c:v>
                </c:pt>
                <c:pt idx="1128">
                  <c:v>-1.4451538144693485E-3</c:v>
                </c:pt>
                <c:pt idx="1129">
                  <c:v>-3.9617603867648593E-2</c:v>
                </c:pt>
                <c:pt idx="1130">
                  <c:v>-1.6613579922416466E-2</c:v>
                </c:pt>
                <c:pt idx="1131">
                  <c:v>-2.3927239269911716E-4</c:v>
                </c:pt>
                <c:pt idx="1132">
                  <c:v>7.7244319631983634E-3</c:v>
                </c:pt>
                <c:pt idx="1133">
                  <c:v>2.0835895626794696E-2</c:v>
                </c:pt>
                <c:pt idx="1134">
                  <c:v>1.4817458528924528E-2</c:v>
                </c:pt>
                <c:pt idx="1135">
                  <c:v>1.5909189255162815E-2</c:v>
                </c:pt>
                <c:pt idx="1136">
                  <c:v>-1.2688420988293818E-3</c:v>
                </c:pt>
                <c:pt idx="1137">
                  <c:v>-1.1521046924835427E-2</c:v>
                </c:pt>
                <c:pt idx="1138">
                  <c:v>-3.2602551299878685E-2</c:v>
                </c:pt>
                <c:pt idx="1139">
                  <c:v>-5.4127771362953254E-3</c:v>
                </c:pt>
                <c:pt idx="1140">
                  <c:v>2.7874551684972385E-2</c:v>
                </c:pt>
                <c:pt idx="1141">
                  <c:v>3.2952537866733828E-2</c:v>
                </c:pt>
                <c:pt idx="1142">
                  <c:v>-8.6978417364670414E-3</c:v>
                </c:pt>
                <c:pt idx="1143">
                  <c:v>3.6614204893981844E-2</c:v>
                </c:pt>
                <c:pt idx="1144">
                  <c:v>1.1419996829260266E-2</c:v>
                </c:pt>
                <c:pt idx="1145">
                  <c:v>2.1690540563098284E-2</c:v>
                </c:pt>
                <c:pt idx="1146">
                  <c:v>-1.283372782978431E-2</c:v>
                </c:pt>
                <c:pt idx="1147">
                  <c:v>-3.5880527621955051E-3</c:v>
                </c:pt>
                <c:pt idx="1148">
                  <c:v>1.336311233868348E-3</c:v>
                </c:pt>
                <c:pt idx="1149">
                  <c:v>3.5886744602302789E-2</c:v>
                </c:pt>
                <c:pt idx="1150">
                  <c:v>2.9377775975283696E-2</c:v>
                </c:pt>
                <c:pt idx="1151">
                  <c:v>1.3232612957162798E-2</c:v>
                </c:pt>
                <c:pt idx="1152">
                  <c:v>-1.4587976900042247E-3</c:v>
                </c:pt>
                <c:pt idx="1153">
                  <c:v>3.8191670392725718E-3</c:v>
                </c:pt>
                <c:pt idx="1154">
                  <c:v>2.267467373032403E-2</c:v>
                </c:pt>
                <c:pt idx="1155">
                  <c:v>-1.5055928980758689E-2</c:v>
                </c:pt>
                <c:pt idx="1156">
                  <c:v>1.9681917451732239E-2</c:v>
                </c:pt>
                <c:pt idx="1157">
                  <c:v>-7.8767487927328683E-3</c:v>
                </c:pt>
                <c:pt idx="1158">
                  <c:v>2.2989734264716819E-2</c:v>
                </c:pt>
                <c:pt idx="1159">
                  <c:v>2.210329871316892E-2</c:v>
                </c:pt>
                <c:pt idx="1160">
                  <c:v>1.1357897371200257E-3</c:v>
                </c:pt>
                <c:pt idx="1161">
                  <c:v>2.1042919649538416E-2</c:v>
                </c:pt>
                <c:pt idx="1162">
                  <c:v>1.1095239902362851E-2</c:v>
                </c:pt>
                <c:pt idx="1163">
                  <c:v>-2.1124921510716063E-3</c:v>
                </c:pt>
                <c:pt idx="1164">
                  <c:v>-9.328920780989655E-4</c:v>
                </c:pt>
                <c:pt idx="1165">
                  <c:v>-7.460994880597884E-4</c:v>
                </c:pt>
                <c:pt idx="1166">
                  <c:v>-2.870529542569426E-2</c:v>
                </c:pt>
                <c:pt idx="1167">
                  <c:v>-2.5104336763922288E-2</c:v>
                </c:pt>
                <c:pt idx="1168">
                  <c:v>-7.2117370767011768E-4</c:v>
                </c:pt>
                <c:pt idx="1169">
                  <c:v>1.3850171086593727E-2</c:v>
                </c:pt>
                <c:pt idx="1170">
                  <c:v>2.184978630667582E-2</c:v>
                </c:pt>
                <c:pt idx="1171">
                  <c:v>-7.1803063239506151E-2</c:v>
                </c:pt>
                <c:pt idx="1172">
                  <c:v>5.1600034574188795E-3</c:v>
                </c:pt>
                <c:pt idx="1173">
                  <c:v>-1.6278653777055268E-2</c:v>
                </c:pt>
                <c:pt idx="1174">
                  <c:v>-2.7364658866656955E-2</c:v>
                </c:pt>
                <c:pt idx="1175">
                  <c:v>2.852115930830991E-2</c:v>
                </c:pt>
                <c:pt idx="1176">
                  <c:v>-2.7329907903838546E-2</c:v>
                </c:pt>
                <c:pt idx="1177">
                  <c:v>-7.8186252265768294E-3</c:v>
                </c:pt>
                <c:pt idx="1178">
                  <c:v>2.5346171727356398E-2</c:v>
                </c:pt>
                <c:pt idx="1179">
                  <c:v>3.0626761917231342E-2</c:v>
                </c:pt>
                <c:pt idx="1180">
                  <c:v>2.9192955691979664E-2</c:v>
                </c:pt>
                <c:pt idx="1181">
                  <c:v>-1.8800289612736047E-2</c:v>
                </c:pt>
                <c:pt idx="1182">
                  <c:v>-4.2303337965912388E-2</c:v>
                </c:pt>
                <c:pt idx="1183">
                  <c:v>-1.6862255054655301E-3</c:v>
                </c:pt>
                <c:pt idx="1184">
                  <c:v>-2.1943514582504462E-2</c:v>
                </c:pt>
                <c:pt idx="1185">
                  <c:v>-1.2496234791006738E-2</c:v>
                </c:pt>
                <c:pt idx="1186">
                  <c:v>1.4036882202662689E-2</c:v>
                </c:pt>
                <c:pt idx="1187">
                  <c:v>3.6141834445813591E-4</c:v>
                </c:pt>
                <c:pt idx="1188">
                  <c:v>-4.063264578318096E-2</c:v>
                </c:pt>
                <c:pt idx="1189">
                  <c:v>-2.4772018508661415E-2</c:v>
                </c:pt>
                <c:pt idx="1190">
                  <c:v>-1.976597420423655E-2</c:v>
                </c:pt>
                <c:pt idx="1191">
                  <c:v>3.9941147116850026E-3</c:v>
                </c:pt>
                <c:pt idx="1192">
                  <c:v>-1.5012983495438226E-2</c:v>
                </c:pt>
                <c:pt idx="1193">
                  <c:v>1.9450210627829961E-2</c:v>
                </c:pt>
                <c:pt idx="1194">
                  <c:v>-2.4620747708663179E-2</c:v>
                </c:pt>
                <c:pt idx="1195">
                  <c:v>-9.774945098339323E-3</c:v>
                </c:pt>
                <c:pt idx="1196">
                  <c:v>5.9077100114638369E-2</c:v>
                </c:pt>
                <c:pt idx="1197">
                  <c:v>1.5134844299847339E-2</c:v>
                </c:pt>
                <c:pt idx="1198">
                  <c:v>1.1181343404962032E-2</c:v>
                </c:pt>
                <c:pt idx="1199">
                  <c:v>-2.9829163421214128E-2</c:v>
                </c:pt>
                <c:pt idx="1200">
                  <c:v>-2.7358421400450576E-2</c:v>
                </c:pt>
                <c:pt idx="1201">
                  <c:v>-2.3950541255831397E-2</c:v>
                </c:pt>
                <c:pt idx="1202">
                  <c:v>-3.8657486723371734E-4</c:v>
                </c:pt>
                <c:pt idx="1203">
                  <c:v>-3.4223257779303282E-2</c:v>
                </c:pt>
                <c:pt idx="1204">
                  <c:v>8.5916754801714554E-2</c:v>
                </c:pt>
                <c:pt idx="1205">
                  <c:v>-2.3698441424652477E-2</c:v>
                </c:pt>
                <c:pt idx="1206">
                  <c:v>5.4375250803937597E-2</c:v>
                </c:pt>
                <c:pt idx="1207">
                  <c:v>-1.9021825716535493E-2</c:v>
                </c:pt>
                <c:pt idx="1208">
                  <c:v>-4.7683460328301385E-3</c:v>
                </c:pt>
                <c:pt idx="1209">
                  <c:v>-1.3721253761313751E-2</c:v>
                </c:pt>
                <c:pt idx="1210">
                  <c:v>5.2852012909378958E-2</c:v>
                </c:pt>
                <c:pt idx="1211">
                  <c:v>2.0067677594049572E-2</c:v>
                </c:pt>
                <c:pt idx="1212">
                  <c:v>1.4764696726011269E-2</c:v>
                </c:pt>
                <c:pt idx="1213">
                  <c:v>6.293394764448788E-3</c:v>
                </c:pt>
                <c:pt idx="1214">
                  <c:v>-1.0456036575182903E-2</c:v>
                </c:pt>
                <c:pt idx="1215">
                  <c:v>3.6620512454466674E-2</c:v>
                </c:pt>
                <c:pt idx="1216">
                  <c:v>1.1449560747172429E-2</c:v>
                </c:pt>
                <c:pt idx="1217">
                  <c:v>-2.0906469227018089E-2</c:v>
                </c:pt>
                <c:pt idx="1218">
                  <c:v>-5.6100185934779695E-2</c:v>
                </c:pt>
                <c:pt idx="1219">
                  <c:v>1.843651806985348E-2</c:v>
                </c:pt>
                <c:pt idx="1220">
                  <c:v>8.7612588118745303E-3</c:v>
                </c:pt>
                <c:pt idx="1221">
                  <c:v>1.9451817663501372E-2</c:v>
                </c:pt>
                <c:pt idx="1222">
                  <c:v>-7.4034758396972341E-4</c:v>
                </c:pt>
                <c:pt idx="1223">
                  <c:v>2.5212499883063771E-2</c:v>
                </c:pt>
                <c:pt idx="1224">
                  <c:v>4.9777035681587332E-2</c:v>
                </c:pt>
                <c:pt idx="1225">
                  <c:v>8.6715254710221998E-3</c:v>
                </c:pt>
                <c:pt idx="1226">
                  <c:v>1.5063605990536192E-2</c:v>
                </c:pt>
                <c:pt idx="1227">
                  <c:v>-1.1365734928052894E-2</c:v>
                </c:pt>
                <c:pt idx="1228">
                  <c:v>-2.4537153005928538E-2</c:v>
                </c:pt>
                <c:pt idx="1229">
                  <c:v>2.3759415443779703E-2</c:v>
                </c:pt>
                <c:pt idx="1230">
                  <c:v>-2.5085053872121611E-3</c:v>
                </c:pt>
                <c:pt idx="1231">
                  <c:v>6.4137333623855543E-3</c:v>
                </c:pt>
                <c:pt idx="1232">
                  <c:v>1.7968845861549669E-2</c:v>
                </c:pt>
                <c:pt idx="1233">
                  <c:v>1.2569522288749423E-2</c:v>
                </c:pt>
                <c:pt idx="1234">
                  <c:v>-6.0002745555959537E-3</c:v>
                </c:pt>
                <c:pt idx="1235">
                  <c:v>-1.6718877871881664E-2</c:v>
                </c:pt>
                <c:pt idx="1236">
                  <c:v>-1.0603821417844704E-3</c:v>
                </c:pt>
                <c:pt idx="1237">
                  <c:v>5.9960690067246296E-2</c:v>
                </c:pt>
                <c:pt idx="1238">
                  <c:v>-1.8973437048108315E-2</c:v>
                </c:pt>
                <c:pt idx="1239">
                  <c:v>7.4758503118274554E-3</c:v>
                </c:pt>
                <c:pt idx="1240">
                  <c:v>-2.303334779855468E-2</c:v>
                </c:pt>
                <c:pt idx="1241">
                  <c:v>-2.7117882927059966E-2</c:v>
                </c:pt>
                <c:pt idx="1242">
                  <c:v>8.8410256229908002E-3</c:v>
                </c:pt>
                <c:pt idx="1243">
                  <c:v>5.0927579883367335E-3</c:v>
                </c:pt>
                <c:pt idx="1244">
                  <c:v>-4.7066339544417331E-3</c:v>
                </c:pt>
                <c:pt idx="1245">
                  <c:v>6.0271021726024561E-2</c:v>
                </c:pt>
                <c:pt idx="1246">
                  <c:v>-2.2213039244398755E-2</c:v>
                </c:pt>
                <c:pt idx="1247">
                  <c:v>-2.4094279746533595E-2</c:v>
                </c:pt>
                <c:pt idx="1248">
                  <c:v>-2.9356851573313868E-2</c:v>
                </c:pt>
                <c:pt idx="1249">
                  <c:v>-1.5349353171714434E-2</c:v>
                </c:pt>
                <c:pt idx="1250">
                  <c:v>-1.8506133029445541E-2</c:v>
                </c:pt>
                <c:pt idx="1251">
                  <c:v>1.5899193028050901E-2</c:v>
                </c:pt>
                <c:pt idx="1252">
                  <c:v>8.6558348129711429E-3</c:v>
                </c:pt>
                <c:pt idx="1253">
                  <c:v>-1.6017638038740702E-2</c:v>
                </c:pt>
                <c:pt idx="1254">
                  <c:v>1.5511781656166332E-2</c:v>
                </c:pt>
                <c:pt idx="1255">
                  <c:v>-4.3812383392290728E-3</c:v>
                </c:pt>
                <c:pt idx="1256">
                  <c:v>-9.3571309364510469E-3</c:v>
                </c:pt>
                <c:pt idx="1257">
                  <c:v>1.3368294947591834E-2</c:v>
                </c:pt>
                <c:pt idx="1258">
                  <c:v>1.3590299901048531E-2</c:v>
                </c:pt>
                <c:pt idx="1259">
                  <c:v>-3.9605050272166001E-3</c:v>
                </c:pt>
                <c:pt idx="1260">
                  <c:v>1.8662549194400945E-3</c:v>
                </c:pt>
                <c:pt idx="1261">
                  <c:v>-5.6232248554336532E-3</c:v>
                </c:pt>
                <c:pt idx="1262">
                  <c:v>4.2807524406437182E-2</c:v>
                </c:pt>
                <c:pt idx="1263">
                  <c:v>-8.2414557875527782E-3</c:v>
                </c:pt>
                <c:pt idx="1264">
                  <c:v>2.2397798004258663E-2</c:v>
                </c:pt>
                <c:pt idx="1265">
                  <c:v>2.282581287646095E-2</c:v>
                </c:pt>
                <c:pt idx="1266">
                  <c:v>-5.6289349339528104E-3</c:v>
                </c:pt>
                <c:pt idx="1267">
                  <c:v>1.9741000327916522E-2</c:v>
                </c:pt>
                <c:pt idx="1268">
                  <c:v>3.5087255767827655E-3</c:v>
                </c:pt>
                <c:pt idx="1269">
                  <c:v>-3.9852863054426181E-2</c:v>
                </c:pt>
                <c:pt idx="1270">
                  <c:v>8.5770831546504948E-4</c:v>
                </c:pt>
                <c:pt idx="1271">
                  <c:v>3.3734712210613776E-2</c:v>
                </c:pt>
                <c:pt idx="1272">
                  <c:v>1.2880090927180211E-2</c:v>
                </c:pt>
                <c:pt idx="1273">
                  <c:v>-6.5259237317556147E-3</c:v>
                </c:pt>
                <c:pt idx="1274">
                  <c:v>2.6196867686632132E-2</c:v>
                </c:pt>
                <c:pt idx="1275">
                  <c:v>1.0070007518205418E-2</c:v>
                </c:pt>
                <c:pt idx="1276">
                  <c:v>1.6208397751649693E-4</c:v>
                </c:pt>
              </c:numCache>
            </c:numRef>
          </c:yVal>
          <c:smooth val="0"/>
          <c:extLst>
            <c:ext xmlns:c16="http://schemas.microsoft.com/office/drawing/2014/chart" uri="{C3380CC4-5D6E-409C-BE32-E72D297353CC}">
              <c16:uniqueId val="{00000001-26EC-4AF1-A28D-0E4C61CAC875}"/>
            </c:ext>
          </c:extLst>
        </c:ser>
        <c:dLbls>
          <c:showLegendKey val="0"/>
          <c:showVal val="0"/>
          <c:showCatName val="0"/>
          <c:showSerName val="0"/>
          <c:showPercent val="0"/>
          <c:showBubbleSize val="0"/>
        </c:dLbls>
        <c:axId val="1181696831"/>
        <c:axId val="1181702111"/>
      </c:scatterChart>
      <c:valAx>
        <c:axId val="1181696831"/>
        <c:scaling>
          <c:orientation val="minMax"/>
        </c:scaling>
        <c:delete val="0"/>
        <c:axPos val="b"/>
        <c:title>
          <c:tx>
            <c:rich>
              <a:bodyPr/>
              <a:lstStyle/>
              <a:p>
                <a:pPr>
                  <a:defRPr/>
                </a:pPr>
                <a:r>
                  <a:rPr lang="en-US"/>
                  <a:t>SP%chng</a:t>
                </a:r>
              </a:p>
            </c:rich>
          </c:tx>
          <c:overlay val="0"/>
        </c:title>
        <c:numFmt formatCode="General" sourceLinked="1"/>
        <c:majorTickMark val="out"/>
        <c:minorTickMark val="none"/>
        <c:tickLblPos val="nextTo"/>
        <c:crossAx val="1181702111"/>
        <c:crosses val="autoZero"/>
        <c:crossBetween val="midCat"/>
      </c:valAx>
      <c:valAx>
        <c:axId val="1181702111"/>
        <c:scaling>
          <c:orientation val="minMax"/>
        </c:scaling>
        <c:delete val="0"/>
        <c:axPos val="l"/>
        <c:title>
          <c:tx>
            <c:rich>
              <a:bodyPr/>
              <a:lstStyle/>
              <a:p>
                <a:pPr>
                  <a:defRPr/>
                </a:pPr>
                <a:r>
                  <a:rPr lang="en-US"/>
                  <a:t>Tesl%chng</a:t>
                </a:r>
              </a:p>
            </c:rich>
          </c:tx>
          <c:overlay val="0"/>
        </c:title>
        <c:numFmt formatCode="General" sourceLinked="1"/>
        <c:majorTickMark val="out"/>
        <c:minorTickMark val="none"/>
        <c:tickLblPos val="nextTo"/>
        <c:crossAx val="1181696831"/>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SP%chng Line Fit  Plot</a:t>
            </a:r>
          </a:p>
        </c:rich>
      </c:tx>
      <c:overlay val="0"/>
    </c:title>
    <c:autoTitleDeleted val="0"/>
    <c:plotArea>
      <c:layout/>
      <c:scatterChart>
        <c:scatterStyle val="lineMarker"/>
        <c:varyColors val="0"/>
        <c:ser>
          <c:idx val="0"/>
          <c:order val="0"/>
          <c:tx>
            <c:v>MS%chng</c:v>
          </c:tx>
          <c:spPr>
            <a:ln w="19050">
              <a:noFill/>
            </a:ln>
          </c:spPr>
          <c:xVal>
            <c:numRef>
              <c:f>Mic_Sp500!$D$3:$D$1279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Mic_Sp500!$B$3:$B$1279</c:f>
              <c:numCache>
                <c:formatCode>General</c:formatCode>
                <c:ptCount val="1277"/>
                <c:pt idx="0">
                  <c:v>-8.1271336860733797E-4</c:v>
                </c:pt>
                <c:pt idx="1">
                  <c:v>6.158470977422126E-3</c:v>
                </c:pt>
                <c:pt idx="2">
                  <c:v>1.235717807401217E-2</c:v>
                </c:pt>
                <c:pt idx="3">
                  <c:v>6.1600841359760322E-3</c:v>
                </c:pt>
                <c:pt idx="4">
                  <c:v>5.1020976792097222E-3</c:v>
                </c:pt>
                <c:pt idx="5">
                  <c:v>-8.9114605998542873E-3</c:v>
                </c:pt>
                <c:pt idx="6">
                  <c:v>3.0730252324946607E-3</c:v>
                </c:pt>
                <c:pt idx="7">
                  <c:v>6.1273234810163869E-3</c:v>
                </c:pt>
                <c:pt idx="8">
                  <c:v>1.6127213626417274E-2</c:v>
                </c:pt>
                <c:pt idx="9">
                  <c:v>-1.1320710573156796E-2</c:v>
                </c:pt>
                <c:pt idx="10">
                  <c:v>8.0826334063172859E-3</c:v>
                </c:pt>
                <c:pt idx="11">
                  <c:v>3.7861468668325023E-3</c:v>
                </c:pt>
                <c:pt idx="12">
                  <c:v>-1.5531284840595914E-3</c:v>
                </c:pt>
                <c:pt idx="13">
                  <c:v>2.1111133333333341E-2</c:v>
                </c:pt>
                <c:pt idx="14">
                  <c:v>7.0729160593489774E-3</c:v>
                </c:pt>
                <c:pt idx="15">
                  <c:v>-8.6441920482711876E-4</c:v>
                </c:pt>
                <c:pt idx="16">
                  <c:v>7.0293283548250492E-3</c:v>
                </c:pt>
                <c:pt idx="17">
                  <c:v>2.1692396208363589E-2</c:v>
                </c:pt>
                <c:pt idx="18">
                  <c:v>-1.933987827769474E-2</c:v>
                </c:pt>
                <c:pt idx="19">
                  <c:v>4.8231188159768464E-3</c:v>
                </c:pt>
                <c:pt idx="20">
                  <c:v>1.109334400000004E-2</c:v>
                </c:pt>
                <c:pt idx="21">
                  <c:v>-1.2132102414473026E-2</c:v>
                </c:pt>
                <c:pt idx="22">
                  <c:v>-3.2891937557581671E-2</c:v>
                </c:pt>
                <c:pt idx="23">
                  <c:v>-4.0525608227155549E-2</c:v>
                </c:pt>
                <c:pt idx="24">
                  <c:v>4.1431684214888721E-2</c:v>
                </c:pt>
                <c:pt idx="25">
                  <c:v>-8.619726127079853E-3</c:v>
                </c:pt>
                <c:pt idx="26">
                  <c:v>-3.8011325805499034E-2</c:v>
                </c:pt>
                <c:pt idx="27">
                  <c:v>2.8273405737888516E-2</c:v>
                </c:pt>
                <c:pt idx="28">
                  <c:v>2.1411089055918941E-3</c:v>
                </c:pt>
                <c:pt idx="29">
                  <c:v>-4.72279320814131E-3</c:v>
                </c:pt>
                <c:pt idx="30">
                  <c:v>3.0504993096712348E-2</c:v>
                </c:pt>
                <c:pt idx="31">
                  <c:v>1.3594978769816673E-2</c:v>
                </c:pt>
                <c:pt idx="32">
                  <c:v>-1.0492093363723958E-2</c:v>
                </c:pt>
                <c:pt idx="33">
                  <c:v>1.6397026134771772E-2</c:v>
                </c:pt>
                <c:pt idx="34">
                  <c:v>-1.0002150677495597E-2</c:v>
                </c:pt>
                <c:pt idx="35">
                  <c:v>1.6838619766258948E-2</c:v>
                </c:pt>
                <c:pt idx="36">
                  <c:v>8.5470514646806012E-3</c:v>
                </c:pt>
                <c:pt idx="37">
                  <c:v>1.4194872580617099E-2</c:v>
                </c:pt>
                <c:pt idx="38">
                  <c:v>-9.400480664309192E-3</c:v>
                </c:pt>
                <c:pt idx="39">
                  <c:v>-8.9624423855943578E-3</c:v>
                </c:pt>
                <c:pt idx="40">
                  <c:v>-2.5640983628917691E-2</c:v>
                </c:pt>
                <c:pt idx="41">
                  <c:v>8.298689489000078E-3</c:v>
                </c:pt>
                <c:pt idx="42">
                  <c:v>2.1659086924803419E-2</c:v>
                </c:pt>
                <c:pt idx="43">
                  <c:v>-1.2507865698870696E-2</c:v>
                </c:pt>
                <c:pt idx="44">
                  <c:v>1.1914909320957123E-2</c:v>
                </c:pt>
                <c:pt idx="45">
                  <c:v>1.0820027924685307E-2</c:v>
                </c:pt>
                <c:pt idx="46">
                  <c:v>1.2698068919109321E-2</c:v>
                </c:pt>
                <c:pt idx="47">
                  <c:v>5.1813471502590676E-3</c:v>
                </c:pt>
                <c:pt idx="48">
                  <c:v>-1.9381412371134051E-2</c:v>
                </c:pt>
                <c:pt idx="49">
                  <c:v>-1.6715769027046745E-2</c:v>
                </c:pt>
                <c:pt idx="50">
                  <c:v>1.2295530977178811E-2</c:v>
                </c:pt>
                <c:pt idx="51">
                  <c:v>-9.9282002534854964E-3</c:v>
                </c:pt>
                <c:pt idx="52">
                  <c:v>-7.3607319684388739E-3</c:v>
                </c:pt>
                <c:pt idx="53">
                  <c:v>-1.2896614307470464E-3</c:v>
                </c:pt>
                <c:pt idx="54">
                  <c:v>-1.7862939847196849E-2</c:v>
                </c:pt>
                <c:pt idx="55">
                  <c:v>-1.9392977519217005E-2</c:v>
                </c:pt>
                <c:pt idx="56">
                  <c:v>1.2402245810055831E-2</c:v>
                </c:pt>
                <c:pt idx="57">
                  <c:v>4.7787230462562405E-2</c:v>
                </c:pt>
                <c:pt idx="58">
                  <c:v>-5.3928817064908145E-2</c:v>
                </c:pt>
                <c:pt idx="59">
                  <c:v>4.0080160320642806E-3</c:v>
                </c:pt>
                <c:pt idx="60">
                  <c:v>3.2158017298734697E-3</c:v>
                </c:pt>
                <c:pt idx="61">
                  <c:v>-9.8375040362827359E-3</c:v>
                </c:pt>
                <c:pt idx="62">
                  <c:v>-1.9312390727564327E-2</c:v>
                </c:pt>
                <c:pt idx="63">
                  <c:v>5.2248196977762111E-2</c:v>
                </c:pt>
                <c:pt idx="64">
                  <c:v>-1.027697944013466E-2</c:v>
                </c:pt>
                <c:pt idx="65">
                  <c:v>-4.9185376526076239E-3</c:v>
                </c:pt>
                <c:pt idx="66">
                  <c:v>1.4828624617436014E-2</c:v>
                </c:pt>
                <c:pt idx="67">
                  <c:v>-4.1129668158130734E-3</c:v>
                </c:pt>
                <c:pt idx="68">
                  <c:v>4.5646993899642208E-3</c:v>
                </c:pt>
                <c:pt idx="69">
                  <c:v>1.7526809477442354E-2</c:v>
                </c:pt>
                <c:pt idx="70">
                  <c:v>2.1262093952287682E-4</c:v>
                </c:pt>
                <c:pt idx="71">
                  <c:v>9.8862549165515783E-3</c:v>
                </c:pt>
                <c:pt idx="72">
                  <c:v>1.2842115789473646E-2</c:v>
                </c:pt>
                <c:pt idx="73">
                  <c:v>2.2864373073537025E-3</c:v>
                </c:pt>
                <c:pt idx="74">
                  <c:v>-5.4956241083446485E-3</c:v>
                </c:pt>
                <c:pt idx="75">
                  <c:v>-1.7725575321631804E-3</c:v>
                </c:pt>
                <c:pt idx="76">
                  <c:v>5.2224776524436526E-3</c:v>
                </c:pt>
                <c:pt idx="77">
                  <c:v>-3.0548577110319518E-2</c:v>
                </c:pt>
                <c:pt idx="78">
                  <c:v>2.6795283168426051E-3</c:v>
                </c:pt>
                <c:pt idx="79">
                  <c:v>4.3292302192657284E-2</c:v>
                </c:pt>
                <c:pt idx="80">
                  <c:v>-1.3012254365005275E-2</c:v>
                </c:pt>
                <c:pt idx="81">
                  <c:v>-3.2388694438104521E-2</c:v>
                </c:pt>
                <c:pt idx="82">
                  <c:v>1.9096652924543038E-2</c:v>
                </c:pt>
                <c:pt idx="83">
                  <c:v>-2.1370660519437042E-2</c:v>
                </c:pt>
                <c:pt idx="84">
                  <c:v>3.8726441896798744E-3</c:v>
                </c:pt>
                <c:pt idx="85">
                  <c:v>1.9824239177025436E-2</c:v>
                </c:pt>
                <c:pt idx="86">
                  <c:v>7.1451089029127913E-3</c:v>
                </c:pt>
                <c:pt idx="87">
                  <c:v>1.669316675416109E-3</c:v>
                </c:pt>
                <c:pt idx="88">
                  <c:v>1.5102561918496744E-2</c:v>
                </c:pt>
                <c:pt idx="89">
                  <c:v>3.4886517903617827E-3</c:v>
                </c:pt>
                <c:pt idx="90">
                  <c:v>1.2269427026500497E-3</c:v>
                </c:pt>
                <c:pt idx="91">
                  <c:v>-6.9444445862836598E-3</c:v>
                </c:pt>
                <c:pt idx="92">
                  <c:v>1.2340909344732501E-3</c:v>
                </c:pt>
                <c:pt idx="93">
                  <c:v>-6.1626848175566152E-3</c:v>
                </c:pt>
                <c:pt idx="94">
                  <c:v>-7.7511366731885765E-3</c:v>
                </c:pt>
                <c:pt idx="95">
                  <c:v>1.0311404847174152E-2</c:v>
                </c:pt>
                <c:pt idx="96">
                  <c:v>7.0103092783505858E-3</c:v>
                </c:pt>
                <c:pt idx="97">
                  <c:v>-9.9303951678952757E-3</c:v>
                </c:pt>
                <c:pt idx="98">
                  <c:v>2.0887230078453421E-2</c:v>
                </c:pt>
                <c:pt idx="99">
                  <c:v>-4.3553123360078562E-3</c:v>
                </c:pt>
                <c:pt idx="100">
                  <c:v>-4.679623458404213E-3</c:v>
                </c:pt>
                <c:pt idx="101">
                  <c:v>4.8037818807759747E-3</c:v>
                </c:pt>
                <c:pt idx="102">
                  <c:v>9.9684978123996161E-3</c:v>
                </c:pt>
                <c:pt idx="103">
                  <c:v>-1.0073521904788847E-4</c:v>
                </c:pt>
                <c:pt idx="104">
                  <c:v>1.9943624294355568E-2</c:v>
                </c:pt>
                <c:pt idx="105">
                  <c:v>7.3079003099367898E-3</c:v>
                </c:pt>
                <c:pt idx="106">
                  <c:v>4.7059117647058474E-3</c:v>
                </c:pt>
                <c:pt idx="107">
                  <c:v>1.6588504588549264E-3</c:v>
                </c:pt>
                <c:pt idx="108">
                  <c:v>-1.5197330439409065E-2</c:v>
                </c:pt>
                <c:pt idx="109">
                  <c:v>-7.9131470140724142E-4</c:v>
                </c:pt>
                <c:pt idx="110">
                  <c:v>8.9096127332023321E-4</c:v>
                </c:pt>
                <c:pt idx="111">
                  <c:v>6.1325718324939729E-3</c:v>
                </c:pt>
                <c:pt idx="112">
                  <c:v>-6.8815374864178089E-4</c:v>
                </c:pt>
                <c:pt idx="113">
                  <c:v>-1.3772749360103365E-3</c:v>
                </c:pt>
                <c:pt idx="114">
                  <c:v>-1.4776868982822008E-2</c:v>
                </c:pt>
                <c:pt idx="115">
                  <c:v>-3.5996399640107939E-3</c:v>
                </c:pt>
                <c:pt idx="116">
                  <c:v>1.7260421128742136E-2</c:v>
                </c:pt>
                <c:pt idx="117">
                  <c:v>7.0040345169960815E-3</c:v>
                </c:pt>
                <c:pt idx="118">
                  <c:v>-1.6359697955334998E-2</c:v>
                </c:pt>
                <c:pt idx="119">
                  <c:v>-4.0832983135823866E-3</c:v>
                </c:pt>
                <c:pt idx="120">
                  <c:v>-1.1800000000000067E-2</c:v>
                </c:pt>
                <c:pt idx="121">
                  <c:v>7.6907710989678217E-3</c:v>
                </c:pt>
                <c:pt idx="122">
                  <c:v>-2.2092839483975814E-2</c:v>
                </c:pt>
                <c:pt idx="123">
                  <c:v>1.5917057380891105E-2</c:v>
                </c:pt>
                <c:pt idx="124">
                  <c:v>-8.3897907611443188E-3</c:v>
                </c:pt>
                <c:pt idx="125">
                  <c:v>2.4261009668929832E-2</c:v>
                </c:pt>
                <c:pt idx="126">
                  <c:v>-9.7532142788649846E-3</c:v>
                </c:pt>
                <c:pt idx="127">
                  <c:v>3.9195879396985234E-3</c:v>
                </c:pt>
                <c:pt idx="128">
                  <c:v>1.7619411528875854E-2</c:v>
                </c:pt>
                <c:pt idx="129">
                  <c:v>3.443167664669592E-3</c:v>
                </c:pt>
                <c:pt idx="130">
                  <c:v>-8.3333137254901907E-3</c:v>
                </c:pt>
                <c:pt idx="131">
                  <c:v>1.6015768343731748E-2</c:v>
                </c:pt>
                <c:pt idx="132">
                  <c:v>1.5568804580192733E-2</c:v>
                </c:pt>
                <c:pt idx="133">
                  <c:v>9.8687263619222435E-3</c:v>
                </c:pt>
                <c:pt idx="134">
                  <c:v>-7.4952655124238396E-3</c:v>
                </c:pt>
                <c:pt idx="135">
                  <c:v>1.2713899123277993E-2</c:v>
                </c:pt>
                <c:pt idx="136">
                  <c:v>-9.5337170184308668E-3</c:v>
                </c:pt>
                <c:pt idx="137">
                  <c:v>3.0020032402553954E-2</c:v>
                </c:pt>
                <c:pt idx="138">
                  <c:v>-1.6469272456156963E-2</c:v>
                </c:pt>
                <c:pt idx="139">
                  <c:v>2.1354627807489236E-2</c:v>
                </c:pt>
                <c:pt idx="140">
                  <c:v>-5.6185041908445883E-3</c:v>
                </c:pt>
                <c:pt idx="141">
                  <c:v>2.575026885652346E-2</c:v>
                </c:pt>
                <c:pt idx="142">
                  <c:v>-5.0568720436494239E-3</c:v>
                </c:pt>
                <c:pt idx="143">
                  <c:v>-2.713739335632601E-2</c:v>
                </c:pt>
                <c:pt idx="144">
                  <c:v>-6.5304971260286655E-3</c:v>
                </c:pt>
                <c:pt idx="145">
                  <c:v>-4.3196451182203636E-3</c:v>
                </c:pt>
                <c:pt idx="146">
                  <c:v>-5.9416863712316269E-3</c:v>
                </c:pt>
                <c:pt idx="147">
                  <c:v>2.2770407537563455E-2</c:v>
                </c:pt>
                <c:pt idx="148">
                  <c:v>2.968460028706986E-3</c:v>
                </c:pt>
                <c:pt idx="149">
                  <c:v>4.0695059914121175E-3</c:v>
                </c:pt>
                <c:pt idx="150">
                  <c:v>7.0928888558011967E-3</c:v>
                </c:pt>
                <c:pt idx="151">
                  <c:v>3.475688219597792E-3</c:v>
                </c:pt>
                <c:pt idx="152">
                  <c:v>-2.6433415608725832E-3</c:v>
                </c:pt>
                <c:pt idx="153">
                  <c:v>-1.6450375003663116E-3</c:v>
                </c:pt>
                <c:pt idx="154">
                  <c:v>-6.2248261850023729E-3</c:v>
                </c:pt>
                <c:pt idx="155">
                  <c:v>-6.4480472816509432E-4</c:v>
                </c:pt>
                <c:pt idx="156">
                  <c:v>-1.7512674302012259E-3</c:v>
                </c:pt>
                <c:pt idx="157">
                  <c:v>-8.6796119479332495E-3</c:v>
                </c:pt>
                <c:pt idx="158">
                  <c:v>1.3971777068072415E-3</c:v>
                </c:pt>
                <c:pt idx="159">
                  <c:v>-5.4878986980206115E-3</c:v>
                </c:pt>
                <c:pt idx="160">
                  <c:v>-1.0007482416900226E-2</c:v>
                </c:pt>
                <c:pt idx="161">
                  <c:v>1.2281568489023507E-2</c:v>
                </c:pt>
                <c:pt idx="162">
                  <c:v>4.8529723779193778E-3</c:v>
                </c:pt>
                <c:pt idx="163">
                  <c:v>1.4860212034182417E-2</c:v>
                </c:pt>
                <c:pt idx="164">
                  <c:v>6.1316465488692497E-3</c:v>
                </c:pt>
                <c:pt idx="165">
                  <c:v>4.6388483784090646E-3</c:v>
                </c:pt>
                <c:pt idx="166">
                  <c:v>1.1045731400065231E-2</c:v>
                </c:pt>
                <c:pt idx="167">
                  <c:v>1.7913495440377935E-4</c:v>
                </c:pt>
                <c:pt idx="168">
                  <c:v>-7.5208522245349E-3</c:v>
                </c:pt>
                <c:pt idx="169">
                  <c:v>1.4434280819743514E-3</c:v>
                </c:pt>
                <c:pt idx="170">
                  <c:v>-2.4862642557199485E-2</c:v>
                </c:pt>
                <c:pt idx="171">
                  <c:v>-1.8472979214783923E-4</c:v>
                </c:pt>
                <c:pt idx="172">
                  <c:v>5.6360804129332136E-3</c:v>
                </c:pt>
                <c:pt idx="173">
                  <c:v>5.5132306326069079E-4</c:v>
                </c:pt>
                <c:pt idx="174">
                  <c:v>2.3232304440178122E-2</c:v>
                </c:pt>
                <c:pt idx="175">
                  <c:v>6.192255227496995E-3</c:v>
                </c:pt>
                <c:pt idx="176">
                  <c:v>1.1059560888524058E-2</c:v>
                </c:pt>
                <c:pt idx="177">
                  <c:v>2.9110885417159621E-3</c:v>
                </c:pt>
                <c:pt idx="178">
                  <c:v>-1.3193772307260579E-2</c:v>
                </c:pt>
                <c:pt idx="179">
                  <c:v>7.6655761179146506E-3</c:v>
                </c:pt>
                <c:pt idx="180">
                  <c:v>-6.8111807126621671E-3</c:v>
                </c:pt>
                <c:pt idx="181">
                  <c:v>1.5318854785525927E-2</c:v>
                </c:pt>
                <c:pt idx="182">
                  <c:v>-8.5087807017543531E-3</c:v>
                </c:pt>
                <c:pt idx="183">
                  <c:v>1.5659594936384986E-2</c:v>
                </c:pt>
                <c:pt idx="184">
                  <c:v>-2.8745818064134323E-3</c:v>
                </c:pt>
                <c:pt idx="185">
                  <c:v>2.7081156398348185E-3</c:v>
                </c:pt>
                <c:pt idx="186">
                  <c:v>-5.1402422472577019E-3</c:v>
                </c:pt>
                <c:pt idx="187">
                  <c:v>4.9040895892093345E-3</c:v>
                </c:pt>
                <c:pt idx="188">
                  <c:v>4.7930544662309702E-3</c:v>
                </c:pt>
                <c:pt idx="189">
                  <c:v>1.0407198341530221E-3</c:v>
                </c:pt>
                <c:pt idx="190">
                  <c:v>-7.0178219895655324E-3</c:v>
                </c:pt>
                <c:pt idx="191">
                  <c:v>-1.7276014158659626E-2</c:v>
                </c:pt>
                <c:pt idx="192">
                  <c:v>-8.6122083444608657E-3</c:v>
                </c:pt>
                <c:pt idx="193">
                  <c:v>-4.65703905939317E-3</c:v>
                </c:pt>
                <c:pt idx="194">
                  <c:v>8.9975707125925777E-4</c:v>
                </c:pt>
                <c:pt idx="195">
                  <c:v>-5.2948580599578944E-2</c:v>
                </c:pt>
                <c:pt idx="196">
                  <c:v>3.4741377024041335E-2</c:v>
                </c:pt>
                <c:pt idx="197">
                  <c:v>-9.1732866861152218E-4</c:v>
                </c:pt>
                <c:pt idx="198">
                  <c:v>5.7845650248989338E-3</c:v>
                </c:pt>
                <c:pt idx="199">
                  <c:v>1.9536233161071479E-2</c:v>
                </c:pt>
                <c:pt idx="200">
                  <c:v>-1.4147582378223562E-2</c:v>
                </c:pt>
                <c:pt idx="201">
                  <c:v>-1.0626685025007835E-2</c:v>
                </c:pt>
                <c:pt idx="202">
                  <c:v>3.5802809143485386E-3</c:v>
                </c:pt>
                <c:pt idx="203">
                  <c:v>-1.4178585803146631E-2</c:v>
                </c:pt>
                <c:pt idx="204">
                  <c:v>5.93863800515831E-3</c:v>
                </c:pt>
                <c:pt idx="205">
                  <c:v>-1.7157097420640231E-2</c:v>
                </c:pt>
                <c:pt idx="206">
                  <c:v>-8.07133717302661E-3</c:v>
                </c:pt>
                <c:pt idx="207">
                  <c:v>2.2897142153521673E-2</c:v>
                </c:pt>
                <c:pt idx="208">
                  <c:v>-4.116175153860184E-2</c:v>
                </c:pt>
                <c:pt idx="209">
                  <c:v>1.7171502327937457E-2</c:v>
                </c:pt>
                <c:pt idx="210">
                  <c:v>1.5269356690641915E-2</c:v>
                </c:pt>
                <c:pt idx="211">
                  <c:v>-5.3246145168254445E-3</c:v>
                </c:pt>
                <c:pt idx="212">
                  <c:v>-1.0330578221339779E-3</c:v>
                </c:pt>
                <c:pt idx="213">
                  <c:v>9.4951017346498155E-3</c:v>
                </c:pt>
                <c:pt idx="214">
                  <c:v>1.9184252724462302E-2</c:v>
                </c:pt>
                <c:pt idx="215">
                  <c:v>2.1564336228721896E-2</c:v>
                </c:pt>
                <c:pt idx="216">
                  <c:v>-8.4973611315556433E-3</c:v>
                </c:pt>
                <c:pt idx="217">
                  <c:v>-1.2900315974746274E-2</c:v>
                </c:pt>
                <c:pt idx="218">
                  <c:v>-1.7090066113874383E-2</c:v>
                </c:pt>
                <c:pt idx="219">
                  <c:v>5.1138538787395063E-3</c:v>
                </c:pt>
                <c:pt idx="220">
                  <c:v>-2.8769658256607919E-2</c:v>
                </c:pt>
                <c:pt idx="221">
                  <c:v>1.9906696255008915E-2</c:v>
                </c:pt>
                <c:pt idx="222">
                  <c:v>1.1113139501062116E-2</c:v>
                </c:pt>
                <c:pt idx="223">
                  <c:v>-5.9757958615256998E-2</c:v>
                </c:pt>
                <c:pt idx="224">
                  <c:v>1.7681679243172474E-2</c:v>
                </c:pt>
                <c:pt idx="225">
                  <c:v>-1.3803089069557633E-2</c:v>
                </c:pt>
                <c:pt idx="226">
                  <c:v>2.5643565149135041E-2</c:v>
                </c:pt>
                <c:pt idx="227">
                  <c:v>1.4123446759008999E-2</c:v>
                </c:pt>
                <c:pt idx="228">
                  <c:v>1.5244208579397997E-2</c:v>
                </c:pt>
                <c:pt idx="229">
                  <c:v>2.2615655043244462E-2</c:v>
                </c:pt>
                <c:pt idx="230">
                  <c:v>3.3535302573456218E-3</c:v>
                </c:pt>
                <c:pt idx="231">
                  <c:v>2.0776902098741737E-2</c:v>
                </c:pt>
                <c:pt idx="232">
                  <c:v>-9.3805132743362222E-3</c:v>
                </c:pt>
                <c:pt idx="233">
                  <c:v>-5.4672162682291296E-2</c:v>
                </c:pt>
                <c:pt idx="234">
                  <c:v>2.4191995841995936E-2</c:v>
                </c:pt>
                <c:pt idx="235">
                  <c:v>-3.3031870262923139E-2</c:v>
                </c:pt>
                <c:pt idx="236">
                  <c:v>4.7709922298380086E-2</c:v>
                </c:pt>
                <c:pt idx="237">
                  <c:v>9.9271035539042676E-3</c:v>
                </c:pt>
                <c:pt idx="238">
                  <c:v>-1.1813481935372818E-2</c:v>
                </c:pt>
                <c:pt idx="239">
                  <c:v>-1.2137269353216414E-2</c:v>
                </c:pt>
                <c:pt idx="240">
                  <c:v>-2.623552886836027E-2</c:v>
                </c:pt>
                <c:pt idx="241">
                  <c:v>-1.5748068845533869E-2</c:v>
                </c:pt>
                <c:pt idx="242">
                  <c:v>-9.6383614457830715E-4</c:v>
                </c:pt>
                <c:pt idx="243">
                  <c:v>-5.7887022520269399E-3</c:v>
                </c:pt>
                <c:pt idx="244">
                  <c:v>-1.3779776406217093E-2</c:v>
                </c:pt>
                <c:pt idx="245">
                  <c:v>-3.8866448062573458E-2</c:v>
                </c:pt>
                <c:pt idx="246">
                  <c:v>-2.6003286240786277E-2</c:v>
                </c:pt>
                <c:pt idx="247">
                  <c:v>4.3725079290782842E-2</c:v>
                </c:pt>
                <c:pt idx="248">
                  <c:v>2.8096605394865852E-2</c:v>
                </c:pt>
                <c:pt idx="249">
                  <c:v>-7.83617427117928E-3</c:v>
                </c:pt>
                <c:pt idx="250">
                  <c:v>-1.717837874243875E-2</c:v>
                </c:pt>
                <c:pt idx="251">
                  <c:v>5.5248114859423516E-3</c:v>
                </c:pt>
                <c:pt idx="252">
                  <c:v>-3.7961739020214869E-3</c:v>
                </c:pt>
                <c:pt idx="253">
                  <c:v>1.9253890701425153E-2</c:v>
                </c:pt>
                <c:pt idx="254">
                  <c:v>1.377412449600674E-2</c:v>
                </c:pt>
                <c:pt idx="255">
                  <c:v>7.9580744569285582E-3</c:v>
                </c:pt>
                <c:pt idx="256">
                  <c:v>-6.1621412847858593E-3</c:v>
                </c:pt>
                <c:pt idx="257">
                  <c:v>-2.906316577151501E-4</c:v>
                </c:pt>
                <c:pt idx="258">
                  <c:v>-1.2501211115394747E-2</c:v>
                </c:pt>
                <c:pt idx="259">
                  <c:v>5.9862609227426655E-3</c:v>
                </c:pt>
                <c:pt idx="260">
                  <c:v>2.6826650535037546E-2</c:v>
                </c:pt>
                <c:pt idx="261">
                  <c:v>-2.4700930558599083E-3</c:v>
                </c:pt>
                <c:pt idx="262">
                  <c:v>2.342856190476187E-2</c:v>
                </c:pt>
                <c:pt idx="263">
                  <c:v>-6.607100377881041E-3</c:v>
                </c:pt>
                <c:pt idx="264">
                  <c:v>-5.9016112412178271E-3</c:v>
                </c:pt>
                <c:pt idx="265">
                  <c:v>6.9732188002293964E-3</c:v>
                </c:pt>
                <c:pt idx="266">
                  <c:v>3.5560265435520917E-3</c:v>
                </c:pt>
                <c:pt idx="267">
                  <c:v>-9.1383440719571794E-3</c:v>
                </c:pt>
                <c:pt idx="268">
                  <c:v>-1.2987059796968544E-2</c:v>
                </c:pt>
                <c:pt idx="269">
                  <c:v>-2.4789665087424253E-3</c:v>
                </c:pt>
                <c:pt idx="270">
                  <c:v>-7.8378892801216349E-3</c:v>
                </c:pt>
                <c:pt idx="271">
                  <c:v>-1.9271675743593315E-4</c:v>
                </c:pt>
                <c:pt idx="272">
                  <c:v>-8.7685103947631252E-3</c:v>
                </c:pt>
                <c:pt idx="273">
                  <c:v>3.1009963127929491E-2</c:v>
                </c:pt>
                <c:pt idx="274">
                  <c:v>8.862926812425613E-3</c:v>
                </c:pt>
                <c:pt idx="275">
                  <c:v>-1.6915869158878442E-2</c:v>
                </c:pt>
                <c:pt idx="276">
                  <c:v>-7.6053140487629591E-3</c:v>
                </c:pt>
                <c:pt idx="277">
                  <c:v>1.7338806565176737E-2</c:v>
                </c:pt>
                <c:pt idx="278">
                  <c:v>-5.6495293497977326E-4</c:v>
                </c:pt>
                <c:pt idx="279">
                  <c:v>1.2813275040637572E-2</c:v>
                </c:pt>
                <c:pt idx="280">
                  <c:v>-1.1069786046511692E-2</c:v>
                </c:pt>
                <c:pt idx="281">
                  <c:v>1.5050381244480954E-2</c:v>
                </c:pt>
                <c:pt idx="282">
                  <c:v>-1.1120655690087546E-3</c:v>
                </c:pt>
                <c:pt idx="283">
                  <c:v>6.4941088552353916E-4</c:v>
                </c:pt>
                <c:pt idx="284">
                  <c:v>-8.9004171249729199E-3</c:v>
                </c:pt>
                <c:pt idx="285">
                  <c:v>2.9466800197066444E-2</c:v>
                </c:pt>
                <c:pt idx="286">
                  <c:v>1.553838212980327E-2</c:v>
                </c:pt>
                <c:pt idx="287">
                  <c:v>-4.4738725040466623E-3</c:v>
                </c:pt>
                <c:pt idx="288">
                  <c:v>3.864821070199215E-3</c:v>
                </c:pt>
                <c:pt idx="289">
                  <c:v>3.1336645512818309E-3</c:v>
                </c:pt>
                <c:pt idx="290">
                  <c:v>7.5865583042970461E-3</c:v>
                </c:pt>
                <c:pt idx="291">
                  <c:v>1.1515457627030406E-3</c:v>
                </c:pt>
                <c:pt idx="292">
                  <c:v>-6.8129270964323559E-3</c:v>
                </c:pt>
                <c:pt idx="293">
                  <c:v>-3.3852739420935684E-3</c:v>
                </c:pt>
                <c:pt idx="294">
                  <c:v>-4.2013139125418311E-3</c:v>
                </c:pt>
                <c:pt idx="295">
                  <c:v>-2.0107701613865322E-2</c:v>
                </c:pt>
                <c:pt idx="296">
                  <c:v>1.6764326978221798E-2</c:v>
                </c:pt>
                <c:pt idx="297">
                  <c:v>1.648799020610842E-2</c:v>
                </c:pt>
                <c:pt idx="298">
                  <c:v>1.161138982449929E-2</c:v>
                </c:pt>
                <c:pt idx="299">
                  <c:v>3.5924297798763695E-3</c:v>
                </c:pt>
                <c:pt idx="300">
                  <c:v>6.984415863589835E-3</c:v>
                </c:pt>
                <c:pt idx="301">
                  <c:v>7.1961334210554981E-3</c:v>
                </c:pt>
                <c:pt idx="302">
                  <c:v>1.6527485866015015E-2</c:v>
                </c:pt>
                <c:pt idx="303">
                  <c:v>-5.9276570726617371E-3</c:v>
                </c:pt>
                <c:pt idx="304">
                  <c:v>-2.1296533105856826E-3</c:v>
                </c:pt>
                <c:pt idx="305">
                  <c:v>2.014684155836468E-2</c:v>
                </c:pt>
                <c:pt idx="306">
                  <c:v>-2.4602527196652776E-2</c:v>
                </c:pt>
                <c:pt idx="307">
                  <c:v>1.7673344503660714E-2</c:v>
                </c:pt>
                <c:pt idx="308">
                  <c:v>-6.2384587867528041E-3</c:v>
                </c:pt>
                <c:pt idx="309">
                  <c:v>-3.7325671122980784E-3</c:v>
                </c:pt>
                <c:pt idx="310">
                  <c:v>5.3644242955648647E-3</c:v>
                </c:pt>
                <c:pt idx="311">
                  <c:v>7.4531803167612693E-3</c:v>
                </c:pt>
                <c:pt idx="312">
                  <c:v>9.2476673202435567E-4</c:v>
                </c:pt>
                <c:pt idx="313">
                  <c:v>6.7193265029284127E-3</c:v>
                </c:pt>
                <c:pt idx="314">
                  <c:v>2.0023110128290626E-3</c:v>
                </c:pt>
                <c:pt idx="315">
                  <c:v>-5.9117319885383865E-3</c:v>
                </c:pt>
                <c:pt idx="316">
                  <c:v>3.5178742232838951E-3</c:v>
                </c:pt>
                <c:pt idx="317">
                  <c:v>-9.848935979449646E-3</c:v>
                </c:pt>
                <c:pt idx="318">
                  <c:v>9.5254575451097501E-3</c:v>
                </c:pt>
                <c:pt idx="319">
                  <c:v>6.5130175933030103E-3</c:v>
                </c:pt>
                <c:pt idx="320">
                  <c:v>8.2958353385113512E-4</c:v>
                </c:pt>
                <c:pt idx="321">
                  <c:v>2.4867622885176234E-3</c:v>
                </c:pt>
                <c:pt idx="322">
                  <c:v>5.7879691452295181E-3</c:v>
                </c:pt>
                <c:pt idx="323">
                  <c:v>-3.2884002243374166E-3</c:v>
                </c:pt>
                <c:pt idx="324">
                  <c:v>7.8357309111800454E-3</c:v>
                </c:pt>
                <c:pt idx="325">
                  <c:v>3.5191177098105788E-3</c:v>
                </c:pt>
                <c:pt idx="326">
                  <c:v>1.2069768094851559E-2</c:v>
                </c:pt>
                <c:pt idx="327">
                  <c:v>1.3618074353232498E-2</c:v>
                </c:pt>
                <c:pt idx="328">
                  <c:v>3.3945440544197174E-2</c:v>
                </c:pt>
                <c:pt idx="329">
                  <c:v>-2.767960983668561E-3</c:v>
                </c:pt>
                <c:pt idx="330">
                  <c:v>1.5419969516267315E-3</c:v>
                </c:pt>
                <c:pt idx="331">
                  <c:v>-6.9280988573398308E-4</c:v>
                </c:pt>
                <c:pt idx="332">
                  <c:v>5.5465758500358063E-3</c:v>
                </c:pt>
                <c:pt idx="333">
                  <c:v>-1.9535708415963499E-2</c:v>
                </c:pt>
                <c:pt idx="334">
                  <c:v>-4.8445224680921401E-3</c:v>
                </c:pt>
                <c:pt idx="335">
                  <c:v>-7.6162216738675575E-3</c:v>
                </c:pt>
                <c:pt idx="336">
                  <c:v>5.538412892937295E-4</c:v>
                </c:pt>
                <c:pt idx="337">
                  <c:v>-8.0657678955065419E-3</c:v>
                </c:pt>
                <c:pt idx="338">
                  <c:v>-9.1677374176062521E-3</c:v>
                </c:pt>
                <c:pt idx="339">
                  <c:v>4.98835783258218E-3</c:v>
                </c:pt>
                <c:pt idx="340">
                  <c:v>-6.4046351323469959E-3</c:v>
                </c:pt>
                <c:pt idx="341">
                  <c:v>-1.933752300912478E-3</c:v>
                </c:pt>
                <c:pt idx="342">
                  <c:v>3.148453948128209E-3</c:v>
                </c:pt>
                <c:pt idx="343">
                  <c:v>2.0038612263984994E-2</c:v>
                </c:pt>
                <c:pt idx="344">
                  <c:v>1.2307676528599664E-2</c:v>
                </c:pt>
                <c:pt idx="345">
                  <c:v>-1.3950596429749797E-2</c:v>
                </c:pt>
                <c:pt idx="346">
                  <c:v>7.1925626112685033E-3</c:v>
                </c:pt>
                <c:pt idx="347">
                  <c:v>-6.3564074393785593E-3</c:v>
                </c:pt>
                <c:pt idx="348">
                  <c:v>-3.3170588378520316E-3</c:v>
                </c:pt>
                <c:pt idx="349">
                  <c:v>5.626046092536789E-3</c:v>
                </c:pt>
                <c:pt idx="350">
                  <c:v>5.515640831592418E-4</c:v>
                </c:pt>
                <c:pt idx="351">
                  <c:v>-1.2600456467149346E-2</c:v>
                </c:pt>
                <c:pt idx="352">
                  <c:v>-9.5705058917813627E-4</c:v>
                </c:pt>
                <c:pt idx="353">
                  <c:v>-8.2228882608512462E-3</c:v>
                </c:pt>
                <c:pt idx="354">
                  <c:v>-3.0588826436718113E-3</c:v>
                </c:pt>
                <c:pt idx="355">
                  <c:v>-2.0750900617697191E-2</c:v>
                </c:pt>
                <c:pt idx="356">
                  <c:v>3.0260537848454241E-2</c:v>
                </c:pt>
                <c:pt idx="357">
                  <c:v>1.1924810210279642E-2</c:v>
                </c:pt>
                <c:pt idx="358">
                  <c:v>2.174944603370052E-2</c:v>
                </c:pt>
                <c:pt idx="359">
                  <c:v>2.4847062081475933E-2</c:v>
                </c:pt>
                <c:pt idx="360">
                  <c:v>1.1178331322281019E-2</c:v>
                </c:pt>
                <c:pt idx="361">
                  <c:v>-1.8524132860616629E-2</c:v>
                </c:pt>
                <c:pt idx="362">
                  <c:v>4.4140184663935943E-3</c:v>
                </c:pt>
                <c:pt idx="363">
                  <c:v>2.1215260530846177E-3</c:v>
                </c:pt>
                <c:pt idx="364">
                  <c:v>2.7975957507030583E-3</c:v>
                </c:pt>
                <c:pt idx="365">
                  <c:v>1.176202172351559E-2</c:v>
                </c:pt>
                <c:pt idx="366">
                  <c:v>6.0362023096177265E-3</c:v>
                </c:pt>
                <c:pt idx="367">
                  <c:v>1.81481259259259E-2</c:v>
                </c:pt>
                <c:pt idx="368">
                  <c:v>-6.3295381519723774E-3</c:v>
                </c:pt>
                <c:pt idx="369">
                  <c:v>3.0751061198548858E-3</c:v>
                </c:pt>
                <c:pt idx="370">
                  <c:v>1.8248175182481751E-3</c:v>
                </c:pt>
                <c:pt idx="371">
                  <c:v>-2.1129282331511786E-2</c:v>
                </c:pt>
                <c:pt idx="372">
                  <c:v>-1.5631335364437475E-3</c:v>
                </c:pt>
                <c:pt idx="373">
                  <c:v>3.2056657462776264E-3</c:v>
                </c:pt>
                <c:pt idx="374">
                  <c:v>1.5308002473389239E-2</c:v>
                </c:pt>
                <c:pt idx="375">
                  <c:v>-3.7327818292916147E-3</c:v>
                </c:pt>
                <c:pt idx="376">
                  <c:v>4.9956510797698394E-3</c:v>
                </c:pt>
                <c:pt idx="377">
                  <c:v>-6.2865568796808512E-3</c:v>
                </c:pt>
                <c:pt idx="378">
                  <c:v>3.3837869150538909E-3</c:v>
                </c:pt>
                <c:pt idx="379">
                  <c:v>-2.9325074603741728E-3</c:v>
                </c:pt>
                <c:pt idx="380">
                  <c:v>8.3088602941177297E-3</c:v>
                </c:pt>
                <c:pt idx="381">
                  <c:v>7.8027562239203945E-3</c:v>
                </c:pt>
                <c:pt idx="382">
                  <c:v>4.7033937345165892E-3</c:v>
                </c:pt>
                <c:pt idx="383">
                  <c:v>4.2491607814549538E-3</c:v>
                </c:pt>
                <c:pt idx="384">
                  <c:v>-3.4423048846485417E-3</c:v>
                </c:pt>
                <c:pt idx="385">
                  <c:v>-9.067429019343631E-3</c:v>
                </c:pt>
                <c:pt idx="386">
                  <c:v>-1.5613609635735812E-2</c:v>
                </c:pt>
                <c:pt idx="387">
                  <c:v>3.4452216131636619E-2</c:v>
                </c:pt>
                <c:pt idx="388">
                  <c:v>-2.0039915703609287E-2</c:v>
                </c:pt>
                <c:pt idx="389">
                  <c:v>1.7102037199562395E-2</c:v>
                </c:pt>
                <c:pt idx="390">
                  <c:v>-6.1534132138457154E-3</c:v>
                </c:pt>
                <c:pt idx="391">
                  <c:v>1.1015112066887517E-2</c:v>
                </c:pt>
                <c:pt idx="392">
                  <c:v>-4.2724491198975793E-4</c:v>
                </c:pt>
                <c:pt idx="393">
                  <c:v>8.0501890735267985E-3</c:v>
                </c:pt>
                <c:pt idx="394">
                  <c:v>-9.6113144876325881E-3</c:v>
                </c:pt>
                <c:pt idx="395">
                  <c:v>1.3558084869118531E-3</c:v>
                </c:pt>
                <c:pt idx="396">
                  <c:v>-2.3729793718666143E-2</c:v>
                </c:pt>
                <c:pt idx="397">
                  <c:v>7.9561751824818502E-3</c:v>
                </c:pt>
                <c:pt idx="398">
                  <c:v>-3.4687472943369546E-2</c:v>
                </c:pt>
                <c:pt idx="399">
                  <c:v>3.7509376500164068E-3</c:v>
                </c:pt>
                <c:pt idx="400">
                  <c:v>-7.4813152283666827E-5</c:v>
                </c:pt>
                <c:pt idx="401">
                  <c:v>2.1003162770178167E-2</c:v>
                </c:pt>
                <c:pt idx="402">
                  <c:v>1.4714457626012135E-2</c:v>
                </c:pt>
                <c:pt idx="403">
                  <c:v>-1.1110266134404018E-2</c:v>
                </c:pt>
                <c:pt idx="404">
                  <c:v>-7.4414820741929349E-3</c:v>
                </c:pt>
                <c:pt idx="405">
                  <c:v>2.2785593029351664E-3</c:v>
                </c:pt>
                <c:pt idx="406">
                  <c:v>-1.4447066482494541E-2</c:v>
                </c:pt>
                <c:pt idx="407">
                  <c:v>3.6461492941898335E-3</c:v>
                </c:pt>
                <c:pt idx="408">
                  <c:v>2.2019579551468701E-2</c:v>
                </c:pt>
                <c:pt idx="409">
                  <c:v>2.6115414169802986E-3</c:v>
                </c:pt>
                <c:pt idx="410">
                  <c:v>2.4599955341874308E-3</c:v>
                </c:pt>
                <c:pt idx="411">
                  <c:v>7.9394440720425457E-4</c:v>
                </c:pt>
                <c:pt idx="412">
                  <c:v>-1.0601485342521654E-2</c:v>
                </c:pt>
                <c:pt idx="413">
                  <c:v>-1.6036132137384154E-2</c:v>
                </c:pt>
                <c:pt idx="414">
                  <c:v>1.0371093770979507E-2</c:v>
                </c:pt>
                <c:pt idx="415">
                  <c:v>-1.1071148992383069E-2</c:v>
                </c:pt>
                <c:pt idx="416">
                  <c:v>1.7571136655874148E-2</c:v>
                </c:pt>
                <c:pt idx="417">
                  <c:v>1.3843307832422531E-2</c:v>
                </c:pt>
                <c:pt idx="418">
                  <c:v>-1.8253633557468795E-2</c:v>
                </c:pt>
                <c:pt idx="419">
                  <c:v>5.0508893561899077E-3</c:v>
                </c:pt>
                <c:pt idx="420">
                  <c:v>1.3182796507295104E-2</c:v>
                </c:pt>
                <c:pt idx="421">
                  <c:v>6.6134569289521637E-3</c:v>
                </c:pt>
                <c:pt idx="422">
                  <c:v>-3.1422052641733584E-3</c:v>
                </c:pt>
                <c:pt idx="423">
                  <c:v>-1.9987055519365509E-2</c:v>
                </c:pt>
                <c:pt idx="424">
                  <c:v>-6.5058405006030396E-3</c:v>
                </c:pt>
                <c:pt idx="425">
                  <c:v>1.4274166307875476E-2</c:v>
                </c:pt>
                <c:pt idx="426">
                  <c:v>-5.0784908924852653E-4</c:v>
                </c:pt>
                <c:pt idx="427">
                  <c:v>-1.4152975861177036E-2</c:v>
                </c:pt>
                <c:pt idx="428">
                  <c:v>8.3192592458327629E-3</c:v>
                </c:pt>
                <c:pt idx="429">
                  <c:v>2.9205167899854214E-3</c:v>
                </c:pt>
                <c:pt idx="430">
                  <c:v>2.1403625353788345E-2</c:v>
                </c:pt>
                <c:pt idx="431">
                  <c:v>5.0605273329894351E-3</c:v>
                </c:pt>
                <c:pt idx="432">
                  <c:v>-1.2623211567378636E-2</c:v>
                </c:pt>
                <c:pt idx="433">
                  <c:v>8.1161030845681506E-3</c:v>
                </c:pt>
                <c:pt idx="434">
                  <c:v>-2.037618252795546E-2</c:v>
                </c:pt>
                <c:pt idx="435">
                  <c:v>1.4109105454545402E-2</c:v>
                </c:pt>
                <c:pt idx="436">
                  <c:v>5.0917383090685825E-3</c:v>
                </c:pt>
                <c:pt idx="437">
                  <c:v>-1.4983882196955275E-2</c:v>
                </c:pt>
                <c:pt idx="438">
                  <c:v>1.1662448134825341E-2</c:v>
                </c:pt>
                <c:pt idx="439">
                  <c:v>-2.4416467867206897E-2</c:v>
                </c:pt>
                <c:pt idx="440">
                  <c:v>-9.5413064220183762E-3</c:v>
                </c:pt>
                <c:pt idx="441">
                  <c:v>1.3338295961577561E-2</c:v>
                </c:pt>
                <c:pt idx="442">
                  <c:v>2.8519122486288036E-3</c:v>
                </c:pt>
                <c:pt idx="443">
                  <c:v>-4.3748724250742801E-4</c:v>
                </c:pt>
                <c:pt idx="444">
                  <c:v>2.7721403155507893E-3</c:v>
                </c:pt>
                <c:pt idx="445">
                  <c:v>7.4930739673249565E-3</c:v>
                </c:pt>
                <c:pt idx="446">
                  <c:v>1.1769730241543368E-2</c:v>
                </c:pt>
                <c:pt idx="447">
                  <c:v>-3.0687483253192815E-3</c:v>
                </c:pt>
                <c:pt idx="448">
                  <c:v>2.6486934977638177E-3</c:v>
                </c:pt>
                <c:pt idx="449">
                  <c:v>5.2120163531631809E-3</c:v>
                </c:pt>
                <c:pt idx="450">
                  <c:v>1.1364728173541886E-3</c:v>
                </c:pt>
                <c:pt idx="451">
                  <c:v>-8.4427245500402013E-3</c:v>
                </c:pt>
                <c:pt idx="452">
                  <c:v>-9.3731972443187855E-3</c:v>
                </c:pt>
                <c:pt idx="453">
                  <c:v>3.7558975172819987E-3</c:v>
                </c:pt>
                <c:pt idx="454">
                  <c:v>-1.5039188205805548E-2</c:v>
                </c:pt>
                <c:pt idx="455">
                  <c:v>1.8337185186397219E-2</c:v>
                </c:pt>
                <c:pt idx="456">
                  <c:v>-3.5872731443218806E-4</c:v>
                </c:pt>
                <c:pt idx="457">
                  <c:v>3.631403864831443E-2</c:v>
                </c:pt>
                <c:pt idx="458">
                  <c:v>-2.2160111724103325E-3</c:v>
                </c:pt>
                <c:pt idx="459">
                  <c:v>-3.8867156595403661E-3</c:v>
                </c:pt>
                <c:pt idx="460">
                  <c:v>9.6153146706990916E-3</c:v>
                </c:pt>
                <c:pt idx="461">
                  <c:v>-4.4168324810281833E-3</c:v>
                </c:pt>
                <c:pt idx="462">
                  <c:v>3.9512478840721147E-3</c:v>
                </c:pt>
                <c:pt idx="463">
                  <c:v>9.6664363782849965E-4</c:v>
                </c:pt>
                <c:pt idx="464">
                  <c:v>-4.1388286946346066E-3</c:v>
                </c:pt>
                <c:pt idx="465">
                  <c:v>-3.6711160099435849E-3</c:v>
                </c:pt>
                <c:pt idx="466">
                  <c:v>9.7330369781146509E-4</c:v>
                </c:pt>
                <c:pt idx="467">
                  <c:v>9.4457566174679826E-3</c:v>
                </c:pt>
                <c:pt idx="468">
                  <c:v>6.4676140489228449E-3</c:v>
                </c:pt>
                <c:pt idx="469">
                  <c:v>3.1446951267752798E-3</c:v>
                </c:pt>
                <c:pt idx="470">
                  <c:v>1.9081299608787914E-3</c:v>
                </c:pt>
                <c:pt idx="471">
                  <c:v>1.2991354564240087E-2</c:v>
                </c:pt>
                <c:pt idx="472">
                  <c:v>7.654697197226135E-3</c:v>
                </c:pt>
                <c:pt idx="473">
                  <c:v>5.3974675965731602E-3</c:v>
                </c:pt>
                <c:pt idx="474">
                  <c:v>-3.7778829607011473E-3</c:v>
                </c:pt>
                <c:pt idx="475">
                  <c:v>-6.0541814390817498E-3</c:v>
                </c:pt>
                <c:pt idx="476">
                  <c:v>4.4846922818484953E-3</c:v>
                </c:pt>
                <c:pt idx="477">
                  <c:v>-4.6649561361054593E-4</c:v>
                </c:pt>
                <c:pt idx="478">
                  <c:v>9.0666733333334068E-3</c:v>
                </c:pt>
                <c:pt idx="479">
                  <c:v>6.4085689322900853E-3</c:v>
                </c:pt>
                <c:pt idx="480">
                  <c:v>-1.5098535874764831E-3</c:v>
                </c:pt>
                <c:pt idx="481">
                  <c:v>-1.9066928899397957E-3</c:v>
                </c:pt>
                <c:pt idx="482">
                  <c:v>-2.845657767547043E-2</c:v>
                </c:pt>
                <c:pt idx="483">
                  <c:v>1.7967278528467013E-2</c:v>
                </c:pt>
                <c:pt idx="484">
                  <c:v>-5.994138843705807E-4</c:v>
                </c:pt>
                <c:pt idx="485">
                  <c:v>6.2645916774822898E-3</c:v>
                </c:pt>
                <c:pt idx="486">
                  <c:v>5.2984964137200638E-4</c:v>
                </c:pt>
                <c:pt idx="487">
                  <c:v>1.4561858066241156E-3</c:v>
                </c:pt>
                <c:pt idx="488">
                  <c:v>1.6524556254027983E-3</c:v>
                </c:pt>
                <c:pt idx="489">
                  <c:v>7.2588758797146496E-4</c:v>
                </c:pt>
                <c:pt idx="490">
                  <c:v>8.9021170683330694E-3</c:v>
                </c:pt>
                <c:pt idx="491">
                  <c:v>1.3790856209150399E-2</c:v>
                </c:pt>
                <c:pt idx="492">
                  <c:v>2.1919669770357687E-3</c:v>
                </c:pt>
                <c:pt idx="493">
                  <c:v>-7.3978386760598812E-3</c:v>
                </c:pt>
                <c:pt idx="494">
                  <c:v>-1.9442838248033203E-3</c:v>
                </c:pt>
                <c:pt idx="495">
                  <c:v>2.1753285714285763E-2</c:v>
                </c:pt>
                <c:pt idx="496">
                  <c:v>4.8934793176937099E-3</c:v>
                </c:pt>
                <c:pt idx="497">
                  <c:v>-4.0475526197682266E-3</c:v>
                </c:pt>
                <c:pt idx="498">
                  <c:v>5.0801372893105395E-4</c:v>
                </c:pt>
                <c:pt idx="499">
                  <c:v>1.199542411773824E-2</c:v>
                </c:pt>
                <c:pt idx="500">
                  <c:v>-2.884866783660082E-3</c:v>
                </c:pt>
                <c:pt idx="501">
                  <c:v>-1.3963148186579379E-2</c:v>
                </c:pt>
                <c:pt idx="502">
                  <c:v>1.2821298390730432E-2</c:v>
                </c:pt>
                <c:pt idx="503">
                  <c:v>-2.8970399477077696E-3</c:v>
                </c:pt>
                <c:pt idx="504">
                  <c:v>-7.832269739604018E-3</c:v>
                </c:pt>
                <c:pt idx="505">
                  <c:v>1.4260281203714247E-2</c:v>
                </c:pt>
                <c:pt idx="506">
                  <c:v>-2.4479913561641247E-3</c:v>
                </c:pt>
                <c:pt idx="507">
                  <c:v>1.8309967458439502E-2</c:v>
                </c:pt>
                <c:pt idx="508">
                  <c:v>6.0554314398277072E-3</c:v>
                </c:pt>
                <c:pt idx="509">
                  <c:v>-6.5103301463437496E-3</c:v>
                </c:pt>
                <c:pt idx="510">
                  <c:v>1.0076681814931963E-2</c:v>
                </c:pt>
                <c:pt idx="511">
                  <c:v>-4.7126752231634456E-3</c:v>
                </c:pt>
                <c:pt idx="512">
                  <c:v>1.0638365841789744E-2</c:v>
                </c:pt>
                <c:pt idx="513">
                  <c:v>1.8679597736065704E-2</c:v>
                </c:pt>
                <c:pt idx="514">
                  <c:v>-4.4200514206193964E-3</c:v>
                </c:pt>
                <c:pt idx="515">
                  <c:v>4.3196606085770372E-3</c:v>
                </c:pt>
                <c:pt idx="516">
                  <c:v>-7.2281484072215666E-3</c:v>
                </c:pt>
                <c:pt idx="517">
                  <c:v>7.942673952191245E-3</c:v>
                </c:pt>
                <c:pt idx="518">
                  <c:v>-3.7967889617571839E-2</c:v>
                </c:pt>
                <c:pt idx="519">
                  <c:v>1.6320230207393066E-2</c:v>
                </c:pt>
                <c:pt idx="520">
                  <c:v>2.4789333403280885E-2</c:v>
                </c:pt>
                <c:pt idx="521">
                  <c:v>3.6999565943745552E-2</c:v>
                </c:pt>
                <c:pt idx="522">
                  <c:v>-1.0571651641971035E-2</c:v>
                </c:pt>
                <c:pt idx="523">
                  <c:v>-1.0336298284919032E-2</c:v>
                </c:pt>
                <c:pt idx="524">
                  <c:v>3.9371039579870155E-2</c:v>
                </c:pt>
                <c:pt idx="525">
                  <c:v>3.8895788861328918E-2</c:v>
                </c:pt>
                <c:pt idx="526">
                  <c:v>-1.6627712963254472E-2</c:v>
                </c:pt>
                <c:pt idx="527">
                  <c:v>1.0388489747535623E-2</c:v>
                </c:pt>
                <c:pt idx="528">
                  <c:v>3.9923214440583605E-3</c:v>
                </c:pt>
                <c:pt idx="529">
                  <c:v>3.8511776462449243E-2</c:v>
                </c:pt>
                <c:pt idx="530">
                  <c:v>-2.6593192549484085E-2</c:v>
                </c:pt>
                <c:pt idx="531">
                  <c:v>-1.3471279087495645E-2</c:v>
                </c:pt>
                <c:pt idx="532">
                  <c:v>9.2854488826143089E-4</c:v>
                </c:pt>
                <c:pt idx="533">
                  <c:v>1.2878586630286555E-2</c:v>
                </c:pt>
                <c:pt idx="534">
                  <c:v>1.3199703608643351E-2</c:v>
                </c:pt>
                <c:pt idx="535">
                  <c:v>-5.9023769637603155E-3</c:v>
                </c:pt>
                <c:pt idx="536">
                  <c:v>-2.021930495136624E-2</c:v>
                </c:pt>
                <c:pt idx="537">
                  <c:v>-8.4074871257027547E-2</c:v>
                </c:pt>
                <c:pt idx="538">
                  <c:v>3.8326237388657369E-2</c:v>
                </c:pt>
                <c:pt idx="539">
                  <c:v>-2.5774914335962969E-2</c:v>
                </c:pt>
                <c:pt idx="540">
                  <c:v>-3.7652464418317932E-2</c:v>
                </c:pt>
                <c:pt idx="541">
                  <c:v>-6.6801387046230148E-2</c:v>
                </c:pt>
                <c:pt idx="542">
                  <c:v>8.4640073889113099E-2</c:v>
                </c:pt>
                <c:pt idx="543">
                  <c:v>5.135808543171113E-2</c:v>
                </c:pt>
                <c:pt idx="544">
                  <c:v>-3.0552346998521093E-2</c:v>
                </c:pt>
                <c:pt idx="545">
                  <c:v>-1.4481583047018087E-2</c:v>
                </c:pt>
                <c:pt idx="546">
                  <c:v>-2.0716663281240607E-2</c:v>
                </c:pt>
                <c:pt idx="547">
                  <c:v>-7.1397828722724196E-2</c:v>
                </c:pt>
                <c:pt idx="548">
                  <c:v>4.7417245033112496E-2</c:v>
                </c:pt>
                <c:pt idx="549">
                  <c:v>-6.5123860264948864E-3</c:v>
                </c:pt>
                <c:pt idx="550">
                  <c:v>-7.5287988439890943E-2</c:v>
                </c:pt>
                <c:pt idx="551">
                  <c:v>1.5141066445814156E-2</c:v>
                </c:pt>
                <c:pt idx="552">
                  <c:v>-5.0847457627118647E-2</c:v>
                </c:pt>
                <c:pt idx="553">
                  <c:v>0</c:v>
                </c:pt>
                <c:pt idx="554">
                  <c:v>-1.4285714285714285E-2</c:v>
                </c:pt>
                <c:pt idx="555">
                  <c:v>3.4565246376811597E-2</c:v>
                </c:pt>
                <c:pt idx="556">
                  <c:v>2.2623771867373483E-2</c:v>
                </c:pt>
                <c:pt idx="557">
                  <c:v>-6.1575376712328746E-2</c:v>
                </c:pt>
                <c:pt idx="558">
                  <c:v>4.91935278152517E-2</c:v>
                </c:pt>
                <c:pt idx="559">
                  <c:v>3.5895679999999909E-2</c:v>
                </c:pt>
                <c:pt idx="560">
                  <c:v>-3.4249545786057068E-3</c:v>
                </c:pt>
                <c:pt idx="561">
                  <c:v>2.2574165333187329E-2</c:v>
                </c:pt>
                <c:pt idx="562">
                  <c:v>4.5469654036243336E-3</c:v>
                </c:pt>
                <c:pt idx="563">
                  <c:v>4.5657254714546645E-2</c:v>
                </c:pt>
                <c:pt idx="564">
                  <c:v>-4.0150528487472796E-2</c:v>
                </c:pt>
                <c:pt idx="565">
                  <c:v>-7.4509738562090781E-3</c:v>
                </c:pt>
                <c:pt idx="566">
                  <c:v>2.1335473321905194E-2</c:v>
                </c:pt>
                <c:pt idx="567">
                  <c:v>3.365571114162301E-2</c:v>
                </c:pt>
                <c:pt idx="568">
                  <c:v>5.7821785149996967E-2</c:v>
                </c:pt>
                <c:pt idx="569">
                  <c:v>-2.3114559186616295E-2</c:v>
                </c:pt>
                <c:pt idx="570">
                  <c:v>4.1649242972769188E-3</c:v>
                </c:pt>
                <c:pt idx="571">
                  <c:v>-1.2082201177673732E-2</c:v>
                </c:pt>
                <c:pt idx="572">
                  <c:v>2.8293239003593297E-2</c:v>
                </c:pt>
                <c:pt idx="573">
                  <c:v>1.3017733727810628E-2</c:v>
                </c:pt>
                <c:pt idx="574">
                  <c:v>1.8107511999547569E-2</c:v>
                </c:pt>
                <c:pt idx="575">
                  <c:v>2.9833602469874862E-2</c:v>
                </c:pt>
                <c:pt idx="576">
                  <c:v>-1.5988830083565397E-2</c:v>
                </c:pt>
                <c:pt idx="577">
                  <c:v>-1.7720686810828154E-2</c:v>
                </c:pt>
                <c:pt idx="578">
                  <c:v>-1.2161389048991418E-2</c:v>
                </c:pt>
                <c:pt idx="579">
                  <c:v>1.5870249231987116E-2</c:v>
                </c:pt>
                <c:pt idx="580">
                  <c:v>-1.1774182920141409E-2</c:v>
                </c:pt>
                <c:pt idx="581">
                  <c:v>2.6328013789701461E-2</c:v>
                </c:pt>
                <c:pt idx="582">
                  <c:v>-5.6628349433792387E-3</c:v>
                </c:pt>
                <c:pt idx="583">
                  <c:v>-1.3497323617457209E-2</c:v>
                </c:pt>
                <c:pt idx="584">
                  <c:v>3.9140970793551742E-2</c:v>
                </c:pt>
                <c:pt idx="585">
                  <c:v>-2.3333316666666645E-2</c:v>
                </c:pt>
                <c:pt idx="586">
                  <c:v>-7.4516380980949549E-3</c:v>
                </c:pt>
                <c:pt idx="587">
                  <c:v>3.513089474666467E-2</c:v>
                </c:pt>
                <c:pt idx="588">
                  <c:v>8.0833077201669656E-3</c:v>
                </c:pt>
                <c:pt idx="589">
                  <c:v>1.1478448907310453E-2</c:v>
                </c:pt>
                <c:pt idx="590">
                  <c:v>4.3980996296693635E-3</c:v>
                </c:pt>
                <c:pt idx="591">
                  <c:v>-9.8929724271375127E-3</c:v>
                </c:pt>
                <c:pt idx="592">
                  <c:v>1.9929069721946108E-2</c:v>
                </c:pt>
                <c:pt idx="593">
                  <c:v>-2.2751605630327531E-2</c:v>
                </c:pt>
                <c:pt idx="594">
                  <c:v>-2.7444590072123933E-2</c:v>
                </c:pt>
                <c:pt idx="595">
                  <c:v>8.5614794408603902E-3</c:v>
                </c:pt>
                <c:pt idx="596">
                  <c:v>3.7361789761664092E-2</c:v>
                </c:pt>
                <c:pt idx="597">
                  <c:v>-3.876183041722726E-3</c:v>
                </c:pt>
                <c:pt idx="598">
                  <c:v>-1.1890017899205433E-3</c:v>
                </c:pt>
                <c:pt idx="599">
                  <c:v>3.1924463307444278E-3</c:v>
                </c:pt>
                <c:pt idx="600">
                  <c:v>-1.1920129835602906E-2</c:v>
                </c:pt>
                <c:pt idx="601">
                  <c:v>1.7195228809485034E-2</c:v>
                </c:pt>
                <c:pt idx="602">
                  <c:v>-3.2950515894612432E-2</c:v>
                </c:pt>
                <c:pt idx="603">
                  <c:v>2.996714811266064E-3</c:v>
                </c:pt>
                <c:pt idx="604">
                  <c:v>1.1010240925909034E-2</c:v>
                </c:pt>
                <c:pt idx="605">
                  <c:v>-1.0398019162655165E-3</c:v>
                </c:pt>
                <c:pt idx="606">
                  <c:v>9.3678485021087415E-3</c:v>
                </c:pt>
                <c:pt idx="607">
                  <c:v>3.0936607869742412E-3</c:v>
                </c:pt>
                <c:pt idx="608">
                  <c:v>-2.8135698533979609E-3</c:v>
                </c:pt>
                <c:pt idx="609">
                  <c:v>-9.1156156953508833E-3</c:v>
                </c:pt>
                <c:pt idx="610">
                  <c:v>1.8179865791804473E-2</c:v>
                </c:pt>
                <c:pt idx="611">
                  <c:v>1.1078831762086393E-2</c:v>
                </c:pt>
                <c:pt idx="612">
                  <c:v>1.6648962765957506E-2</c:v>
                </c:pt>
                <c:pt idx="613">
                  <c:v>1.0464081764660656E-2</c:v>
                </c:pt>
                <c:pt idx="614">
                  <c:v>-1.3410717821914836E-2</c:v>
                </c:pt>
                <c:pt idx="615">
                  <c:v>-3.1279475275303503E-2</c:v>
                </c:pt>
                <c:pt idx="616">
                  <c:v>4.5021112308797032E-2</c:v>
                </c:pt>
                <c:pt idx="617">
                  <c:v>1.1094406195730318E-2</c:v>
                </c:pt>
                <c:pt idx="618">
                  <c:v>-5.2812336834396623E-3</c:v>
                </c:pt>
                <c:pt idx="619">
                  <c:v>2.3659773195876359E-2</c:v>
                </c:pt>
                <c:pt idx="620">
                  <c:v>-1.4099416165958348E-2</c:v>
                </c:pt>
                <c:pt idx="621">
                  <c:v>3.217734932959522E-2</c:v>
                </c:pt>
                <c:pt idx="622">
                  <c:v>-2.4246128442696681E-3</c:v>
                </c:pt>
                <c:pt idx="623">
                  <c:v>-1.8849220669170039E-2</c:v>
                </c:pt>
                <c:pt idx="624">
                  <c:v>9.7572950997376687E-3</c:v>
                </c:pt>
                <c:pt idx="625">
                  <c:v>-1.9776683918824072E-2</c:v>
                </c:pt>
                <c:pt idx="626">
                  <c:v>1.0726356168793359E-2</c:v>
                </c:pt>
                <c:pt idx="627">
                  <c:v>2.6581735734239432E-2</c:v>
                </c:pt>
                <c:pt idx="628">
                  <c:v>1.2503662560321305E-2</c:v>
                </c:pt>
                <c:pt idx="629">
                  <c:v>1.5315096787269977E-2</c:v>
                </c:pt>
                <c:pt idx="630">
                  <c:v>7.7574820882297781E-3</c:v>
                </c:pt>
                <c:pt idx="631">
                  <c:v>-1.8056070582884935E-3</c:v>
                </c:pt>
                <c:pt idx="632">
                  <c:v>2.9799565818075132E-2</c:v>
                </c:pt>
                <c:pt idx="633">
                  <c:v>-1.2527189825477923E-2</c:v>
                </c:pt>
                <c:pt idx="634">
                  <c:v>4.0258450525664097E-3</c:v>
                </c:pt>
                <c:pt idx="635">
                  <c:v>-3.8931327656309675E-2</c:v>
                </c:pt>
                <c:pt idx="636">
                  <c:v>1.6639950113036654E-2</c:v>
                </c:pt>
                <c:pt idx="637">
                  <c:v>-1.9851135902377776E-2</c:v>
                </c:pt>
                <c:pt idx="638">
                  <c:v>-4.5277167826986214E-3</c:v>
                </c:pt>
                <c:pt idx="639">
                  <c:v>2.5920623925658596E-3</c:v>
                </c:pt>
                <c:pt idx="640">
                  <c:v>4.2243921951219447E-2</c:v>
                </c:pt>
                <c:pt idx="641">
                  <c:v>-2.0874318620718507E-2</c:v>
                </c:pt>
                <c:pt idx="642">
                  <c:v>-9.6080068299427539E-3</c:v>
                </c:pt>
                <c:pt idx="643">
                  <c:v>-3.2675341158595099E-2</c:v>
                </c:pt>
                <c:pt idx="644">
                  <c:v>5.2390131248280115E-3</c:v>
                </c:pt>
                <c:pt idx="645">
                  <c:v>1.0621928770427787E-2</c:v>
                </c:pt>
                <c:pt idx="646">
                  <c:v>-5.4516035290428149E-3</c:v>
                </c:pt>
                <c:pt idx="647">
                  <c:v>-7.4074074074074077E-3</c:v>
                </c:pt>
                <c:pt idx="648">
                  <c:v>1.6915393034825834E-2</c:v>
                </c:pt>
                <c:pt idx="649">
                  <c:v>3.4833709437388768E-2</c:v>
                </c:pt>
                <c:pt idx="650">
                  <c:v>1.2528337508919452E-2</c:v>
                </c:pt>
                <c:pt idx="651">
                  <c:v>3.4084886156650188E-3</c:v>
                </c:pt>
                <c:pt idx="652">
                  <c:v>-1.1912508475919171E-2</c:v>
                </c:pt>
                <c:pt idx="653">
                  <c:v>1.18207122882304E-2</c:v>
                </c:pt>
                <c:pt idx="654">
                  <c:v>-1.4801060792151037E-2</c:v>
                </c:pt>
                <c:pt idx="655">
                  <c:v>-2.130672293009615E-2</c:v>
                </c:pt>
                <c:pt idx="656">
                  <c:v>-9.0268920828944221E-3</c:v>
                </c:pt>
                <c:pt idx="657">
                  <c:v>2.0215349707766724E-2</c:v>
                </c:pt>
                <c:pt idx="658">
                  <c:v>-3.246786638208632E-3</c:v>
                </c:pt>
                <c:pt idx="659">
                  <c:v>4.0238121293306416E-3</c:v>
                </c:pt>
                <c:pt idx="660">
                  <c:v>4.4369893768037207E-3</c:v>
                </c:pt>
                <c:pt idx="661">
                  <c:v>4.5599487225570778E-3</c:v>
                </c:pt>
                <c:pt idx="662">
                  <c:v>-9.2203506260259763E-3</c:v>
                </c:pt>
                <c:pt idx="663">
                  <c:v>2.0616627585742075E-2</c:v>
                </c:pt>
                <c:pt idx="664">
                  <c:v>4.3486018687524395E-3</c:v>
                </c:pt>
                <c:pt idx="665">
                  <c:v>-7.8680900185140474E-3</c:v>
                </c:pt>
                <c:pt idx="666">
                  <c:v>2.2430778345449712E-2</c:v>
                </c:pt>
                <c:pt idx="667">
                  <c:v>2.2994280728054772E-2</c:v>
                </c:pt>
                <c:pt idx="668">
                  <c:v>2.3733653478099786E-2</c:v>
                </c:pt>
                <c:pt idx="669">
                  <c:v>-5.1713254281675614E-3</c:v>
                </c:pt>
                <c:pt idx="670">
                  <c:v>-6.5638986784140813E-3</c:v>
                </c:pt>
                <c:pt idx="671">
                  <c:v>1.0908634005335297E-2</c:v>
                </c:pt>
                <c:pt idx="672">
                  <c:v>5.7025178501446941E-3</c:v>
                </c:pt>
                <c:pt idx="673">
                  <c:v>-6.1804849098358254E-2</c:v>
                </c:pt>
                <c:pt idx="674">
                  <c:v>-3.9981430776901083E-2</c:v>
                </c:pt>
                <c:pt idx="675">
                  <c:v>5.3269055690073003E-3</c:v>
                </c:pt>
                <c:pt idx="676">
                  <c:v>2.7938284356311554E-2</c:v>
                </c:pt>
                <c:pt idx="677">
                  <c:v>-2.9053407564763083E-2</c:v>
                </c:pt>
                <c:pt idx="678">
                  <c:v>-1.4285675882514611E-2</c:v>
                </c:pt>
                <c:pt idx="679">
                  <c:v>2.0466083517771145E-2</c:v>
                </c:pt>
                <c:pt idx="680">
                  <c:v>1.055559457399091E-2</c:v>
                </c:pt>
                <c:pt idx="681">
                  <c:v>-5.0185130808686924E-2</c:v>
                </c:pt>
                <c:pt idx="682">
                  <c:v>1.37465631530133E-2</c:v>
                </c:pt>
                <c:pt idx="683">
                  <c:v>-2.7662726415245718E-2</c:v>
                </c:pt>
                <c:pt idx="684">
                  <c:v>3.9910725291234669E-2</c:v>
                </c:pt>
                <c:pt idx="685">
                  <c:v>1.3849585622252785E-2</c:v>
                </c:pt>
                <c:pt idx="686">
                  <c:v>-3.872048211795516E-2</c:v>
                </c:pt>
                <c:pt idx="687">
                  <c:v>1.8513869846969112E-2</c:v>
                </c:pt>
                <c:pt idx="688">
                  <c:v>3.6010817450098528E-2</c:v>
                </c:pt>
                <c:pt idx="689">
                  <c:v>-7.2553061633320974E-3</c:v>
                </c:pt>
                <c:pt idx="690">
                  <c:v>-7.7382849465980315E-3</c:v>
                </c:pt>
                <c:pt idx="691">
                  <c:v>2.7728345019560858E-2</c:v>
                </c:pt>
                <c:pt idx="692">
                  <c:v>-2.5715513004929653E-2</c:v>
                </c:pt>
                <c:pt idx="693">
                  <c:v>-3.74999519230771E-3</c:v>
                </c:pt>
                <c:pt idx="694">
                  <c:v>7.7212913438795307E-3</c:v>
                </c:pt>
                <c:pt idx="695">
                  <c:v>-8.4283542812063818E-3</c:v>
                </c:pt>
                <c:pt idx="696">
                  <c:v>1.6661822821035649E-2</c:v>
                </c:pt>
                <c:pt idx="697">
                  <c:v>3.4202699021488093E-3</c:v>
                </c:pt>
                <c:pt idx="698">
                  <c:v>3.5790357161205502E-2</c:v>
                </c:pt>
                <c:pt idx="699">
                  <c:v>1.7962466866571849E-2</c:v>
                </c:pt>
                <c:pt idx="700">
                  <c:v>1.2571794124588015E-3</c:v>
                </c:pt>
                <c:pt idx="701">
                  <c:v>-2.6457372197309384E-2</c:v>
                </c:pt>
                <c:pt idx="702">
                  <c:v>1.4048769763737293E-2</c:v>
                </c:pt>
                <c:pt idx="703">
                  <c:v>1.2264547234100772E-3</c:v>
                </c:pt>
                <c:pt idx="704">
                  <c:v>-2.0959962988476157E-2</c:v>
                </c:pt>
                <c:pt idx="705">
                  <c:v>-1.2418943293527272E-2</c:v>
                </c:pt>
                <c:pt idx="706">
                  <c:v>3.8006663804586115E-3</c:v>
                </c:pt>
                <c:pt idx="707">
                  <c:v>5.1418970504056791E-3</c:v>
                </c:pt>
                <c:pt idx="708">
                  <c:v>-5.487573852427893E-3</c:v>
                </c:pt>
                <c:pt idx="709">
                  <c:v>-1.0568201714242617E-2</c:v>
                </c:pt>
                <c:pt idx="710">
                  <c:v>-1.8526386285294984E-2</c:v>
                </c:pt>
                <c:pt idx="711">
                  <c:v>-1.7335152090674114E-2</c:v>
                </c:pt>
                <c:pt idx="712">
                  <c:v>-2.7931934162182094E-3</c:v>
                </c:pt>
                <c:pt idx="713">
                  <c:v>3.8820294840295317E-3</c:v>
                </c:pt>
                <c:pt idx="714">
                  <c:v>-1.9579715781772081E-3</c:v>
                </c:pt>
                <c:pt idx="715">
                  <c:v>4.9683677716826177E-2</c:v>
                </c:pt>
                <c:pt idx="716">
                  <c:v>3.7473081254591555E-2</c:v>
                </c:pt>
                <c:pt idx="717">
                  <c:v>9.9082150484482222E-4</c:v>
                </c:pt>
                <c:pt idx="718">
                  <c:v>9.8083642987573591E-3</c:v>
                </c:pt>
                <c:pt idx="719">
                  <c:v>-4.4288014219497261E-2</c:v>
                </c:pt>
                <c:pt idx="720">
                  <c:v>-9.836834498834551E-3</c:v>
                </c:pt>
                <c:pt idx="721">
                  <c:v>2.2694138248948351E-2</c:v>
                </c:pt>
                <c:pt idx="722">
                  <c:v>-3.913291158818384E-3</c:v>
                </c:pt>
                <c:pt idx="723">
                  <c:v>-6.886698063936607E-3</c:v>
                </c:pt>
                <c:pt idx="724">
                  <c:v>5.7244428194826317E-3</c:v>
                </c:pt>
                <c:pt idx="725">
                  <c:v>-1.1337399037369833E-2</c:v>
                </c:pt>
                <c:pt idx="726">
                  <c:v>-1.0624802545044682E-2</c:v>
                </c:pt>
                <c:pt idx="727">
                  <c:v>3.8792316236343398E-3</c:v>
                </c:pt>
                <c:pt idx="728">
                  <c:v>-5.8906692632988119E-3</c:v>
                </c:pt>
                <c:pt idx="729">
                  <c:v>-6.447030193605467E-3</c:v>
                </c:pt>
                <c:pt idx="730">
                  <c:v>2.6337158764008932E-2</c:v>
                </c:pt>
                <c:pt idx="731">
                  <c:v>-1.2086606796120256E-3</c:v>
                </c:pt>
                <c:pt idx="732">
                  <c:v>-3.4908074426583911E-3</c:v>
                </c:pt>
                <c:pt idx="733">
                  <c:v>1.9149415624023659E-3</c:v>
                </c:pt>
                <c:pt idx="734">
                  <c:v>1.7249079699060536E-3</c:v>
                </c:pt>
                <c:pt idx="735">
                  <c:v>-1.2565338501364987E-3</c:v>
                </c:pt>
                <c:pt idx="736">
                  <c:v>-1.8172498866910437E-3</c:v>
                </c:pt>
                <c:pt idx="737">
                  <c:v>7.0018672066009561E-4</c:v>
                </c:pt>
                <c:pt idx="738">
                  <c:v>-1.8659047876545989E-3</c:v>
                </c:pt>
                <c:pt idx="739">
                  <c:v>5.5615413115784867E-3</c:v>
                </c:pt>
                <c:pt idx="740">
                  <c:v>-1.5755716383050386E-2</c:v>
                </c:pt>
                <c:pt idx="741">
                  <c:v>-8.1220237404349121E-3</c:v>
                </c:pt>
                <c:pt idx="742">
                  <c:v>1.452036637200145E-2</c:v>
                </c:pt>
                <c:pt idx="743">
                  <c:v>9.7137115988630476E-3</c:v>
                </c:pt>
                <c:pt idx="744">
                  <c:v>-1.9519356969087882E-3</c:v>
                </c:pt>
                <c:pt idx="745">
                  <c:v>2.3841653084982487E-2</c:v>
                </c:pt>
                <c:pt idx="746">
                  <c:v>-5.8216174517126597E-3</c:v>
                </c:pt>
                <c:pt idx="747">
                  <c:v>-4.7577337436796952E-3</c:v>
                </c:pt>
                <c:pt idx="748">
                  <c:v>2.3626747548240616E-2</c:v>
                </c:pt>
                <c:pt idx="749">
                  <c:v>1.886025399559781E-3</c:v>
                </c:pt>
                <c:pt idx="750">
                  <c:v>-7.574752330353934E-3</c:v>
                </c:pt>
                <c:pt idx="751">
                  <c:v>1.368439629378013E-2</c:v>
                </c:pt>
                <c:pt idx="752">
                  <c:v>8.2869281570986664E-3</c:v>
                </c:pt>
                <c:pt idx="753">
                  <c:v>-4.7722239827866879E-3</c:v>
                </c:pt>
                <c:pt idx="754">
                  <c:v>-1.5672863573642313E-2</c:v>
                </c:pt>
                <c:pt idx="755">
                  <c:v>3.7438069969843411E-3</c:v>
                </c:pt>
                <c:pt idx="756">
                  <c:v>-2.3682218234315454E-2</c:v>
                </c:pt>
                <c:pt idx="757">
                  <c:v>-2.3428137333796822E-2</c:v>
                </c:pt>
                <c:pt idx="758">
                  <c:v>8.8136636547454621E-3</c:v>
                </c:pt>
                <c:pt idx="759">
                  <c:v>2.1678191701305027E-2</c:v>
                </c:pt>
                <c:pt idx="760">
                  <c:v>-9.6027074593879169E-4</c:v>
                </c:pt>
                <c:pt idx="761">
                  <c:v>-9.0172609098857302E-3</c:v>
                </c:pt>
                <c:pt idx="762">
                  <c:v>-1.145494688221709E-2</c:v>
                </c:pt>
                <c:pt idx="763">
                  <c:v>8.8309502134201728E-3</c:v>
                </c:pt>
                <c:pt idx="764">
                  <c:v>-1.1069426871021625E-2</c:v>
                </c:pt>
                <c:pt idx="765">
                  <c:v>1.0771637115555687E-3</c:v>
                </c:pt>
                <c:pt idx="766">
                  <c:v>1.8479518128654952E-2</c:v>
                </c:pt>
                <c:pt idx="767">
                  <c:v>3.2154341279113569E-2</c:v>
                </c:pt>
                <c:pt idx="768">
                  <c:v>1.0591922704832129E-2</c:v>
                </c:pt>
                <c:pt idx="769">
                  <c:v>8.983587202892402E-3</c:v>
                </c:pt>
                <c:pt idx="770">
                  <c:v>1.1958825330805469E-2</c:v>
                </c:pt>
                <c:pt idx="771">
                  <c:v>2.6481493028200187E-2</c:v>
                </c:pt>
                <c:pt idx="772">
                  <c:v>-1.0042012605041971E-2</c:v>
                </c:pt>
                <c:pt idx="773">
                  <c:v>1.6128517396847908E-3</c:v>
                </c:pt>
                <c:pt idx="774">
                  <c:v>-3.9408745298343852E-3</c:v>
                </c:pt>
                <c:pt idx="775">
                  <c:v>2.6546435178647437E-2</c:v>
                </c:pt>
                <c:pt idx="776">
                  <c:v>-7.16948188351245E-3</c:v>
                </c:pt>
                <c:pt idx="777">
                  <c:v>1.2898096212853483E-2</c:v>
                </c:pt>
                <c:pt idx="778">
                  <c:v>-1.7720596427583783E-3</c:v>
                </c:pt>
                <c:pt idx="779">
                  <c:v>3.7980349882018433E-3</c:v>
                </c:pt>
                <c:pt idx="780">
                  <c:v>-5.2642361981715853E-3</c:v>
                </c:pt>
                <c:pt idx="781">
                  <c:v>1.2940856926052409E-2</c:v>
                </c:pt>
                <c:pt idx="782">
                  <c:v>-8.9796326530610748E-4</c:v>
                </c:pt>
                <c:pt idx="783">
                  <c:v>-3.4725304496794592E-3</c:v>
                </c:pt>
                <c:pt idx="784">
                  <c:v>4.5095151542106906E-3</c:v>
                </c:pt>
                <c:pt idx="785">
                  <c:v>-1.5140970555201283E-2</c:v>
                </c:pt>
                <c:pt idx="786">
                  <c:v>1.9890435358722656E-3</c:v>
                </c:pt>
                <c:pt idx="787">
                  <c:v>8.0645036220284745E-3</c:v>
                </c:pt>
                <c:pt idx="788">
                  <c:v>-2.5969238974359005E-2</c:v>
                </c:pt>
                <c:pt idx="789">
                  <c:v>-2.9862673994294219E-2</c:v>
                </c:pt>
                <c:pt idx="790">
                  <c:v>-1.3893413676955724E-3</c:v>
                </c:pt>
                <c:pt idx="791">
                  <c:v>8.9996393417599262E-3</c:v>
                </c:pt>
                <c:pt idx="792">
                  <c:v>-2.3698853639272364E-3</c:v>
                </c:pt>
                <c:pt idx="793">
                  <c:v>1.887442240260187E-2</c:v>
                </c:pt>
                <c:pt idx="794">
                  <c:v>4.7053879958980039E-3</c:v>
                </c:pt>
                <c:pt idx="795">
                  <c:v>-2.0463234050530302E-2</c:v>
                </c:pt>
                <c:pt idx="796">
                  <c:v>-2.3345963588112233E-2</c:v>
                </c:pt>
                <c:pt idx="797">
                  <c:v>1.2260734491912902E-2</c:v>
                </c:pt>
                <c:pt idx="798">
                  <c:v>8.0602604032718149E-3</c:v>
                </c:pt>
                <c:pt idx="799">
                  <c:v>6.5263864486837311E-3</c:v>
                </c:pt>
                <c:pt idx="800">
                  <c:v>1.769149309319187E-2</c:v>
                </c:pt>
                <c:pt idx="801">
                  <c:v>-8.6075654008439233E-3</c:v>
                </c:pt>
                <c:pt idx="802">
                  <c:v>-4.0432923548558916E-3</c:v>
                </c:pt>
                <c:pt idx="803">
                  <c:v>4.0597069368767209E-3</c:v>
                </c:pt>
                <c:pt idx="804">
                  <c:v>5.6179433123698091E-3</c:v>
                </c:pt>
                <c:pt idx="805">
                  <c:v>-5.502158479356149E-4</c:v>
                </c:pt>
                <c:pt idx="806">
                  <c:v>-1.5202185438124488E-2</c:v>
                </c:pt>
                <c:pt idx="807">
                  <c:v>-6.6219212815783008E-3</c:v>
                </c:pt>
                <c:pt idx="808">
                  <c:v>-3.246472110700855E-3</c:v>
                </c:pt>
                <c:pt idx="809">
                  <c:v>3.135450069302121E-2</c:v>
                </c:pt>
                <c:pt idx="810">
                  <c:v>1.5158574778757999E-3</c:v>
                </c:pt>
                <c:pt idx="811">
                  <c:v>-1.0721055016496421E-2</c:v>
                </c:pt>
                <c:pt idx="812">
                  <c:v>-1.5937101369267726E-2</c:v>
                </c:pt>
                <c:pt idx="813">
                  <c:v>2.1766326645221462E-2</c:v>
                </c:pt>
                <c:pt idx="814">
                  <c:v>-1.2933754815228999E-2</c:v>
                </c:pt>
                <c:pt idx="815">
                  <c:v>-2.6548837522155653E-3</c:v>
                </c:pt>
                <c:pt idx="816">
                  <c:v>2.3871868552284299E-2</c:v>
                </c:pt>
                <c:pt idx="817">
                  <c:v>1.7989659001175613E-2</c:v>
                </c:pt>
                <c:pt idx="818">
                  <c:v>1.9978604794418486E-2</c:v>
                </c:pt>
                <c:pt idx="819">
                  <c:v>8.077097015156355E-4</c:v>
                </c:pt>
                <c:pt idx="820">
                  <c:v>2.0015358702355473E-2</c:v>
                </c:pt>
                <c:pt idx="821">
                  <c:v>3.9558095667074726E-4</c:v>
                </c:pt>
                <c:pt idx="822">
                  <c:v>7.2765137674796155E-3</c:v>
                </c:pt>
                <c:pt idx="823">
                  <c:v>1.0011397000197297E-2</c:v>
                </c:pt>
                <c:pt idx="824">
                  <c:v>8.5516983381897515E-4</c:v>
                </c:pt>
                <c:pt idx="825">
                  <c:v>1.7476385768836792E-3</c:v>
                </c:pt>
                <c:pt idx="826">
                  <c:v>5.9706433598050003E-3</c:v>
                </c:pt>
                <c:pt idx="827">
                  <c:v>2.7748911135201631E-3</c:v>
                </c:pt>
                <c:pt idx="828">
                  <c:v>-9.1087089503155364E-3</c:v>
                </c:pt>
                <c:pt idx="829">
                  <c:v>4.3440965386368066E-3</c:v>
                </c:pt>
                <c:pt idx="830">
                  <c:v>4.9045685880546551E-3</c:v>
                </c:pt>
                <c:pt idx="831">
                  <c:v>-8.9542526443576083E-3</c:v>
                </c:pt>
                <c:pt idx="832">
                  <c:v>1.4657976294052083E-2</c:v>
                </c:pt>
                <c:pt idx="833">
                  <c:v>-3.0580523877083636E-4</c:v>
                </c:pt>
                <c:pt idx="834">
                  <c:v>-2.1026073374642379E-2</c:v>
                </c:pt>
                <c:pt idx="835">
                  <c:v>-2.421040422811434E-3</c:v>
                </c:pt>
                <c:pt idx="836">
                  <c:v>-2.2390988190961702E-2</c:v>
                </c:pt>
                <c:pt idx="837">
                  <c:v>1.465519711189241E-2</c:v>
                </c:pt>
                <c:pt idx="838">
                  <c:v>-9.5895542917810647E-3</c:v>
                </c:pt>
                <c:pt idx="839">
                  <c:v>-7.6104832943758444E-3</c:v>
                </c:pt>
                <c:pt idx="840">
                  <c:v>-1.0479406652850014E-2</c:v>
                </c:pt>
                <c:pt idx="841">
                  <c:v>2.3128411724022038E-2</c:v>
                </c:pt>
                <c:pt idx="842">
                  <c:v>-5.0763396012613177E-3</c:v>
                </c:pt>
                <c:pt idx="843">
                  <c:v>-2.5192299302274013E-2</c:v>
                </c:pt>
                <c:pt idx="844">
                  <c:v>-9.7321814385747975E-3</c:v>
                </c:pt>
                <c:pt idx="845">
                  <c:v>-1.527831701101095E-3</c:v>
                </c:pt>
                <c:pt idx="846">
                  <c:v>1.5632750012827764E-2</c:v>
                </c:pt>
                <c:pt idx="847">
                  <c:v>3.949837088119237E-3</c:v>
                </c:pt>
                <c:pt idx="848">
                  <c:v>-1.1356682076373921E-3</c:v>
                </c:pt>
                <c:pt idx="849">
                  <c:v>-2.8261687931754743E-2</c:v>
                </c:pt>
                <c:pt idx="850">
                  <c:v>1.9430901503747381E-2</c:v>
                </c:pt>
                <c:pt idx="851">
                  <c:v>1.4797507363573792E-2</c:v>
                </c:pt>
                <c:pt idx="852">
                  <c:v>8.8858098226739473E-4</c:v>
                </c:pt>
                <c:pt idx="853">
                  <c:v>1.6062032819864482E-2</c:v>
                </c:pt>
                <c:pt idx="854">
                  <c:v>-1.3504825618543663E-3</c:v>
                </c:pt>
                <c:pt idx="855">
                  <c:v>-1.0340651761462823E-3</c:v>
                </c:pt>
                <c:pt idx="856">
                  <c:v>-6.7682446690942976E-4</c:v>
                </c:pt>
                <c:pt idx="857">
                  <c:v>9.1631872509960108E-4</c:v>
                </c:pt>
                <c:pt idx="858">
                  <c:v>-1.2339255062520435E-2</c:v>
                </c:pt>
                <c:pt idx="859">
                  <c:v>-1.1727739255073222E-2</c:v>
                </c:pt>
                <c:pt idx="860">
                  <c:v>1.0358021326327321E-2</c:v>
                </c:pt>
                <c:pt idx="861">
                  <c:v>8.9602883629376733E-3</c:v>
                </c:pt>
                <c:pt idx="862">
                  <c:v>2.0721690066752327E-2</c:v>
                </c:pt>
                <c:pt idx="863">
                  <c:v>-5.2908213624262967E-3</c:v>
                </c:pt>
                <c:pt idx="864">
                  <c:v>1.8911587556925255E-3</c:v>
                </c:pt>
                <c:pt idx="865">
                  <c:v>1.4550305170679555E-2</c:v>
                </c:pt>
                <c:pt idx="866">
                  <c:v>-3.4883523969276908E-4</c:v>
                </c:pt>
                <c:pt idx="867">
                  <c:v>7.250853212505376E-3</c:v>
                </c:pt>
                <c:pt idx="868">
                  <c:v>-1.4243177259403016E-3</c:v>
                </c:pt>
                <c:pt idx="869">
                  <c:v>-1.2837267066397916E-2</c:v>
                </c:pt>
                <c:pt idx="870">
                  <c:v>1.3902440358819561E-2</c:v>
                </c:pt>
                <c:pt idx="871">
                  <c:v>7.3181834279898697E-4</c:v>
                </c:pt>
                <c:pt idx="872">
                  <c:v>1.1161550003345391E-2</c:v>
                </c:pt>
                <c:pt idx="873">
                  <c:v>1.2446669410601716E-2</c:v>
                </c:pt>
                <c:pt idx="874">
                  <c:v>6.3917442908297949E-4</c:v>
                </c:pt>
                <c:pt idx="875">
                  <c:v>2.6302599544586534E-4</c:v>
                </c:pt>
                <c:pt idx="876">
                  <c:v>-1.5027982701769013E-4</c:v>
                </c:pt>
                <c:pt idx="877">
                  <c:v>1.0067970171171284E-2</c:v>
                </c:pt>
                <c:pt idx="878">
                  <c:v>6.7690967153102204E-3</c:v>
                </c:pt>
                <c:pt idx="879">
                  <c:v>-3.9898666076333255E-3</c:v>
                </c:pt>
                <c:pt idx="880">
                  <c:v>1.1906168831247036E-2</c:v>
                </c:pt>
                <c:pt idx="881">
                  <c:v>1.9096810594246484E-2</c:v>
                </c:pt>
                <c:pt idx="882">
                  <c:v>4.9275078406198075E-3</c:v>
                </c:pt>
                <c:pt idx="883">
                  <c:v>-8.947745360366759E-3</c:v>
                </c:pt>
                <c:pt idx="884">
                  <c:v>-4.2614410457515852E-3</c:v>
                </c:pt>
                <c:pt idx="885">
                  <c:v>1.2476436194413005E-2</c:v>
                </c:pt>
                <c:pt idx="886">
                  <c:v>-5.874820807066636E-3</c:v>
                </c:pt>
                <c:pt idx="887">
                  <c:v>1.7404212998869777E-2</c:v>
                </c:pt>
                <c:pt idx="888">
                  <c:v>-1.2396174696734648E-3</c:v>
                </c:pt>
                <c:pt idx="889">
                  <c:v>2.4825177304955851E-4</c:v>
                </c:pt>
                <c:pt idx="890">
                  <c:v>-1.1132037870300586E-2</c:v>
                </c:pt>
                <c:pt idx="891">
                  <c:v>-3.2265945670462521E-3</c:v>
                </c:pt>
                <c:pt idx="892">
                  <c:v>3.1291407514626407E-3</c:v>
                </c:pt>
                <c:pt idx="893">
                  <c:v>1.771244928746751E-2</c:v>
                </c:pt>
                <c:pt idx="894">
                  <c:v>1.2436580643131183E-2</c:v>
                </c:pt>
                <c:pt idx="895">
                  <c:v>5.6721475044740934E-3</c:v>
                </c:pt>
                <c:pt idx="896">
                  <c:v>1.4878650519031989E-3</c:v>
                </c:pt>
                <c:pt idx="897">
                  <c:v>-1.5202398184076483E-3</c:v>
                </c:pt>
                <c:pt idx="898">
                  <c:v>-9.5159005334406223E-3</c:v>
                </c:pt>
                <c:pt idx="899">
                  <c:v>-3.7380416342244647E-3</c:v>
                </c:pt>
                <c:pt idx="900">
                  <c:v>4.1728510914645564E-3</c:v>
                </c:pt>
                <c:pt idx="901">
                  <c:v>-3.282483759035019E-3</c:v>
                </c:pt>
                <c:pt idx="902">
                  <c:v>2.8028448026174036E-3</c:v>
                </c:pt>
                <c:pt idx="903">
                  <c:v>2.3059324914192774E-3</c:v>
                </c:pt>
                <c:pt idx="904">
                  <c:v>5.6818355116803618E-3</c:v>
                </c:pt>
                <c:pt idx="905">
                  <c:v>4.2979098021589529E-3</c:v>
                </c:pt>
                <c:pt idx="906">
                  <c:v>-3.2787299396031585E-3</c:v>
                </c:pt>
                <c:pt idx="907">
                  <c:v>-5.5055300071549266E-3</c:v>
                </c:pt>
                <c:pt idx="908">
                  <c:v>-2.0193796113451338E-3</c:v>
                </c:pt>
                <c:pt idx="909">
                  <c:v>9.9431530205639426E-3</c:v>
                </c:pt>
                <c:pt idx="910">
                  <c:v>1.2816052435482332E-2</c:v>
                </c:pt>
                <c:pt idx="911">
                  <c:v>-2.7285616649369488E-3</c:v>
                </c:pt>
                <c:pt idx="912">
                  <c:v>-1.1970518213489868E-3</c:v>
                </c:pt>
                <c:pt idx="913">
                  <c:v>-1.1471054981374162E-2</c:v>
                </c:pt>
                <c:pt idx="914">
                  <c:v>3.8207069602639136E-2</c:v>
                </c:pt>
                <c:pt idx="915">
                  <c:v>1.1777655772795673E-2</c:v>
                </c:pt>
                <c:pt idx="916">
                  <c:v>5.8367320692498253E-3</c:v>
                </c:pt>
                <c:pt idx="917">
                  <c:v>-2.3605043143583118E-3</c:v>
                </c:pt>
                <c:pt idx="918">
                  <c:v>-1.0877417451623454E-2</c:v>
                </c:pt>
                <c:pt idx="919">
                  <c:v>-6.6447392486374719E-3</c:v>
                </c:pt>
                <c:pt idx="920">
                  <c:v>7.1240010409714376E-3</c:v>
                </c:pt>
                <c:pt idx="921">
                  <c:v>1.0959146037445855E-2</c:v>
                </c:pt>
                <c:pt idx="922">
                  <c:v>-5.0917086058989364E-3</c:v>
                </c:pt>
                <c:pt idx="923">
                  <c:v>-2.2121141448825329E-3</c:v>
                </c:pt>
                <c:pt idx="924">
                  <c:v>-4.0040435206866818E-3</c:v>
                </c:pt>
                <c:pt idx="925">
                  <c:v>6.6513839879010609E-5</c:v>
                </c:pt>
                <c:pt idx="926">
                  <c:v>-4.0862793898450329E-3</c:v>
                </c:pt>
                <c:pt idx="927">
                  <c:v>3.4692374523625251E-3</c:v>
                </c:pt>
                <c:pt idx="928">
                  <c:v>-7.9781728081669539E-3</c:v>
                </c:pt>
                <c:pt idx="929">
                  <c:v>-2.9154378463216485E-3</c:v>
                </c:pt>
                <c:pt idx="930">
                  <c:v>6.7552010790201157E-3</c:v>
                </c:pt>
                <c:pt idx="931">
                  <c:v>1.2351488932778052E-2</c:v>
                </c:pt>
                <c:pt idx="932">
                  <c:v>1.6487501929449912E-3</c:v>
                </c:pt>
                <c:pt idx="933">
                  <c:v>1.3497596342585075E-3</c:v>
                </c:pt>
                <c:pt idx="934">
                  <c:v>-2.5775144376247131E-2</c:v>
                </c:pt>
                <c:pt idx="935">
                  <c:v>-2.1597038034494435E-3</c:v>
                </c:pt>
                <c:pt idx="936">
                  <c:v>3.5172274779855348E-3</c:v>
                </c:pt>
                <c:pt idx="937">
                  <c:v>7.1445250612012321E-3</c:v>
                </c:pt>
                <c:pt idx="938">
                  <c:v>-2.0746026018149625E-3</c:v>
                </c:pt>
                <c:pt idx="939">
                  <c:v>-7.0080002780135535E-3</c:v>
                </c:pt>
                <c:pt idx="940">
                  <c:v>-2.1408883227077638E-2</c:v>
                </c:pt>
                <c:pt idx="941">
                  <c:v>-1.6218019995225041E-2</c:v>
                </c:pt>
                <c:pt idx="942">
                  <c:v>2.1395474821561196E-3</c:v>
                </c:pt>
                <c:pt idx="943">
                  <c:v>-1.2565174873426057E-2</c:v>
                </c:pt>
                <c:pt idx="944">
                  <c:v>1.8715437025298313E-2</c:v>
                </c:pt>
                <c:pt idx="945">
                  <c:v>-1.1656249373477746E-2</c:v>
                </c:pt>
                <c:pt idx="946">
                  <c:v>6.0905160115690285E-3</c:v>
                </c:pt>
                <c:pt idx="947">
                  <c:v>3.289241385993584E-2</c:v>
                </c:pt>
                <c:pt idx="948">
                  <c:v>3.5233011202083745E-3</c:v>
                </c:pt>
                <c:pt idx="949">
                  <c:v>-1.1140328096886481E-2</c:v>
                </c:pt>
                <c:pt idx="950">
                  <c:v>8.2615830008173664E-3</c:v>
                </c:pt>
                <c:pt idx="951">
                  <c:v>-1.4559220079354582E-3</c:v>
                </c:pt>
                <c:pt idx="952">
                  <c:v>1.4580675262545474E-2</c:v>
                </c:pt>
                <c:pt idx="953">
                  <c:v>1.0460897343498074E-2</c:v>
                </c:pt>
                <c:pt idx="954">
                  <c:v>4.0683039500999081E-3</c:v>
                </c:pt>
                <c:pt idx="955">
                  <c:v>1.5745952794341874E-2</c:v>
                </c:pt>
                <c:pt idx="956">
                  <c:v>2.7889897300666655E-3</c:v>
                </c:pt>
                <c:pt idx="957">
                  <c:v>-6.5973870811956367E-3</c:v>
                </c:pt>
                <c:pt idx="958">
                  <c:v>1.0515287506271028E-2</c:v>
                </c:pt>
                <c:pt idx="959">
                  <c:v>-3.3505445235285595E-3</c:v>
                </c:pt>
                <c:pt idx="960">
                  <c:v>5.3013158763891375E-3</c:v>
                </c:pt>
                <c:pt idx="961">
                  <c:v>1.607717041800643E-2</c:v>
                </c:pt>
                <c:pt idx="962">
                  <c:v>2.6360718354430435E-2</c:v>
                </c:pt>
                <c:pt idx="963">
                  <c:v>-6.166004008751558E-4</c:v>
                </c:pt>
                <c:pt idx="964">
                  <c:v>2.2305802883012982E-2</c:v>
                </c:pt>
                <c:pt idx="965">
                  <c:v>-3.1687199647838812E-3</c:v>
                </c:pt>
                <c:pt idx="966">
                  <c:v>1.0868565958454533E-2</c:v>
                </c:pt>
                <c:pt idx="967">
                  <c:v>-3.0247949031109809E-3</c:v>
                </c:pt>
                <c:pt idx="968">
                  <c:v>1.6882437882674302E-2</c:v>
                </c:pt>
                <c:pt idx="969">
                  <c:v>-3.5745530833786497E-3</c:v>
                </c:pt>
                <c:pt idx="970">
                  <c:v>-5.6330568265537608E-4</c:v>
                </c:pt>
                <c:pt idx="971">
                  <c:v>-7.5345676871600795E-3</c:v>
                </c:pt>
                <c:pt idx="972">
                  <c:v>-9.92320569847128E-3</c:v>
                </c:pt>
                <c:pt idx="973">
                  <c:v>8.0604166037735337E-3</c:v>
                </c:pt>
                <c:pt idx="974">
                  <c:v>1.0840907579864088E-2</c:v>
                </c:pt>
                <c:pt idx="975">
                  <c:v>-5.5105052746501921E-3</c:v>
                </c:pt>
                <c:pt idx="976">
                  <c:v>9.7116571376953294E-3</c:v>
                </c:pt>
                <c:pt idx="977">
                  <c:v>-2.2423113103066782E-3</c:v>
                </c:pt>
                <c:pt idx="978">
                  <c:v>1.3188308274641134E-2</c:v>
                </c:pt>
                <c:pt idx="979">
                  <c:v>5.7786011946094852E-3</c:v>
                </c:pt>
                <c:pt idx="980">
                  <c:v>-2.1966244297577778E-2</c:v>
                </c:pt>
                <c:pt idx="981">
                  <c:v>-2.2844949633999381E-3</c:v>
                </c:pt>
                <c:pt idx="982">
                  <c:v>-5.739244099379124E-3</c:v>
                </c:pt>
                <c:pt idx="983">
                  <c:v>1.7646059201804982E-3</c:v>
                </c:pt>
                <c:pt idx="984">
                  <c:v>1.1345464791631035E-3</c:v>
                </c:pt>
                <c:pt idx="985">
                  <c:v>-5.6662887997611391E-4</c:v>
                </c:pt>
                <c:pt idx="986">
                  <c:v>-1.4412368119649561E-2</c:v>
                </c:pt>
                <c:pt idx="987">
                  <c:v>5.1165669433811565E-3</c:v>
                </c:pt>
                <c:pt idx="988">
                  <c:v>-2.4217531377979086E-2</c:v>
                </c:pt>
                <c:pt idx="989">
                  <c:v>2.3738239589878422E-2</c:v>
                </c:pt>
                <c:pt idx="990">
                  <c:v>1.1066164618283478E-2</c:v>
                </c:pt>
                <c:pt idx="991">
                  <c:v>-2.6840655076440412E-3</c:v>
                </c:pt>
                <c:pt idx="992">
                  <c:v>1.7045153948204717E-3</c:v>
                </c:pt>
                <c:pt idx="993">
                  <c:v>1.7015886956908702E-2</c:v>
                </c:pt>
                <c:pt idx="994">
                  <c:v>-2.1897358674655129E-2</c:v>
                </c:pt>
                <c:pt idx="995">
                  <c:v>-1.3834751774099027E-2</c:v>
                </c:pt>
                <c:pt idx="996">
                  <c:v>2.1606178521933861E-2</c:v>
                </c:pt>
                <c:pt idx="997">
                  <c:v>-4.4174991503306255E-2</c:v>
                </c:pt>
                <c:pt idx="998">
                  <c:v>-2.5866896879411295E-3</c:v>
                </c:pt>
                <c:pt idx="999">
                  <c:v>1.0123484210222852E-2</c:v>
                </c:pt>
                <c:pt idx="1000">
                  <c:v>1.5496856879359941E-2</c:v>
                </c:pt>
                <c:pt idx="1001">
                  <c:v>1.3554712648969135E-2</c:v>
                </c:pt>
                <c:pt idx="1002">
                  <c:v>8.144225394440277E-3</c:v>
                </c:pt>
                <c:pt idx="1003">
                  <c:v>2.2923756055308515E-2</c:v>
                </c:pt>
                <c:pt idx="1004">
                  <c:v>-5.3912459051361885E-3</c:v>
                </c:pt>
                <c:pt idx="1005">
                  <c:v>1.7873308568649294E-3</c:v>
                </c:pt>
                <c:pt idx="1006">
                  <c:v>-9.944119681271426E-3</c:v>
                </c:pt>
                <c:pt idx="1007">
                  <c:v>-9.335038570942155E-3</c:v>
                </c:pt>
                <c:pt idx="1008">
                  <c:v>-1.5506753860025E-3</c:v>
                </c:pt>
                <c:pt idx="1009">
                  <c:v>-2.6789721196626339E-2</c:v>
                </c:pt>
                <c:pt idx="1010">
                  <c:v>-3.900445462795931E-2</c:v>
                </c:pt>
                <c:pt idx="1011">
                  <c:v>3.1933578769284599E-3</c:v>
                </c:pt>
                <c:pt idx="1012">
                  <c:v>-1.4833691195295758E-2</c:v>
                </c:pt>
                <c:pt idx="1013">
                  <c:v>1.2569114109312569E-2</c:v>
                </c:pt>
                <c:pt idx="1014">
                  <c:v>2.0071503923806501E-2</c:v>
                </c:pt>
                <c:pt idx="1015">
                  <c:v>2.5025431459535798E-3</c:v>
                </c:pt>
                <c:pt idx="1016">
                  <c:v>-5.0613164880915086E-2</c:v>
                </c:pt>
                <c:pt idx="1017">
                  <c:v>-5.9159572719810847E-4</c:v>
                </c:pt>
                <c:pt idx="1018">
                  <c:v>7.3009568484011063E-3</c:v>
                </c:pt>
                <c:pt idx="1019">
                  <c:v>9.0763587394715756E-3</c:v>
                </c:pt>
                <c:pt idx="1020">
                  <c:v>-2.0642588589969466E-2</c:v>
                </c:pt>
                <c:pt idx="1021">
                  <c:v>-3.4655885330497231E-2</c:v>
                </c:pt>
                <c:pt idx="1022">
                  <c:v>-2.3272517866974132E-3</c:v>
                </c:pt>
                <c:pt idx="1023">
                  <c:v>5.6496986901299479E-2</c:v>
                </c:pt>
                <c:pt idx="1024">
                  <c:v>-1.7305711786282284E-2</c:v>
                </c:pt>
                <c:pt idx="1025">
                  <c:v>-8.0287879729229912E-3</c:v>
                </c:pt>
                <c:pt idx="1026">
                  <c:v>2.904440156050897E-2</c:v>
                </c:pt>
                <c:pt idx="1027">
                  <c:v>4.7256576898919156E-3</c:v>
                </c:pt>
                <c:pt idx="1028">
                  <c:v>-2.5128023902220367E-3</c:v>
                </c:pt>
                <c:pt idx="1029">
                  <c:v>-4.5220100681135649E-4</c:v>
                </c:pt>
                <c:pt idx="1030">
                  <c:v>-2.9984811463530617E-2</c:v>
                </c:pt>
                <c:pt idx="1031">
                  <c:v>1.9852843605061701E-2</c:v>
                </c:pt>
                <c:pt idx="1032">
                  <c:v>-1.6069545648155895E-2</c:v>
                </c:pt>
                <c:pt idx="1033">
                  <c:v>2.8614091286307111E-2</c:v>
                </c:pt>
                <c:pt idx="1034">
                  <c:v>-1.8814296621394461E-2</c:v>
                </c:pt>
                <c:pt idx="1035">
                  <c:v>-2.7957077188482948E-3</c:v>
                </c:pt>
                <c:pt idx="1036">
                  <c:v>-3.1069668979387993E-2</c:v>
                </c:pt>
                <c:pt idx="1037">
                  <c:v>2.1241179268315296E-2</c:v>
                </c:pt>
                <c:pt idx="1038">
                  <c:v>-5.4665342666399873E-3</c:v>
                </c:pt>
                <c:pt idx="1039">
                  <c:v>-6.7366358336401165E-3</c:v>
                </c:pt>
                <c:pt idx="1040">
                  <c:v>-1.1168839140007413E-2</c:v>
                </c:pt>
                <c:pt idx="1041">
                  <c:v>-2.7469675241890763E-2</c:v>
                </c:pt>
                <c:pt idx="1042">
                  <c:v>1.8175414035087805E-2</c:v>
                </c:pt>
                <c:pt idx="1043">
                  <c:v>-6.0893181564037051E-2</c:v>
                </c:pt>
                <c:pt idx="1044">
                  <c:v>8.3042839417164824E-2</c:v>
                </c:pt>
                <c:pt idx="1045">
                  <c:v>-2.81228216377233E-3</c:v>
                </c:pt>
                <c:pt idx="1046">
                  <c:v>7.1013421705095623E-3</c:v>
                </c:pt>
                <c:pt idx="1047">
                  <c:v>-3.5088023652254116E-3</c:v>
                </c:pt>
                <c:pt idx="1048">
                  <c:v>2.5494414891712603E-2</c:v>
                </c:pt>
                <c:pt idx="1049">
                  <c:v>-2.8393164429669323E-2</c:v>
                </c:pt>
                <c:pt idx="1050">
                  <c:v>-1.9572563878646736E-2</c:v>
                </c:pt>
                <c:pt idx="1051">
                  <c:v>-3.7188545514118244E-2</c:v>
                </c:pt>
                <c:pt idx="1052">
                  <c:v>2.0302427082898249E-2</c:v>
                </c:pt>
                <c:pt idx="1053">
                  <c:v>-1.4818409435376136E-3</c:v>
                </c:pt>
                <c:pt idx="1054">
                  <c:v>1.7454604593317231E-2</c:v>
                </c:pt>
                <c:pt idx="1055">
                  <c:v>-2.6461992075836733E-2</c:v>
                </c:pt>
                <c:pt idx="1056">
                  <c:v>3.570664244434997E-5</c:v>
                </c:pt>
                <c:pt idx="1057">
                  <c:v>3.124658039065634E-2</c:v>
                </c:pt>
                <c:pt idx="1058">
                  <c:v>1.4458248475921726E-2</c:v>
                </c:pt>
                <c:pt idx="1059">
                  <c:v>7.0919088143913539E-3</c:v>
                </c:pt>
                <c:pt idx="1060">
                  <c:v>1.1917324235997593E-2</c:v>
                </c:pt>
                <c:pt idx="1061">
                  <c:v>3.0445078601905769E-3</c:v>
                </c:pt>
                <c:pt idx="1062">
                  <c:v>2.3683189740489174E-3</c:v>
                </c:pt>
                <c:pt idx="1063">
                  <c:v>-4.5588997185152568E-3</c:v>
                </c:pt>
                <c:pt idx="1064">
                  <c:v>2.035834624130772E-2</c:v>
                </c:pt>
                <c:pt idx="1065">
                  <c:v>-2.9486746635800946E-3</c:v>
                </c:pt>
                <c:pt idx="1066">
                  <c:v>3.1479043831457852E-2</c:v>
                </c:pt>
                <c:pt idx="1067">
                  <c:v>-4.7782484816887965E-4</c:v>
                </c:pt>
                <c:pt idx="1068">
                  <c:v>4.4614990928885392E-4</c:v>
                </c:pt>
                <c:pt idx="1069">
                  <c:v>-1.4431344653036136E-2</c:v>
                </c:pt>
                <c:pt idx="1070">
                  <c:v>2.3273136103582632E-3</c:v>
                </c:pt>
                <c:pt idx="1071">
                  <c:v>1.0255064790932581E-2</c:v>
                </c:pt>
                <c:pt idx="1072">
                  <c:v>-2.5792406817494468E-2</c:v>
                </c:pt>
                <c:pt idx="1073">
                  <c:v>-2.7949795026378281E-2</c:v>
                </c:pt>
                <c:pt idx="1074">
                  <c:v>1.2741852454097511E-2</c:v>
                </c:pt>
                <c:pt idx="1075">
                  <c:v>-2.8791082886492576E-2</c:v>
                </c:pt>
                <c:pt idx="1076">
                  <c:v>-8.7392265716679154E-3</c:v>
                </c:pt>
                <c:pt idx="1077">
                  <c:v>-2.2507188580666138E-2</c:v>
                </c:pt>
                <c:pt idx="1078">
                  <c:v>1.8957962690419855E-2</c:v>
                </c:pt>
                <c:pt idx="1079">
                  <c:v>-3.1865014847651876E-2</c:v>
                </c:pt>
                <c:pt idx="1080">
                  <c:v>1.6851349656140978E-3</c:v>
                </c:pt>
                <c:pt idx="1081">
                  <c:v>3.5865089915794117E-2</c:v>
                </c:pt>
                <c:pt idx="1082">
                  <c:v>-2.8334727608873948E-3</c:v>
                </c:pt>
                <c:pt idx="1083">
                  <c:v>-2.391016117136353E-2</c:v>
                </c:pt>
                <c:pt idx="1084">
                  <c:v>-2.9785516218754044E-2</c:v>
                </c:pt>
                <c:pt idx="1085">
                  <c:v>1.5404847822300017E-2</c:v>
                </c:pt>
                <c:pt idx="1086">
                  <c:v>1.6576598198198227E-2</c:v>
                </c:pt>
                <c:pt idx="1087">
                  <c:v>1.0953548154125119E-2</c:v>
                </c:pt>
                <c:pt idx="1088">
                  <c:v>1.1991945636298997E-2</c:v>
                </c:pt>
                <c:pt idx="1089">
                  <c:v>-3.776721030632392E-2</c:v>
                </c:pt>
                <c:pt idx="1090">
                  <c:v>2.2505492069242839E-2</c:v>
                </c:pt>
                <c:pt idx="1091">
                  <c:v>-4.824605731164491E-3</c:v>
                </c:pt>
                <c:pt idx="1092">
                  <c:v>1.0439198279333331E-2</c:v>
                </c:pt>
                <c:pt idx="1093">
                  <c:v>-3.7577959871816037E-2</c:v>
                </c:pt>
                <c:pt idx="1094">
                  <c:v>-1.7284669533748187E-2</c:v>
                </c:pt>
                <c:pt idx="1095">
                  <c:v>6.0357106275324241E-3</c:v>
                </c:pt>
                <c:pt idx="1096">
                  <c:v>-2.2120832403689145E-2</c:v>
                </c:pt>
                <c:pt idx="1097">
                  <c:v>-3.0073739876980615E-2</c:v>
                </c:pt>
                <c:pt idx="1098">
                  <c:v>-1.3193992679622281E-3</c:v>
                </c:pt>
                <c:pt idx="1099">
                  <c:v>1.0141771669513754E-2</c:v>
                </c:pt>
                <c:pt idx="1100">
                  <c:v>2.3657463505605339E-2</c:v>
                </c:pt>
                <c:pt idx="1101">
                  <c:v>-1.1686840687319549E-2</c:v>
                </c:pt>
                <c:pt idx="1102">
                  <c:v>-3.4600783269962007E-2</c:v>
                </c:pt>
                <c:pt idx="1103">
                  <c:v>1.3154769905193401E-2</c:v>
                </c:pt>
                <c:pt idx="1104">
                  <c:v>-6.8029274919501484E-3</c:v>
                </c:pt>
                <c:pt idx="1105">
                  <c:v>9.3937529963256643E-3</c:v>
                </c:pt>
                <c:pt idx="1106">
                  <c:v>9.6940550412546989E-4</c:v>
                </c:pt>
                <c:pt idx="1107">
                  <c:v>1.5998968621738108E-2</c:v>
                </c:pt>
                <c:pt idx="1108">
                  <c:v>2.3677974074265817E-2</c:v>
                </c:pt>
                <c:pt idx="1109">
                  <c:v>1.5084877212702382E-2</c:v>
                </c:pt>
                <c:pt idx="1110">
                  <c:v>9.7971342963973675E-3</c:v>
                </c:pt>
                <c:pt idx="1111">
                  <c:v>-3.9062498296693386E-2</c:v>
                </c:pt>
                <c:pt idx="1112">
                  <c:v>2.2159144390585212E-2</c:v>
                </c:pt>
                <c:pt idx="1113">
                  <c:v>6.4740483627986267E-3</c:v>
                </c:pt>
                <c:pt idx="1114">
                  <c:v>-1.992201367288109E-2</c:v>
                </c:pt>
                <c:pt idx="1115">
                  <c:v>1.9014310361481178E-2</c:v>
                </c:pt>
                <c:pt idx="1116">
                  <c:v>-1.446392157143764E-2</c:v>
                </c:pt>
                <c:pt idx="1117">
                  <c:v>-2.6887788583492972E-2</c:v>
                </c:pt>
                <c:pt idx="1118">
                  <c:v>-5.9367513898908916E-2</c:v>
                </c:pt>
                <c:pt idx="1119">
                  <c:v>-5.0997511113387815E-3</c:v>
                </c:pt>
                <c:pt idx="1120">
                  <c:v>1.8248162805510674E-2</c:v>
                </c:pt>
                <c:pt idx="1121">
                  <c:v>-9.3834401303487074E-3</c:v>
                </c:pt>
                <c:pt idx="1122">
                  <c:v>-5.2036711147844875E-3</c:v>
                </c:pt>
                <c:pt idx="1123">
                  <c:v>2.2721692146158903E-2</c:v>
                </c:pt>
                <c:pt idx="1124">
                  <c:v>6.5132423582122479E-3</c:v>
                </c:pt>
                <c:pt idx="1125">
                  <c:v>1.4609583606374207E-2</c:v>
                </c:pt>
                <c:pt idx="1126">
                  <c:v>2.4415975384779808E-2</c:v>
                </c:pt>
                <c:pt idx="1127">
                  <c:v>2.4445181806998811E-2</c:v>
                </c:pt>
                <c:pt idx="1128">
                  <c:v>-1.5771150001641854E-2</c:v>
                </c:pt>
                <c:pt idx="1129">
                  <c:v>-2.4206435084965602E-2</c:v>
                </c:pt>
                <c:pt idx="1130">
                  <c:v>-2.0963857618135151E-3</c:v>
                </c:pt>
                <c:pt idx="1131">
                  <c:v>-2.5674889352649164E-3</c:v>
                </c:pt>
                <c:pt idx="1132">
                  <c:v>-8.9711371950265077E-4</c:v>
                </c:pt>
                <c:pt idx="1133">
                  <c:v>2.9629902722830941E-2</c:v>
                </c:pt>
                <c:pt idx="1134">
                  <c:v>5.1942938388626243E-3</c:v>
                </c:pt>
                <c:pt idx="1135">
                  <c:v>-1.2446665895570019E-3</c:v>
                </c:pt>
                <c:pt idx="1136">
                  <c:v>3.2478000331198098E-3</c:v>
                </c:pt>
                <c:pt idx="1137">
                  <c:v>8.6584229322433351E-4</c:v>
                </c:pt>
                <c:pt idx="1138">
                  <c:v>-5.9011594346855795E-2</c:v>
                </c:pt>
                <c:pt idx="1139">
                  <c:v>1.518865649955154E-3</c:v>
                </c:pt>
                <c:pt idx="1140">
                  <c:v>2.0553114323854382E-2</c:v>
                </c:pt>
                <c:pt idx="1141">
                  <c:v>1.5759420398250366E-2</c:v>
                </c:pt>
                <c:pt idx="1142">
                  <c:v>-8.3542367661212057E-3</c:v>
                </c:pt>
                <c:pt idx="1143">
                  <c:v>9.0069381050165796E-3</c:v>
                </c:pt>
                <c:pt idx="1144">
                  <c:v>-4.2318200284373488E-4</c:v>
                </c:pt>
                <c:pt idx="1145">
                  <c:v>2.0978408757820935E-2</c:v>
                </c:pt>
                <c:pt idx="1146">
                  <c:v>-1.5985485446594904E-2</c:v>
                </c:pt>
                <c:pt idx="1147">
                  <c:v>-4.3678735632184116E-3</c:v>
                </c:pt>
                <c:pt idx="1148">
                  <c:v>5.0027671632476246E-3</c:v>
                </c:pt>
                <c:pt idx="1149">
                  <c:v>3.2891698071807293E-2</c:v>
                </c:pt>
                <c:pt idx="1150">
                  <c:v>2.947177757182582E-2</c:v>
                </c:pt>
                <c:pt idx="1151">
                  <c:v>4.3210297016465496E-4</c:v>
                </c:pt>
                <c:pt idx="1152">
                  <c:v>-6.5510292784636479E-3</c:v>
                </c:pt>
                <c:pt idx="1153">
                  <c:v>2.7536594202899364E-3</c:v>
                </c:pt>
                <c:pt idx="1154">
                  <c:v>1.8210643943826862E-2</c:v>
                </c:pt>
                <c:pt idx="1155">
                  <c:v>-9.40381161407286E-3</c:v>
                </c:pt>
                <c:pt idx="1156">
                  <c:v>1.7553265646855047E-2</c:v>
                </c:pt>
                <c:pt idx="1157">
                  <c:v>-1.5525341264932494E-2</c:v>
                </c:pt>
                <c:pt idx="1158">
                  <c:v>3.0503495717520892E-2</c:v>
                </c:pt>
                <c:pt idx="1159">
                  <c:v>9.3000412225404758E-3</c:v>
                </c:pt>
                <c:pt idx="1160">
                  <c:v>-8.148512811101738E-3</c:v>
                </c:pt>
                <c:pt idx="1161">
                  <c:v>8.7354024677987474E-3</c:v>
                </c:pt>
                <c:pt idx="1162">
                  <c:v>3.4020274914088574E-3</c:v>
                </c:pt>
                <c:pt idx="1163">
                  <c:v>-7.7057436112792773E-3</c:v>
                </c:pt>
                <c:pt idx="1164">
                  <c:v>1.5531580573327666E-3</c:v>
                </c:pt>
                <c:pt idx="1165">
                  <c:v>-4.4453909201186068E-3</c:v>
                </c:pt>
                <c:pt idx="1166">
                  <c:v>-2.3606809074561544E-2</c:v>
                </c:pt>
                <c:pt idx="1167">
                  <c:v>-1.9994275595311993E-2</c:v>
                </c:pt>
                <c:pt idx="1168">
                  <c:v>-3.725936885212357E-3</c:v>
                </c:pt>
                <c:pt idx="1169">
                  <c:v>6.9713625943667677E-3</c:v>
                </c:pt>
                <c:pt idx="1170">
                  <c:v>6.3101722930524635E-3</c:v>
                </c:pt>
                <c:pt idx="1171">
                  <c:v>-4.7405695916131772E-2</c:v>
                </c:pt>
                <c:pt idx="1172">
                  <c:v>3.0844723772546216E-3</c:v>
                </c:pt>
                <c:pt idx="1173">
                  <c:v>-4.7999322668498831E-3</c:v>
                </c:pt>
                <c:pt idx="1174">
                  <c:v>-2.4567691440840336E-2</c:v>
                </c:pt>
                <c:pt idx="1175">
                  <c:v>1.0932193976362529E-2</c:v>
                </c:pt>
                <c:pt idx="1176">
                  <c:v>-2.1016430064206493E-2</c:v>
                </c:pt>
                <c:pt idx="1177">
                  <c:v>-5.8548592105453099E-3</c:v>
                </c:pt>
                <c:pt idx="1178">
                  <c:v>1.1032638528064161E-2</c:v>
                </c:pt>
                <c:pt idx="1179">
                  <c:v>1.1611160280720649E-2</c:v>
                </c:pt>
                <c:pt idx="1180">
                  <c:v>2.0268710172744626E-2</c:v>
                </c:pt>
                <c:pt idx="1181">
                  <c:v>-2.6111833193287019E-2</c:v>
                </c:pt>
                <c:pt idx="1182">
                  <c:v>-2.051459234298544E-2</c:v>
                </c:pt>
                <c:pt idx="1183">
                  <c:v>-1.4830572377354065E-2</c:v>
                </c:pt>
                <c:pt idx="1184">
                  <c:v>-2.2060331151694246E-2</c:v>
                </c:pt>
                <c:pt idx="1185">
                  <c:v>-7.3282323615867064E-3</c:v>
                </c:pt>
                <c:pt idx="1186">
                  <c:v>-1.649663869139805E-3</c:v>
                </c:pt>
                <c:pt idx="1187">
                  <c:v>9.088267593597401E-3</c:v>
                </c:pt>
                <c:pt idx="1188">
                  <c:v>-2.620055223808819E-2</c:v>
                </c:pt>
                <c:pt idx="1189">
                  <c:v>7.020633266503499E-3</c:v>
                </c:pt>
                <c:pt idx="1190">
                  <c:v>-1.0394882160658684E-2</c:v>
                </c:pt>
                <c:pt idx="1191">
                  <c:v>1.2360231862135838E-2</c:v>
                </c:pt>
                <c:pt idx="1192">
                  <c:v>-1.320942600565754E-2</c:v>
                </c:pt>
                <c:pt idx="1193">
                  <c:v>8.7834171596081912E-3</c:v>
                </c:pt>
                <c:pt idx="1194">
                  <c:v>-2.5116413517167757E-3</c:v>
                </c:pt>
                <c:pt idx="1195">
                  <c:v>-1.2086067751909428E-2</c:v>
                </c:pt>
                <c:pt idx="1196">
                  <c:v>4.1119713841897845E-2</c:v>
                </c:pt>
                <c:pt idx="1197">
                  <c:v>3.6721572266865715E-3</c:v>
                </c:pt>
                <c:pt idx="1198">
                  <c:v>7.8864505084261429E-3</c:v>
                </c:pt>
                <c:pt idx="1199">
                  <c:v>-2.8354774325347575E-2</c:v>
                </c:pt>
                <c:pt idx="1200">
                  <c:v>-3.258609877756987E-2</c:v>
                </c:pt>
                <c:pt idx="1201">
                  <c:v>-2.3299755117360006E-2</c:v>
                </c:pt>
                <c:pt idx="1202">
                  <c:v>-9.7531018749033738E-3</c:v>
                </c:pt>
                <c:pt idx="1203">
                  <c:v>-2.4622840052071986E-2</c:v>
                </c:pt>
                <c:pt idx="1204">
                  <c:v>7.1366779949053091E-2</c:v>
                </c:pt>
                <c:pt idx="1205">
                  <c:v>1.188817221370955E-3</c:v>
                </c:pt>
                <c:pt idx="1206">
                  <c:v>3.146466703310713E-2</c:v>
                </c:pt>
                <c:pt idx="1207">
                  <c:v>-2.548927755530998E-2</c:v>
                </c:pt>
                <c:pt idx="1208">
                  <c:v>-5.3576992807285876E-3</c:v>
                </c:pt>
                <c:pt idx="1209">
                  <c:v>-4.3686600607599074E-3</c:v>
                </c:pt>
                <c:pt idx="1210">
                  <c:v>3.8425448614947448E-2</c:v>
                </c:pt>
                <c:pt idx="1211">
                  <c:v>1.4358385591532359E-2</c:v>
                </c:pt>
                <c:pt idx="1212">
                  <c:v>-6.5073191480085613E-2</c:v>
                </c:pt>
                <c:pt idx="1213">
                  <c:v>-5.6237834115473249E-4</c:v>
                </c:pt>
                <c:pt idx="1214">
                  <c:v>-2.0775571959093735E-2</c:v>
                </c:pt>
                <c:pt idx="1215">
                  <c:v>3.3238993254088758E-2</c:v>
                </c:pt>
                <c:pt idx="1216">
                  <c:v>3.5934762917838189E-3</c:v>
                </c:pt>
                <c:pt idx="1217">
                  <c:v>-2.1909628595661746E-2</c:v>
                </c:pt>
                <c:pt idx="1218">
                  <c:v>-4.0835050615160039E-2</c:v>
                </c:pt>
                <c:pt idx="1219">
                  <c:v>-1.1540701740936965E-2</c:v>
                </c:pt>
                <c:pt idx="1220">
                  <c:v>2.0409110267858709E-2</c:v>
                </c:pt>
                <c:pt idx="1221">
                  <c:v>3.0226550064720255E-2</c:v>
                </c:pt>
                <c:pt idx="1222">
                  <c:v>-5.815487614545126E-3</c:v>
                </c:pt>
                <c:pt idx="1223">
                  <c:v>3.544881988496331E-2</c:v>
                </c:pt>
                <c:pt idx="1224">
                  <c:v>3.2111507559701623E-2</c:v>
                </c:pt>
                <c:pt idx="1225">
                  <c:v>-4.1153956106136959E-3</c:v>
                </c:pt>
                <c:pt idx="1226">
                  <c:v>1.5165911501179522E-2</c:v>
                </c:pt>
                <c:pt idx="1227">
                  <c:v>-1.1682858231981372E-2</c:v>
                </c:pt>
                <c:pt idx="1228">
                  <c:v>-2.0635092649802934E-2</c:v>
                </c:pt>
                <c:pt idx="1229">
                  <c:v>2.4097888906122838E-2</c:v>
                </c:pt>
                <c:pt idx="1230">
                  <c:v>-8.541752054161092E-3</c:v>
                </c:pt>
                <c:pt idx="1231">
                  <c:v>8.9467053084826016E-3</c:v>
                </c:pt>
                <c:pt idx="1232">
                  <c:v>6.2400140603475259E-3</c:v>
                </c:pt>
                <c:pt idx="1233">
                  <c:v>8.9755497165535728E-3</c:v>
                </c:pt>
                <c:pt idx="1234">
                  <c:v>-4.9734988878209442E-3</c:v>
                </c:pt>
                <c:pt idx="1235">
                  <c:v>-1.9018237816821926E-2</c:v>
                </c:pt>
                <c:pt idx="1236">
                  <c:v>-3.43822295206846E-3</c:v>
                </c:pt>
                <c:pt idx="1237">
                  <c:v>5.5285312437140112E-2</c:v>
                </c:pt>
                <c:pt idx="1238">
                  <c:v>-1.595299988090355E-2</c:v>
                </c:pt>
                <c:pt idx="1239">
                  <c:v>8.7662634642388729E-3</c:v>
                </c:pt>
                <c:pt idx="1240">
                  <c:v>-4.7219873164157621E-3</c:v>
                </c:pt>
                <c:pt idx="1241">
                  <c:v>-2.3881687396651721E-2</c:v>
                </c:pt>
                <c:pt idx="1242">
                  <c:v>4.0820160594558396E-5</c:v>
                </c:pt>
                <c:pt idx="1243">
                  <c:v>-5.7179791818007253E-4</c:v>
                </c:pt>
                <c:pt idx="1244">
                  <c:v>1.1238251057273205E-2</c:v>
                </c:pt>
                <c:pt idx="1245">
                  <c:v>5.7547000091497262E-2</c:v>
                </c:pt>
                <c:pt idx="1246">
                  <c:v>-1.7425186155946494E-2</c:v>
                </c:pt>
                <c:pt idx="1247">
                  <c:v>-1.3261789498273399E-2</c:v>
                </c:pt>
                <c:pt idx="1248">
                  <c:v>-2.0376785352448398E-2</c:v>
                </c:pt>
                <c:pt idx="1249">
                  <c:v>-1.484611529053167E-2</c:v>
                </c:pt>
                <c:pt idx="1250">
                  <c:v>-2.2298484757418663E-2</c:v>
                </c:pt>
                <c:pt idx="1251">
                  <c:v>9.5656142748274265E-3</c:v>
                </c:pt>
                <c:pt idx="1252">
                  <c:v>-1.7791675139296377E-3</c:v>
                </c:pt>
                <c:pt idx="1253">
                  <c:v>-2.1346241012729823E-2</c:v>
                </c:pt>
                <c:pt idx="1254">
                  <c:v>1.0969446397994742E-2</c:v>
                </c:pt>
                <c:pt idx="1255">
                  <c:v>-7.582731557386686E-3</c:v>
                </c:pt>
                <c:pt idx="1256">
                  <c:v>-5.234518152874814E-3</c:v>
                </c:pt>
                <c:pt idx="1257">
                  <c:v>1.0863624295275806E-2</c:v>
                </c:pt>
                <c:pt idx="1258">
                  <c:v>2.0444124331015268E-2</c:v>
                </c:pt>
                <c:pt idx="1259">
                  <c:v>-4.4429829320142937E-2</c:v>
                </c:pt>
                <c:pt idx="1260">
                  <c:v>-2.1870165411874344E-2</c:v>
                </c:pt>
                <c:pt idx="1261">
                  <c:v>-1.8485902532824401E-2</c:v>
                </c:pt>
                <c:pt idx="1262">
                  <c:v>1.5470838565022405E-2</c:v>
                </c:pt>
                <c:pt idx="1263">
                  <c:v>5.7849327328540765E-3</c:v>
                </c:pt>
                <c:pt idx="1264">
                  <c:v>1.5498762194827086E-2</c:v>
                </c:pt>
                <c:pt idx="1265">
                  <c:v>1.7164607722565818E-2</c:v>
                </c:pt>
                <c:pt idx="1266">
                  <c:v>7.3960938407738909E-3</c:v>
                </c:pt>
                <c:pt idx="1267">
                  <c:v>4.0928312236286762E-3</c:v>
                </c:pt>
                <c:pt idx="1268">
                  <c:v>1.5127982455233958E-2</c:v>
                </c:pt>
                <c:pt idx="1269">
                  <c:v>-3.2247413893563372E-2</c:v>
                </c:pt>
                <c:pt idx="1270">
                  <c:v>4.6197365241669262E-3</c:v>
                </c:pt>
                <c:pt idx="1271">
                  <c:v>2.6569041017759327E-2</c:v>
                </c:pt>
                <c:pt idx="1272">
                  <c:v>5.8066941732054225E-3</c:v>
                </c:pt>
                <c:pt idx="1273">
                  <c:v>-3.3072181443298973E-2</c:v>
                </c:pt>
                <c:pt idx="1274">
                  <c:v>3.9107805170723361E-2</c:v>
                </c:pt>
                <c:pt idx="1275">
                  <c:v>2.1916729454136592E-2</c:v>
                </c:pt>
                <c:pt idx="1276">
                  <c:v>-1.7992730270437934E-2</c:v>
                </c:pt>
              </c:numCache>
            </c:numRef>
          </c:yVal>
          <c:smooth val="0"/>
          <c:extLst>
            <c:ext xmlns:c16="http://schemas.microsoft.com/office/drawing/2014/chart" uri="{C3380CC4-5D6E-409C-BE32-E72D297353CC}">
              <c16:uniqueId val="{00000000-5243-49FB-B482-5BC5C239680B}"/>
            </c:ext>
          </c:extLst>
        </c:ser>
        <c:ser>
          <c:idx val="1"/>
          <c:order val="1"/>
          <c:tx>
            <c:v>Predicted MS%chng</c:v>
          </c:tx>
          <c:spPr>
            <a:ln w="19050">
              <a:noFill/>
            </a:ln>
          </c:spPr>
          <c:xVal>
            <c:numRef>
              <c:f>Mic_Sp500!$D$3:$D$1279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Mic_Sp500!$H$29:$H$1305</c:f>
              <c:numCache>
                <c:formatCode>General</c:formatCode>
                <c:ptCount val="1277"/>
                <c:pt idx="0">
                  <c:v>7.0225556418895482E-3</c:v>
                </c:pt>
                <c:pt idx="1">
                  <c:v>1.0248979690620996E-2</c:v>
                </c:pt>
                <c:pt idx="2">
                  <c:v>6.0113680159318726E-3</c:v>
                </c:pt>
                <c:pt idx="3">
                  <c:v>5.6883149845808542E-3</c:v>
                </c:pt>
                <c:pt idx="4">
                  <c:v>4.4109215797075146E-3</c:v>
                </c:pt>
                <c:pt idx="5">
                  <c:v>-1.8066621371968872E-3</c:v>
                </c:pt>
                <c:pt idx="6">
                  <c:v>3.9410514433953422E-3</c:v>
                </c:pt>
                <c:pt idx="7">
                  <c:v>8.2107103865610154E-3</c:v>
                </c:pt>
                <c:pt idx="8">
                  <c:v>1.31510173236121E-2</c:v>
                </c:pt>
                <c:pt idx="9">
                  <c:v>-5.4198346509928387E-3</c:v>
                </c:pt>
                <c:pt idx="10">
                  <c:v>8.2106368631585068E-3</c:v>
                </c:pt>
                <c:pt idx="11">
                  <c:v>7.5590215286817724E-4</c:v>
                </c:pt>
                <c:pt idx="12">
                  <c:v>3.5039846025741606E-3</c:v>
                </c:pt>
                <c:pt idx="13">
                  <c:v>1.1754702510203222E-2</c:v>
                </c:pt>
                <c:pt idx="14">
                  <c:v>5.0932589549775318E-3</c:v>
                </c:pt>
                <c:pt idx="15">
                  <c:v>1.0189981899039534E-3</c:v>
                </c:pt>
                <c:pt idx="16">
                  <c:v>1.1978939862575182E-3</c:v>
                </c:pt>
                <c:pt idx="17">
                  <c:v>9.0308039334070118E-3</c:v>
                </c:pt>
                <c:pt idx="18">
                  <c:v>-1.41104904544825E-2</c:v>
                </c:pt>
                <c:pt idx="19">
                  <c:v>5.278466707439671E-4</c:v>
                </c:pt>
                <c:pt idx="20">
                  <c:v>-6.2095122364469518E-3</c:v>
                </c:pt>
                <c:pt idx="21">
                  <c:v>-2.5848676285784322E-3</c:v>
                </c:pt>
                <c:pt idx="22">
                  <c:v>-2.9382933151919473E-2</c:v>
                </c:pt>
                <c:pt idx="23">
                  <c:v>-5.7955406935103676E-2</c:v>
                </c:pt>
                <c:pt idx="24">
                  <c:v>3.5029771000058052E-2</c:v>
                </c:pt>
                <c:pt idx="25">
                  <c:v>-2.0162023435518241E-3</c:v>
                </c:pt>
                <c:pt idx="26">
                  <c:v>-3.8162782438069642E-2</c:v>
                </c:pt>
                <c:pt idx="27">
                  <c:v>1.6768604398857828E-2</c:v>
                </c:pt>
                <c:pt idx="28">
                  <c:v>5.036282749912001E-3</c:v>
                </c:pt>
                <c:pt idx="29">
                  <c:v>2.9311263663378629E-3</c:v>
                </c:pt>
                <c:pt idx="30">
                  <c:v>2.8517468717024819E-2</c:v>
                </c:pt>
                <c:pt idx="31">
                  <c:v>6.7584689715566026E-3</c:v>
                </c:pt>
                <c:pt idx="32">
                  <c:v>-1.1807727859098876E-3</c:v>
                </c:pt>
                <c:pt idx="33">
                  <c:v>-4.2837113577702426E-4</c:v>
                </c:pt>
                <c:pt idx="34">
                  <c:v>-3.858611908313085E-3</c:v>
                </c:pt>
                <c:pt idx="35">
                  <c:v>3.0740016990973449E-3</c:v>
                </c:pt>
                <c:pt idx="36">
                  <c:v>1.8969906844722859E-2</c:v>
                </c:pt>
                <c:pt idx="37">
                  <c:v>1.0745592340631854E-2</c:v>
                </c:pt>
                <c:pt idx="38">
                  <c:v>-1.1087137909058017E-2</c:v>
                </c:pt>
                <c:pt idx="39">
                  <c:v>-1.656976461062894E-2</c:v>
                </c:pt>
                <c:pt idx="40">
                  <c:v>-2.5047733807490907E-2</c:v>
                </c:pt>
                <c:pt idx="41">
                  <c:v>1.0707115298264389E-2</c:v>
                </c:pt>
                <c:pt idx="42">
                  <c:v>2.2509051022692E-2</c:v>
                </c:pt>
                <c:pt idx="43">
                  <c:v>-8.2887631354702854E-3</c:v>
                </c:pt>
                <c:pt idx="44">
                  <c:v>1.0694930516253368E-2</c:v>
                </c:pt>
                <c:pt idx="45">
                  <c:v>9.5588222135788332E-3</c:v>
                </c:pt>
                <c:pt idx="46">
                  <c:v>1.7038460659816825E-2</c:v>
                </c:pt>
                <c:pt idx="47">
                  <c:v>1.4387440929968546E-3</c:v>
                </c:pt>
                <c:pt idx="48">
                  <c:v>-7.3167021119838601E-3</c:v>
                </c:pt>
                <c:pt idx="49">
                  <c:v>-8.0528102818233846E-3</c:v>
                </c:pt>
                <c:pt idx="50">
                  <c:v>-9.6362614164946145E-4</c:v>
                </c:pt>
                <c:pt idx="51">
                  <c:v>-3.4000958646640831E-3</c:v>
                </c:pt>
                <c:pt idx="52">
                  <c:v>-1.1102828830956361E-2</c:v>
                </c:pt>
                <c:pt idx="53">
                  <c:v>6.4244930761412917E-4</c:v>
                </c:pt>
                <c:pt idx="54">
                  <c:v>-9.988657902263668E-3</c:v>
                </c:pt>
                <c:pt idx="55">
                  <c:v>-1.9809132202720521E-2</c:v>
                </c:pt>
                <c:pt idx="56">
                  <c:v>-1.20102685245074E-2</c:v>
                </c:pt>
                <c:pt idx="57">
                  <c:v>2.2612097209292019E-2</c:v>
                </c:pt>
                <c:pt idx="58">
                  <c:v>-2.5488525288304715E-2</c:v>
                </c:pt>
                <c:pt idx="59">
                  <c:v>2.1132777632454835E-3</c:v>
                </c:pt>
                <c:pt idx="60">
                  <c:v>9.445808078185073E-3</c:v>
                </c:pt>
                <c:pt idx="61">
                  <c:v>-1.8661856584455089E-2</c:v>
                </c:pt>
                <c:pt idx="62">
                  <c:v>-3.1499241745602379E-3</c:v>
                </c:pt>
                <c:pt idx="63">
                  <c:v>3.4162206412907063E-2</c:v>
                </c:pt>
                <c:pt idx="64">
                  <c:v>-4.6252442769629263E-3</c:v>
                </c:pt>
                <c:pt idx="65">
                  <c:v>-1.2614468496634945E-2</c:v>
                </c:pt>
                <c:pt idx="66">
                  <c:v>1.043689673790486E-2</c:v>
                </c:pt>
                <c:pt idx="67">
                  <c:v>3.1853199946592129E-3</c:v>
                </c:pt>
                <c:pt idx="68">
                  <c:v>5.215955632314008E-3</c:v>
                </c:pt>
                <c:pt idx="69">
                  <c:v>1.1130837821386703E-2</c:v>
                </c:pt>
                <c:pt idx="70">
                  <c:v>-2.4221759375026705E-3</c:v>
                </c:pt>
                <c:pt idx="71">
                  <c:v>1.0875452619265938E-2</c:v>
                </c:pt>
                <c:pt idx="72">
                  <c:v>8.449533592560475E-3</c:v>
                </c:pt>
                <c:pt idx="73">
                  <c:v>-3.3528329675783551E-3</c:v>
                </c:pt>
                <c:pt idx="74">
                  <c:v>-3.2078879786298095E-3</c:v>
                </c:pt>
                <c:pt idx="75">
                  <c:v>-7.1166389966440544E-3</c:v>
                </c:pt>
                <c:pt idx="76">
                  <c:v>3.1144535433263588E-3</c:v>
                </c:pt>
                <c:pt idx="77">
                  <c:v>-2.046741828250747E-2</c:v>
                </c:pt>
                <c:pt idx="78">
                  <c:v>8.3280775685262987E-3</c:v>
                </c:pt>
                <c:pt idx="79">
                  <c:v>1.1476713951030327E-2</c:v>
                </c:pt>
                <c:pt idx="80">
                  <c:v>3.855030980829538E-3</c:v>
                </c:pt>
                <c:pt idx="81">
                  <c:v>-1.7495790358991011E-2</c:v>
                </c:pt>
                <c:pt idx="82">
                  <c:v>5.8280913197824554E-3</c:v>
                </c:pt>
                <c:pt idx="83">
                  <c:v>-1.1413876366765923E-2</c:v>
                </c:pt>
                <c:pt idx="84">
                  <c:v>-2.4008278266043279E-3</c:v>
                </c:pt>
                <c:pt idx="85">
                  <c:v>2.7339873816900201E-2</c:v>
                </c:pt>
                <c:pt idx="86">
                  <c:v>-3.9130721945374383E-3</c:v>
                </c:pt>
                <c:pt idx="87">
                  <c:v>4.2319294331330803E-3</c:v>
                </c:pt>
                <c:pt idx="88">
                  <c:v>1.2740821608141255E-2</c:v>
                </c:pt>
                <c:pt idx="89">
                  <c:v>8.5517681294233691E-3</c:v>
                </c:pt>
                <c:pt idx="90">
                  <c:v>7.6597203207600202E-3</c:v>
                </c:pt>
                <c:pt idx="91">
                  <c:v>-8.2074693414290814E-3</c:v>
                </c:pt>
                <c:pt idx="92">
                  <c:v>-2.0022935745732258E-3</c:v>
                </c:pt>
                <c:pt idx="93">
                  <c:v>3.8337730719907345E-3</c:v>
                </c:pt>
                <c:pt idx="94">
                  <c:v>-3.8498365433754485E-4</c:v>
                </c:pt>
                <c:pt idx="95">
                  <c:v>8.6749583642565659E-3</c:v>
                </c:pt>
                <c:pt idx="96">
                  <c:v>1.9769987235108205E-3</c:v>
                </c:pt>
                <c:pt idx="97">
                  <c:v>-1.0226338657563616E-2</c:v>
                </c:pt>
                <c:pt idx="98">
                  <c:v>8.2079465644689237E-3</c:v>
                </c:pt>
                <c:pt idx="99">
                  <c:v>-2.6021254812234459E-3</c:v>
                </c:pt>
                <c:pt idx="100">
                  <c:v>-7.6279530237400609E-3</c:v>
                </c:pt>
                <c:pt idx="101">
                  <c:v>-5.3454383506882199E-4</c:v>
                </c:pt>
                <c:pt idx="102">
                  <c:v>8.944878865142062E-3</c:v>
                </c:pt>
                <c:pt idx="103">
                  <c:v>-3.4874028718747839E-4</c:v>
                </c:pt>
                <c:pt idx="104">
                  <c:v>1.0839415125997627E-2</c:v>
                </c:pt>
                <c:pt idx="105">
                  <c:v>3.6681720568195928E-3</c:v>
                </c:pt>
                <c:pt idx="106">
                  <c:v>2.7811641524310726E-3</c:v>
                </c:pt>
                <c:pt idx="107">
                  <c:v>1.0114141422707296E-2</c:v>
                </c:pt>
                <c:pt idx="108">
                  <c:v>-3.2807191609454276E-3</c:v>
                </c:pt>
                <c:pt idx="109">
                  <c:v>6.9304721615623356E-3</c:v>
                </c:pt>
                <c:pt idx="110">
                  <c:v>3.0311764295499742E-3</c:v>
                </c:pt>
                <c:pt idx="111">
                  <c:v>1.6881334877873906E-3</c:v>
                </c:pt>
                <c:pt idx="112">
                  <c:v>-1.3937100473087991E-3</c:v>
                </c:pt>
                <c:pt idx="113">
                  <c:v>-1.7036440388898599E-3</c:v>
                </c:pt>
                <c:pt idx="114">
                  <c:v>-4.593090400401529E-3</c:v>
                </c:pt>
                <c:pt idx="115">
                  <c:v>-5.4089985101820337E-3</c:v>
                </c:pt>
                <c:pt idx="116">
                  <c:v>8.4354543307339318E-3</c:v>
                </c:pt>
                <c:pt idx="117">
                  <c:v>4.7202139856540755E-4</c:v>
                </c:pt>
                <c:pt idx="118">
                  <c:v>-3.063701957783545E-3</c:v>
                </c:pt>
                <c:pt idx="119">
                  <c:v>-7.230285957447828E-3</c:v>
                </c:pt>
                <c:pt idx="120">
                  <c:v>-8.6151392073746773E-3</c:v>
                </c:pt>
                <c:pt idx="121">
                  <c:v>3.4855102011488934E-3</c:v>
                </c:pt>
                <c:pt idx="122">
                  <c:v>-1.2717038369120085E-2</c:v>
                </c:pt>
                <c:pt idx="123">
                  <c:v>1.3328434324908704E-2</c:v>
                </c:pt>
                <c:pt idx="124">
                  <c:v>-9.2843975928275958E-3</c:v>
                </c:pt>
                <c:pt idx="125">
                  <c:v>1.3246702691646097E-2</c:v>
                </c:pt>
                <c:pt idx="126">
                  <c:v>-3.3767583075015846E-3</c:v>
                </c:pt>
                <c:pt idx="127">
                  <c:v>6.6507792025306458E-3</c:v>
                </c:pt>
                <c:pt idx="128">
                  <c:v>1.7262027162751287E-2</c:v>
                </c:pt>
                <c:pt idx="129">
                  <c:v>6.3022189824214463E-3</c:v>
                </c:pt>
                <c:pt idx="130">
                  <c:v>-3.1473171407771353E-3</c:v>
                </c:pt>
                <c:pt idx="131">
                  <c:v>2.1173276780601501E-3</c:v>
                </c:pt>
                <c:pt idx="132">
                  <c:v>6.6542703139048989E-3</c:v>
                </c:pt>
                <c:pt idx="133">
                  <c:v>8.5587131986580216E-4</c:v>
                </c:pt>
                <c:pt idx="134">
                  <c:v>-2.8209538100859312E-3</c:v>
                </c:pt>
                <c:pt idx="135">
                  <c:v>1.0172833444169745E-2</c:v>
                </c:pt>
                <c:pt idx="136">
                  <c:v>-1.8625831088273862E-4</c:v>
                </c:pt>
                <c:pt idx="137">
                  <c:v>-1.416967405076827E-3</c:v>
                </c:pt>
                <c:pt idx="138">
                  <c:v>-1.6638281289499813E-3</c:v>
                </c:pt>
                <c:pt idx="139">
                  <c:v>9.9262206973725689E-3</c:v>
                </c:pt>
                <c:pt idx="140">
                  <c:v>-6.0160179219657917E-4</c:v>
                </c:pt>
                <c:pt idx="141">
                  <c:v>8.2724672973365498E-3</c:v>
                </c:pt>
                <c:pt idx="142">
                  <c:v>3.5990061464510285E-3</c:v>
                </c:pt>
                <c:pt idx="143">
                  <c:v>-9.3855116690649033E-3</c:v>
                </c:pt>
                <c:pt idx="144">
                  <c:v>-3.3356661998273059E-3</c:v>
                </c:pt>
                <c:pt idx="145">
                  <c:v>5.5916866052283902E-3</c:v>
                </c:pt>
                <c:pt idx="146">
                  <c:v>-8.2990030100140964E-3</c:v>
                </c:pt>
                <c:pt idx="147">
                  <c:v>1.3170211409475493E-2</c:v>
                </c:pt>
                <c:pt idx="148">
                  <c:v>5.2294645901347922E-3</c:v>
                </c:pt>
                <c:pt idx="149">
                  <c:v>7.3127312617482457E-3</c:v>
                </c:pt>
                <c:pt idx="150">
                  <c:v>1.0389524651283001E-3</c:v>
                </c:pt>
                <c:pt idx="151">
                  <c:v>8.39218294981461E-4</c:v>
                </c:pt>
                <c:pt idx="152">
                  <c:v>-7.1514074511419045E-3</c:v>
                </c:pt>
                <c:pt idx="153">
                  <c:v>-8.0343001089761045E-4</c:v>
                </c:pt>
                <c:pt idx="154">
                  <c:v>-2.5845126578373464E-3</c:v>
                </c:pt>
                <c:pt idx="155">
                  <c:v>6.9932324776084544E-4</c:v>
                </c:pt>
                <c:pt idx="156">
                  <c:v>2.1655085428849024E-3</c:v>
                </c:pt>
                <c:pt idx="157">
                  <c:v>3.6117195512965299E-3</c:v>
                </c:pt>
                <c:pt idx="158">
                  <c:v>7.3088568073449772E-3</c:v>
                </c:pt>
                <c:pt idx="159">
                  <c:v>3.8848240169887353E-3</c:v>
                </c:pt>
                <c:pt idx="160">
                  <c:v>4.4864402197910983E-4</c:v>
                </c:pt>
                <c:pt idx="161">
                  <c:v>3.721987929182447E-4</c:v>
                </c:pt>
                <c:pt idx="162">
                  <c:v>1.5429018524030155E-3</c:v>
                </c:pt>
                <c:pt idx="163">
                  <c:v>1.0070082160771144E-2</c:v>
                </c:pt>
                <c:pt idx="164">
                  <c:v>7.681245180747062E-3</c:v>
                </c:pt>
                <c:pt idx="165">
                  <c:v>3.2192498222881398E-4</c:v>
                </c:pt>
                <c:pt idx="166">
                  <c:v>4.1411953325175641E-3</c:v>
                </c:pt>
                <c:pt idx="167">
                  <c:v>-3.7576500424065188E-3</c:v>
                </c:pt>
                <c:pt idx="168">
                  <c:v>7.8452395113967057E-5</c:v>
                </c:pt>
                <c:pt idx="169">
                  <c:v>-1.585060248538636E-3</c:v>
                </c:pt>
                <c:pt idx="170">
                  <c:v>-5.7040443600561252E-4</c:v>
                </c:pt>
                <c:pt idx="171">
                  <c:v>-7.955876041890908E-3</c:v>
                </c:pt>
                <c:pt idx="172">
                  <c:v>6.200786658634317E-3</c:v>
                </c:pt>
                <c:pt idx="173">
                  <c:v>-3.4819194971018293E-3</c:v>
                </c:pt>
                <c:pt idx="174">
                  <c:v>7.6963827607282745E-3</c:v>
                </c:pt>
                <c:pt idx="175">
                  <c:v>4.2562548913349357E-3</c:v>
                </c:pt>
                <c:pt idx="176">
                  <c:v>4.6496288280751486E-3</c:v>
                </c:pt>
                <c:pt idx="177">
                  <c:v>-3.967066978689893E-4</c:v>
                </c:pt>
                <c:pt idx="178">
                  <c:v>-4.82754653671668E-3</c:v>
                </c:pt>
                <c:pt idx="179">
                  <c:v>7.2929505918353735E-3</c:v>
                </c:pt>
                <c:pt idx="180">
                  <c:v>6.1281504471287487E-3</c:v>
                </c:pt>
                <c:pt idx="181">
                  <c:v>7.7085402217423752E-3</c:v>
                </c:pt>
                <c:pt idx="182">
                  <c:v>-5.5334980838347416E-3</c:v>
                </c:pt>
                <c:pt idx="183">
                  <c:v>6.3603833825226312E-4</c:v>
                </c:pt>
                <c:pt idx="184">
                  <c:v>-1.3157493405006543E-3</c:v>
                </c:pt>
                <c:pt idx="185">
                  <c:v>-1.552852470340562E-3</c:v>
                </c:pt>
                <c:pt idx="186">
                  <c:v>-6.4937624518915469E-6</c:v>
                </c:pt>
                <c:pt idx="187">
                  <c:v>7.414311702168005E-3</c:v>
                </c:pt>
                <c:pt idx="188">
                  <c:v>-3.6451524676561807E-4</c:v>
                </c:pt>
                <c:pt idx="189">
                  <c:v>3.9362074327005635E-3</c:v>
                </c:pt>
                <c:pt idx="190">
                  <c:v>-4.4618194870881377E-3</c:v>
                </c:pt>
                <c:pt idx="191">
                  <c:v>-6.3609712350180224E-3</c:v>
                </c:pt>
                <c:pt idx="192">
                  <c:v>-9.881269774962731E-3</c:v>
                </c:pt>
                <c:pt idx="193">
                  <c:v>2.7664746437139841E-3</c:v>
                </c:pt>
                <c:pt idx="194">
                  <c:v>-2.9674669712933754E-3</c:v>
                </c:pt>
                <c:pt idx="195">
                  <c:v>-4.1746905763643746E-2</c:v>
                </c:pt>
                <c:pt idx="196">
                  <c:v>-2.1041743866255617E-3</c:v>
                </c:pt>
                <c:pt idx="197">
                  <c:v>-2.2778065972870209E-3</c:v>
                </c:pt>
                <c:pt idx="198">
                  <c:v>2.0818782516027951E-3</c:v>
                </c:pt>
                <c:pt idx="199">
                  <c:v>1.9933268540654161E-2</c:v>
                </c:pt>
                <c:pt idx="200">
                  <c:v>-3.5200045873039869E-3</c:v>
                </c:pt>
                <c:pt idx="201">
                  <c:v>-1.0850143590878616E-2</c:v>
                </c:pt>
                <c:pt idx="202">
                  <c:v>-8.3407816655452758E-5</c:v>
                </c:pt>
                <c:pt idx="203">
                  <c:v>-2.2934719421250017E-2</c:v>
                </c:pt>
                <c:pt idx="204">
                  <c:v>8.1356603067968079E-3</c:v>
                </c:pt>
                <c:pt idx="205">
                  <c:v>-2.7916395223829205E-2</c:v>
                </c:pt>
                <c:pt idx="206">
                  <c:v>-2.5248731292194389E-3</c:v>
                </c:pt>
                <c:pt idx="207">
                  <c:v>7.3617275190687222E-3</c:v>
                </c:pt>
                <c:pt idx="208">
                  <c:v>-1.8623924782158487E-2</c:v>
                </c:pt>
                <c:pt idx="209">
                  <c:v>2.979629270390079E-2</c:v>
                </c:pt>
                <c:pt idx="210">
                  <c:v>6.0205298333557093E-3</c:v>
                </c:pt>
                <c:pt idx="211">
                  <c:v>1.2991937256353017E-2</c:v>
                </c:pt>
                <c:pt idx="212">
                  <c:v>-7.8259448245067524E-3</c:v>
                </c:pt>
                <c:pt idx="213">
                  <c:v>6.0020086663571713E-3</c:v>
                </c:pt>
                <c:pt idx="214">
                  <c:v>1.6303894512438296E-2</c:v>
                </c:pt>
                <c:pt idx="215">
                  <c:v>1.4618958507827247E-2</c:v>
                </c:pt>
                <c:pt idx="216">
                  <c:v>-4.6657620776718138E-3</c:v>
                </c:pt>
                <c:pt idx="217">
                  <c:v>-8.1572843851091294E-3</c:v>
                </c:pt>
                <c:pt idx="218">
                  <c:v>-1.8841615271917571E-2</c:v>
                </c:pt>
                <c:pt idx="219">
                  <c:v>4.1497078828912747E-3</c:v>
                </c:pt>
                <c:pt idx="220">
                  <c:v>-1.9331561625117816E-2</c:v>
                </c:pt>
                <c:pt idx="221">
                  <c:v>1.1841320511628128E-2</c:v>
                </c:pt>
                <c:pt idx="222">
                  <c:v>6.0925375583917932E-3</c:v>
                </c:pt>
                <c:pt idx="223">
                  <c:v>-3.4148006518180334E-2</c:v>
                </c:pt>
                <c:pt idx="224">
                  <c:v>2.1034379152898956E-3</c:v>
                </c:pt>
                <c:pt idx="225">
                  <c:v>-1.0569125947040854E-2</c:v>
                </c:pt>
                <c:pt idx="226">
                  <c:v>8.2779635668446885E-3</c:v>
                </c:pt>
                <c:pt idx="227">
                  <c:v>6.9489460975277655E-3</c:v>
                </c:pt>
                <c:pt idx="228">
                  <c:v>1.3162500181527002E-2</c:v>
                </c:pt>
                <c:pt idx="229">
                  <c:v>2.0858205849663643E-2</c:v>
                </c:pt>
                <c:pt idx="230">
                  <c:v>1.0195537668886933E-3</c:v>
                </c:pt>
                <c:pt idx="231">
                  <c:v>2.3611693666269067E-2</c:v>
                </c:pt>
                <c:pt idx="232">
                  <c:v>-2.8514351633238707E-3</c:v>
                </c:pt>
                <c:pt idx="233">
                  <c:v>-5.3528523892277552E-2</c:v>
                </c:pt>
                <c:pt idx="234">
                  <c:v>1.3185934728030861E-2</c:v>
                </c:pt>
                <c:pt idx="235">
                  <c:v>-2.7199653720430126E-2</c:v>
                </c:pt>
                <c:pt idx="236">
                  <c:v>1.5968021792618942E-2</c:v>
                </c:pt>
                <c:pt idx="237">
                  <c:v>-2.1665537909437271E-3</c:v>
                </c:pt>
                <c:pt idx="238">
                  <c:v>8.8386587696871017E-4</c:v>
                </c:pt>
                <c:pt idx="239">
                  <c:v>-1.2726738148486513E-2</c:v>
                </c:pt>
                <c:pt idx="240">
                  <c:v>-1.7571360470703578E-2</c:v>
                </c:pt>
                <c:pt idx="241">
                  <c:v>-1.3959677529324515E-2</c:v>
                </c:pt>
                <c:pt idx="242">
                  <c:v>-5.4548872239513126E-3</c:v>
                </c:pt>
                <c:pt idx="243">
                  <c:v>-2.3776161918786121E-2</c:v>
                </c:pt>
                <c:pt idx="244">
                  <c:v>-1.4786419011714121E-2</c:v>
                </c:pt>
                <c:pt idx="245">
                  <c:v>-3.2108354160747428E-2</c:v>
                </c:pt>
                <c:pt idx="246">
                  <c:v>-1.8563020918102476E-2</c:v>
                </c:pt>
                <c:pt idx="247">
                  <c:v>4.0120238823112941E-2</c:v>
                </c:pt>
                <c:pt idx="248">
                  <c:v>2.8005071430880737E-2</c:v>
                </c:pt>
                <c:pt idx="249">
                  <c:v>7.5185568010503973E-4</c:v>
                </c:pt>
                <c:pt idx="250">
                  <c:v>-1.010256139839194E-2</c:v>
                </c:pt>
                <c:pt idx="251">
                  <c:v>7.956776094812653E-3</c:v>
                </c:pt>
                <c:pt idx="252">
                  <c:v>-7.9602971577348441E-3</c:v>
                </c:pt>
                <c:pt idx="253">
                  <c:v>3.0006389747898422E-2</c:v>
                </c:pt>
                <c:pt idx="254">
                  <c:v>1.6031384229721307E-2</c:v>
                </c:pt>
                <c:pt idx="255">
                  <c:v>6.2635433942567738E-3</c:v>
                </c:pt>
                <c:pt idx="256">
                  <c:v>-2.3919821187975278E-3</c:v>
                </c:pt>
                <c:pt idx="257">
                  <c:v>7.51707808504571E-3</c:v>
                </c:pt>
                <c:pt idx="258">
                  <c:v>-3.0001980947462303E-3</c:v>
                </c:pt>
                <c:pt idx="259">
                  <c:v>2.9185337026484525E-3</c:v>
                </c:pt>
                <c:pt idx="260">
                  <c:v>1.4434256702731255E-2</c:v>
                </c:pt>
                <c:pt idx="261">
                  <c:v>-1.8754894487526576E-3</c:v>
                </c:pt>
                <c:pt idx="262">
                  <c:v>1.989457042497236E-2</c:v>
                </c:pt>
                <c:pt idx="263">
                  <c:v>3.6881650361050974E-3</c:v>
                </c:pt>
                <c:pt idx="264">
                  <c:v>-5.9432525806585616E-3</c:v>
                </c:pt>
                <c:pt idx="265">
                  <c:v>-1.4651742996587155E-3</c:v>
                </c:pt>
                <c:pt idx="266">
                  <c:v>9.1655899867189757E-3</c:v>
                </c:pt>
                <c:pt idx="267">
                  <c:v>-5.0537642975909984E-3</c:v>
                </c:pt>
                <c:pt idx="268">
                  <c:v>6.3255912842785991E-4</c:v>
                </c:pt>
                <c:pt idx="269">
                  <c:v>4.6628025711798714E-3</c:v>
                </c:pt>
                <c:pt idx="270">
                  <c:v>1.5075149772370774E-2</c:v>
                </c:pt>
                <c:pt idx="271">
                  <c:v>8.2293912564085463E-3</c:v>
                </c:pt>
                <c:pt idx="272">
                  <c:v>2.5395734060497943E-3</c:v>
                </c:pt>
                <c:pt idx="273">
                  <c:v>1.0390792765581296E-2</c:v>
                </c:pt>
                <c:pt idx="274">
                  <c:v>3.6473693682541326E-3</c:v>
                </c:pt>
                <c:pt idx="275">
                  <c:v>-7.1567421686505291E-3</c:v>
                </c:pt>
                <c:pt idx="276">
                  <c:v>-1.0679033710882399E-2</c:v>
                </c:pt>
                <c:pt idx="277">
                  <c:v>9.6378843492153747E-3</c:v>
                </c:pt>
                <c:pt idx="278">
                  <c:v>5.2214764322072154E-3</c:v>
                </c:pt>
                <c:pt idx="279">
                  <c:v>1.2890760661080743E-2</c:v>
                </c:pt>
                <c:pt idx="280">
                  <c:v>-2.3394667855104862E-3</c:v>
                </c:pt>
                <c:pt idx="281">
                  <c:v>8.0311721060923377E-3</c:v>
                </c:pt>
                <c:pt idx="282">
                  <c:v>4.6318978284728947E-3</c:v>
                </c:pt>
                <c:pt idx="283">
                  <c:v>4.9368324139670563E-3</c:v>
                </c:pt>
                <c:pt idx="284">
                  <c:v>1.1888478395118986E-3</c:v>
                </c:pt>
                <c:pt idx="285">
                  <c:v>8.5699129419168683E-4</c:v>
                </c:pt>
                <c:pt idx="286">
                  <c:v>1.0919434041887294E-2</c:v>
                </c:pt>
                <c:pt idx="287">
                  <c:v>-4.5430176768658983E-3</c:v>
                </c:pt>
                <c:pt idx="288">
                  <c:v>-1.4471472231448335E-3</c:v>
                </c:pt>
                <c:pt idx="289">
                  <c:v>9.3485926884032317E-4</c:v>
                </c:pt>
                <c:pt idx="290">
                  <c:v>5.0550915951313499E-3</c:v>
                </c:pt>
                <c:pt idx="291">
                  <c:v>7.6350985843918239E-3</c:v>
                </c:pt>
                <c:pt idx="292">
                  <c:v>-8.0013710145471519E-3</c:v>
                </c:pt>
                <c:pt idx="293">
                  <c:v>-1.1318132878193701E-3</c:v>
                </c:pt>
                <c:pt idx="294">
                  <c:v>-9.747334497712222E-3</c:v>
                </c:pt>
                <c:pt idx="295">
                  <c:v>-1.521792302740781E-2</c:v>
                </c:pt>
                <c:pt idx="296">
                  <c:v>8.1003567218753594E-3</c:v>
                </c:pt>
                <c:pt idx="297">
                  <c:v>1.7971809544863888E-2</c:v>
                </c:pt>
                <c:pt idx="298">
                  <c:v>6.0628612213481266E-3</c:v>
                </c:pt>
                <c:pt idx="299">
                  <c:v>5.2477619745921111E-3</c:v>
                </c:pt>
                <c:pt idx="300">
                  <c:v>8.4634237047628239E-4</c:v>
                </c:pt>
                <c:pt idx="301">
                  <c:v>5.7525985946324876E-3</c:v>
                </c:pt>
                <c:pt idx="302">
                  <c:v>8.4250145705414177E-3</c:v>
                </c:pt>
                <c:pt idx="303">
                  <c:v>-3.3694090346981049E-3</c:v>
                </c:pt>
                <c:pt idx="304">
                  <c:v>-4.3331566045476657E-3</c:v>
                </c:pt>
                <c:pt idx="305">
                  <c:v>1.1252640850701448E-2</c:v>
                </c:pt>
                <c:pt idx="306">
                  <c:v>-2.0391464882776263E-2</c:v>
                </c:pt>
                <c:pt idx="307">
                  <c:v>7.8551248253437879E-3</c:v>
                </c:pt>
                <c:pt idx="308">
                  <c:v>3.7086194333801033E-3</c:v>
                </c:pt>
                <c:pt idx="309">
                  <c:v>-3.7898241252678584E-3</c:v>
                </c:pt>
                <c:pt idx="310">
                  <c:v>8.7682892596590914E-3</c:v>
                </c:pt>
                <c:pt idx="311">
                  <c:v>9.345341206398787E-3</c:v>
                </c:pt>
                <c:pt idx="312">
                  <c:v>8.9686088488309459E-3</c:v>
                </c:pt>
                <c:pt idx="313">
                  <c:v>3.9824805333539409E-3</c:v>
                </c:pt>
                <c:pt idx="314">
                  <c:v>-2.1770684511455442E-4</c:v>
                </c:pt>
                <c:pt idx="315">
                  <c:v>4.9496594019384985E-3</c:v>
                </c:pt>
                <c:pt idx="316">
                  <c:v>2.4763799687116421E-3</c:v>
                </c:pt>
                <c:pt idx="317">
                  <c:v>-1.213215068806918E-4</c:v>
                </c:pt>
                <c:pt idx="318">
                  <c:v>-1.5256496662703432E-3</c:v>
                </c:pt>
                <c:pt idx="319">
                  <c:v>5.097680192728998E-3</c:v>
                </c:pt>
                <c:pt idx="320">
                  <c:v>4.4103113697064236E-3</c:v>
                </c:pt>
                <c:pt idx="321">
                  <c:v>3.7829826792364252E-3</c:v>
                </c:pt>
                <c:pt idx="322">
                  <c:v>2.3115556594604384E-3</c:v>
                </c:pt>
                <c:pt idx="323">
                  <c:v>2.2428216908592499E-3</c:v>
                </c:pt>
                <c:pt idx="324">
                  <c:v>-4.0236437670935704E-3</c:v>
                </c:pt>
                <c:pt idx="325">
                  <c:v>-1.8558507043974844E-3</c:v>
                </c:pt>
                <c:pt idx="326">
                  <c:v>5.3454986961520281E-3</c:v>
                </c:pt>
                <c:pt idx="327">
                  <c:v>1.0603023783738164E-2</c:v>
                </c:pt>
                <c:pt idx="328">
                  <c:v>-1.4070759151479386E-3</c:v>
                </c:pt>
                <c:pt idx="329">
                  <c:v>-6.5008046148687468E-4</c:v>
                </c:pt>
                <c:pt idx="330">
                  <c:v>6.7664497281122041E-3</c:v>
                </c:pt>
                <c:pt idx="331">
                  <c:v>-7.5244683400478964E-4</c:v>
                </c:pt>
                <c:pt idx="332">
                  <c:v>6.9148728598236358E-3</c:v>
                </c:pt>
                <c:pt idx="333">
                  <c:v>-1.1863648164155135E-2</c:v>
                </c:pt>
                <c:pt idx="334">
                  <c:v>3.5908686807920604E-3</c:v>
                </c:pt>
                <c:pt idx="335">
                  <c:v>-7.8103656878183514E-3</c:v>
                </c:pt>
                <c:pt idx="336">
                  <c:v>2.3944639798325592E-3</c:v>
                </c:pt>
                <c:pt idx="337">
                  <c:v>-1.341887069075557E-2</c:v>
                </c:pt>
                <c:pt idx="338">
                  <c:v>-7.7223482535164678E-3</c:v>
                </c:pt>
                <c:pt idx="339">
                  <c:v>2.0514480646625539E-3</c:v>
                </c:pt>
                <c:pt idx="340">
                  <c:v>-9.122439584911702E-3</c:v>
                </c:pt>
                <c:pt idx="341">
                  <c:v>-7.9696724020940982E-3</c:v>
                </c:pt>
                <c:pt idx="342">
                  <c:v>7.8118012167770548E-4</c:v>
                </c:pt>
                <c:pt idx="343">
                  <c:v>1.5725007080496196E-2</c:v>
                </c:pt>
                <c:pt idx="344">
                  <c:v>1.8582864195179748E-3</c:v>
                </c:pt>
                <c:pt idx="345">
                  <c:v>-6.4468100409504313E-3</c:v>
                </c:pt>
                <c:pt idx="346">
                  <c:v>5.8072392437511734E-3</c:v>
                </c:pt>
                <c:pt idx="347">
                  <c:v>1.5363253833477618E-3</c:v>
                </c:pt>
                <c:pt idx="348">
                  <c:v>-7.6153525444008644E-3</c:v>
                </c:pt>
                <c:pt idx="349">
                  <c:v>-1.1693030369272794E-3</c:v>
                </c:pt>
                <c:pt idx="350">
                  <c:v>-3.5158610774323738E-4</c:v>
                </c:pt>
                <c:pt idx="351">
                  <c:v>-1.6636965246721997E-2</c:v>
                </c:pt>
                <c:pt idx="352">
                  <c:v>-7.7244597449713064E-4</c:v>
                </c:pt>
                <c:pt idx="353">
                  <c:v>-8.4541900034827006E-3</c:v>
                </c:pt>
                <c:pt idx="354">
                  <c:v>-5.7806423910666113E-3</c:v>
                </c:pt>
                <c:pt idx="355">
                  <c:v>5.5509731524104296E-3</c:v>
                </c:pt>
                <c:pt idx="356">
                  <c:v>2.4554415108838889E-2</c:v>
                </c:pt>
                <c:pt idx="357">
                  <c:v>5.1411655559525917E-3</c:v>
                </c:pt>
                <c:pt idx="358">
                  <c:v>1.1034444839663437E-2</c:v>
                </c:pt>
                <c:pt idx="359">
                  <c:v>1.4533563002482593E-2</c:v>
                </c:pt>
                <c:pt idx="360">
                  <c:v>7.9611663550319747E-3</c:v>
                </c:pt>
                <c:pt idx="361">
                  <c:v>-7.9799564228628973E-3</c:v>
                </c:pt>
                <c:pt idx="362">
                  <c:v>2.1455117111598785E-3</c:v>
                </c:pt>
                <c:pt idx="363">
                  <c:v>9.1316321923660113E-4</c:v>
                </c:pt>
                <c:pt idx="364">
                  <c:v>1.9000784972383322E-3</c:v>
                </c:pt>
                <c:pt idx="365">
                  <c:v>7.7520799118008122E-3</c:v>
                </c:pt>
                <c:pt idx="366">
                  <c:v>6.4217215558963984E-3</c:v>
                </c:pt>
                <c:pt idx="367">
                  <c:v>1.262467547448496E-2</c:v>
                </c:pt>
                <c:pt idx="368">
                  <c:v>1.9478345399859612E-3</c:v>
                </c:pt>
                <c:pt idx="369">
                  <c:v>1.387093667837596E-4</c:v>
                </c:pt>
                <c:pt idx="370">
                  <c:v>-1.6548513231568192E-3</c:v>
                </c:pt>
                <c:pt idx="371">
                  <c:v>-7.5075171127983288E-3</c:v>
                </c:pt>
                <c:pt idx="372">
                  <c:v>-1.9957832377297531E-3</c:v>
                </c:pt>
                <c:pt idx="373">
                  <c:v>6.1656461003181005E-3</c:v>
                </c:pt>
                <c:pt idx="374">
                  <c:v>1.6385227767910255E-2</c:v>
                </c:pt>
                <c:pt idx="375">
                  <c:v>-2.0945455270553579E-3</c:v>
                </c:pt>
                <c:pt idx="376">
                  <c:v>6.1394007110790816E-3</c:v>
                </c:pt>
                <c:pt idx="377">
                  <c:v>3.179029195718532E-3</c:v>
                </c:pt>
                <c:pt idx="378">
                  <c:v>-1.1557808696605729E-3</c:v>
                </c:pt>
                <c:pt idx="379">
                  <c:v>-5.1637660559036352E-3</c:v>
                </c:pt>
                <c:pt idx="380">
                  <c:v>1.0325857862033973E-2</c:v>
                </c:pt>
                <c:pt idx="381">
                  <c:v>4.8456032700977085E-3</c:v>
                </c:pt>
                <c:pt idx="382">
                  <c:v>2.1809050967630641E-3</c:v>
                </c:pt>
                <c:pt idx="383">
                  <c:v>6.4776933205703572E-3</c:v>
                </c:pt>
                <c:pt idx="384">
                  <c:v>-1.6157464410664641E-3</c:v>
                </c:pt>
                <c:pt idx="385">
                  <c:v>-2.1704570231690958E-3</c:v>
                </c:pt>
                <c:pt idx="386">
                  <c:v>-1.0019496514618587E-2</c:v>
                </c:pt>
                <c:pt idx="387">
                  <c:v>1.0928305160651977E-2</c:v>
                </c:pt>
                <c:pt idx="388">
                  <c:v>-8.4209017277406956E-3</c:v>
                </c:pt>
                <c:pt idx="389">
                  <c:v>5.8617111053954228E-3</c:v>
                </c:pt>
                <c:pt idx="390">
                  <c:v>2.300610142290382E-3</c:v>
                </c:pt>
                <c:pt idx="391">
                  <c:v>7.7081324762070099E-3</c:v>
                </c:pt>
                <c:pt idx="392">
                  <c:v>-5.4330981662707787E-4</c:v>
                </c:pt>
                <c:pt idx="393">
                  <c:v>5.1725113474071173E-3</c:v>
                </c:pt>
                <c:pt idx="394">
                  <c:v>-6.1152587642956339E-3</c:v>
                </c:pt>
                <c:pt idx="395">
                  <c:v>4.1142965154290379E-3</c:v>
                </c:pt>
                <c:pt idx="396">
                  <c:v>-1.3952921436075287E-2</c:v>
                </c:pt>
                <c:pt idx="397">
                  <c:v>-1.4348235737426787E-2</c:v>
                </c:pt>
                <c:pt idx="398">
                  <c:v>-1.8527225051757388E-2</c:v>
                </c:pt>
                <c:pt idx="399">
                  <c:v>-1.4981813197914071E-2</c:v>
                </c:pt>
                <c:pt idx="400">
                  <c:v>-4.0506140790529457E-4</c:v>
                </c:pt>
                <c:pt idx="401">
                  <c:v>1.6411881645950664E-2</c:v>
                </c:pt>
                <c:pt idx="402">
                  <c:v>1.4877244755559307E-2</c:v>
                </c:pt>
                <c:pt idx="403">
                  <c:v>-9.1184817755429332E-3</c:v>
                </c:pt>
                <c:pt idx="404">
                  <c:v>-1.0434243658369483E-2</c:v>
                </c:pt>
                <c:pt idx="405">
                  <c:v>6.3022279770088381E-3</c:v>
                </c:pt>
                <c:pt idx="406">
                  <c:v>-1.9781240822818111E-2</c:v>
                </c:pt>
                <c:pt idx="407">
                  <c:v>8.5253505157044905E-3</c:v>
                </c:pt>
                <c:pt idx="408">
                  <c:v>2.0976687368958493E-2</c:v>
                </c:pt>
                <c:pt idx="409">
                  <c:v>2.9689729008670054E-3</c:v>
                </c:pt>
                <c:pt idx="410">
                  <c:v>1.92802023359887E-3</c:v>
                </c:pt>
                <c:pt idx="411">
                  <c:v>4.3553507954404254E-3</c:v>
                </c:pt>
                <c:pt idx="412">
                  <c:v>-7.6163688676058562E-3</c:v>
                </c:pt>
                <c:pt idx="413">
                  <c:v>-1.8119058057761501E-2</c:v>
                </c:pt>
                <c:pt idx="414">
                  <c:v>1.1762890761754581E-2</c:v>
                </c:pt>
                <c:pt idx="415">
                  <c:v>-1.2847294222045495E-2</c:v>
                </c:pt>
                <c:pt idx="416">
                  <c:v>2.1144370263193414E-2</c:v>
                </c:pt>
                <c:pt idx="417">
                  <c:v>1.1712611810469353E-2</c:v>
                </c:pt>
                <c:pt idx="418">
                  <c:v>-1.1048170599472055E-2</c:v>
                </c:pt>
                <c:pt idx="419">
                  <c:v>7.1690156579016333E-3</c:v>
                </c:pt>
                <c:pt idx="420">
                  <c:v>1.5401169264549295E-2</c:v>
                </c:pt>
                <c:pt idx="421">
                  <c:v>8.7053477831116194E-3</c:v>
                </c:pt>
                <c:pt idx="422">
                  <c:v>3.9594812684185885E-3</c:v>
                </c:pt>
                <c:pt idx="423">
                  <c:v>-6.4481856414125311E-3</c:v>
                </c:pt>
                <c:pt idx="424">
                  <c:v>4.9036840154439553E-3</c:v>
                </c:pt>
                <c:pt idx="425">
                  <c:v>1.1831648325426356E-2</c:v>
                </c:pt>
                <c:pt idx="426">
                  <c:v>1.9306390767695122E-3</c:v>
                </c:pt>
                <c:pt idx="427">
                  <c:v>-5.731563664199738E-3</c:v>
                </c:pt>
                <c:pt idx="428">
                  <c:v>3.6941560618221E-4</c:v>
                </c:pt>
                <c:pt idx="429">
                  <c:v>3.0270993233851261E-3</c:v>
                </c:pt>
                <c:pt idx="430">
                  <c:v>4.2419743650146911E-3</c:v>
                </c:pt>
                <c:pt idx="431">
                  <c:v>-1.1351252958765917E-4</c:v>
                </c:pt>
                <c:pt idx="432">
                  <c:v>-9.4699100106087619E-3</c:v>
                </c:pt>
                <c:pt idx="433">
                  <c:v>8.3227533144850062E-3</c:v>
                </c:pt>
                <c:pt idx="434">
                  <c:v>-1.3267604335093212E-2</c:v>
                </c:pt>
                <c:pt idx="435">
                  <c:v>7.7353847243807495E-3</c:v>
                </c:pt>
                <c:pt idx="436">
                  <c:v>5.6355956938714208E-4</c:v>
                </c:pt>
                <c:pt idx="437">
                  <c:v>-6.8585769702346087E-3</c:v>
                </c:pt>
                <c:pt idx="438">
                  <c:v>7.4310148797500537E-3</c:v>
                </c:pt>
                <c:pt idx="439">
                  <c:v>-2.3780613939901503E-2</c:v>
                </c:pt>
                <c:pt idx="440">
                  <c:v>-1.5906516302746251E-2</c:v>
                </c:pt>
                <c:pt idx="441">
                  <c:v>1.4469585821359755E-2</c:v>
                </c:pt>
                <c:pt idx="442">
                  <c:v>1.1252919781011544E-2</c:v>
                </c:pt>
                <c:pt idx="443">
                  <c:v>-9.2359137034621064E-3</c:v>
                </c:pt>
                <c:pt idx="444">
                  <c:v>-3.2087162067494781E-3</c:v>
                </c:pt>
                <c:pt idx="445">
                  <c:v>3.7679093824830538E-3</c:v>
                </c:pt>
                <c:pt idx="446">
                  <c:v>1.8907994757400078E-2</c:v>
                </c:pt>
                <c:pt idx="447">
                  <c:v>1.7907475275755103E-3</c:v>
                </c:pt>
                <c:pt idx="448">
                  <c:v>3.8534123403770465E-3</c:v>
                </c:pt>
                <c:pt idx="449">
                  <c:v>7.1941517332122923E-3</c:v>
                </c:pt>
                <c:pt idx="450">
                  <c:v>5.1554891648276239E-3</c:v>
                </c:pt>
                <c:pt idx="451">
                  <c:v>-9.2260328510305632E-4</c:v>
                </c:pt>
                <c:pt idx="452">
                  <c:v>5.2343730788542513E-4</c:v>
                </c:pt>
                <c:pt idx="453">
                  <c:v>6.414727023626378E-3</c:v>
                </c:pt>
                <c:pt idx="454">
                  <c:v>-6.1097004515284206E-3</c:v>
                </c:pt>
                <c:pt idx="455">
                  <c:v>9.0322731363716713E-3</c:v>
                </c:pt>
                <c:pt idx="456">
                  <c:v>-3.9626766770503334E-3</c:v>
                </c:pt>
                <c:pt idx="457">
                  <c:v>1.2199219587174969E-2</c:v>
                </c:pt>
                <c:pt idx="458">
                  <c:v>1.9769945320913416E-3</c:v>
                </c:pt>
                <c:pt idx="459">
                  <c:v>2.4064121518341816E-3</c:v>
                </c:pt>
                <c:pt idx="460">
                  <c:v>3.5218431710548944E-3</c:v>
                </c:pt>
                <c:pt idx="461">
                  <c:v>2.1892706069090969E-3</c:v>
                </c:pt>
                <c:pt idx="462">
                  <c:v>1.1803032657072134E-2</c:v>
                </c:pt>
                <c:pt idx="463">
                  <c:v>1.3942714686491348E-3</c:v>
                </c:pt>
                <c:pt idx="464">
                  <c:v>-1.5807976575000072E-3</c:v>
                </c:pt>
                <c:pt idx="465">
                  <c:v>5.3565234520383783E-3</c:v>
                </c:pt>
                <c:pt idx="466">
                  <c:v>-1.6038839670000529E-3</c:v>
                </c:pt>
                <c:pt idx="467">
                  <c:v>3.0672267494937449E-4</c:v>
                </c:pt>
                <c:pt idx="468">
                  <c:v>4.1860691609761653E-3</c:v>
                </c:pt>
                <c:pt idx="469">
                  <c:v>-1.3380207744913978E-3</c:v>
                </c:pt>
                <c:pt idx="470">
                  <c:v>3.2496493444513332E-3</c:v>
                </c:pt>
                <c:pt idx="471">
                  <c:v>7.3755537838001315E-3</c:v>
                </c:pt>
                <c:pt idx="472">
                  <c:v>4.5586793076187217E-3</c:v>
                </c:pt>
                <c:pt idx="473">
                  <c:v>4.3721511091561645E-3</c:v>
                </c:pt>
                <c:pt idx="474">
                  <c:v>-4.3154466829533628E-3</c:v>
                </c:pt>
                <c:pt idx="475">
                  <c:v>-1.7401678500241448E-3</c:v>
                </c:pt>
                <c:pt idx="476">
                  <c:v>1.808493437096571E-3</c:v>
                </c:pt>
                <c:pt idx="477">
                  <c:v>3.0172877222595443E-3</c:v>
                </c:pt>
                <c:pt idx="478">
                  <c:v>7.4108775505568924E-3</c:v>
                </c:pt>
                <c:pt idx="479">
                  <c:v>4.7754219888984789E-3</c:v>
                </c:pt>
                <c:pt idx="480">
                  <c:v>1.3211236199083438E-3</c:v>
                </c:pt>
                <c:pt idx="481">
                  <c:v>-6.1649482377558787E-4</c:v>
                </c:pt>
                <c:pt idx="482">
                  <c:v>-2.152156639739386E-2</c:v>
                </c:pt>
                <c:pt idx="483">
                  <c:v>6.9626764700465582E-3</c:v>
                </c:pt>
                <c:pt idx="484">
                  <c:v>6.7830959396321068E-3</c:v>
                </c:pt>
                <c:pt idx="485">
                  <c:v>6.6368637206985978E-3</c:v>
                </c:pt>
                <c:pt idx="486">
                  <c:v>3.4665357403207927E-3</c:v>
                </c:pt>
                <c:pt idx="487">
                  <c:v>-1.8472826839608749E-3</c:v>
                </c:pt>
                <c:pt idx="488">
                  <c:v>8.2025054348153963E-4</c:v>
                </c:pt>
                <c:pt idx="489">
                  <c:v>2.7869634867684853E-3</c:v>
                </c:pt>
                <c:pt idx="490">
                  <c:v>1.0413708685272267E-2</c:v>
                </c:pt>
                <c:pt idx="491">
                  <c:v>7.1436259730489372E-3</c:v>
                </c:pt>
                <c:pt idx="492">
                  <c:v>5.1405604633374532E-3</c:v>
                </c:pt>
                <c:pt idx="493">
                  <c:v>5.9709275435378616E-4</c:v>
                </c:pt>
                <c:pt idx="494">
                  <c:v>-4.2966046546814851E-4</c:v>
                </c:pt>
                <c:pt idx="495">
                  <c:v>1.2347534274058831E-2</c:v>
                </c:pt>
                <c:pt idx="496">
                  <c:v>1.6927547199671103E-3</c:v>
                </c:pt>
                <c:pt idx="497">
                  <c:v>4.4346640973391514E-4</c:v>
                </c:pt>
                <c:pt idx="498">
                  <c:v>1.3275294306692575E-3</c:v>
                </c:pt>
                <c:pt idx="499">
                  <c:v>8.1569852898953216E-3</c:v>
                </c:pt>
                <c:pt idx="500">
                  <c:v>-2.0057145684233193E-3</c:v>
                </c:pt>
                <c:pt idx="501">
                  <c:v>-8.7355232824555332E-3</c:v>
                </c:pt>
                <c:pt idx="502">
                  <c:v>1.1702065155976753E-2</c:v>
                </c:pt>
                <c:pt idx="503">
                  <c:v>-6.2197308745830984E-3</c:v>
                </c:pt>
                <c:pt idx="504">
                  <c:v>-2.6544997515563786E-3</c:v>
                </c:pt>
                <c:pt idx="505">
                  <c:v>9.7720085084659659E-3</c:v>
                </c:pt>
                <c:pt idx="506">
                  <c:v>-5.5639224699826229E-4</c:v>
                </c:pt>
                <c:pt idx="507">
                  <c:v>1.0867980678764686E-2</c:v>
                </c:pt>
                <c:pt idx="508">
                  <c:v>6.5060736532744651E-3</c:v>
                </c:pt>
                <c:pt idx="509">
                  <c:v>-3.2940021767166585E-3</c:v>
                </c:pt>
                <c:pt idx="510">
                  <c:v>5.9233843482812808E-3</c:v>
                </c:pt>
                <c:pt idx="511">
                  <c:v>-4.6981277247629366E-4</c:v>
                </c:pt>
                <c:pt idx="512">
                  <c:v>8.276860631383871E-3</c:v>
                </c:pt>
                <c:pt idx="513">
                  <c:v>8.2258506367123962E-3</c:v>
                </c:pt>
                <c:pt idx="514">
                  <c:v>-2.9203546287081465E-4</c:v>
                </c:pt>
                <c:pt idx="515">
                  <c:v>3.9464078272348152E-3</c:v>
                </c:pt>
                <c:pt idx="516">
                  <c:v>-4.5476126693294872E-3</c:v>
                </c:pt>
                <c:pt idx="517">
                  <c:v>6.980757201197234E-3</c:v>
                </c:pt>
                <c:pt idx="518">
                  <c:v>-3.1457914622672146E-2</c:v>
                </c:pt>
                <c:pt idx="519">
                  <c:v>3.7232636269489802E-3</c:v>
                </c:pt>
                <c:pt idx="520">
                  <c:v>1.3256738507454735E-2</c:v>
                </c:pt>
                <c:pt idx="521">
                  <c:v>-1.1635740583601267E-2</c:v>
                </c:pt>
                <c:pt idx="522">
                  <c:v>1.024040364259949E-2</c:v>
                </c:pt>
                <c:pt idx="523">
                  <c:v>-1.6839509095490326E-2</c:v>
                </c:pt>
                <c:pt idx="524">
                  <c:v>1.7301723970368901E-2</c:v>
                </c:pt>
                <c:pt idx="525">
                  <c:v>1.684280955214746E-2</c:v>
                </c:pt>
                <c:pt idx="526">
                  <c:v>7.9310449873498182E-3</c:v>
                </c:pt>
                <c:pt idx="527">
                  <c:v>-2.7443646052415591E-3</c:v>
                </c:pt>
                <c:pt idx="528">
                  <c:v>-5.644786282928322E-3</c:v>
                </c:pt>
                <c:pt idx="529">
                  <c:v>1.783252284429342E-2</c:v>
                </c:pt>
                <c:pt idx="530">
                  <c:v>2.3367831224762074E-3</c:v>
                </c:pt>
                <c:pt idx="531">
                  <c:v>-9.8969104259794059E-4</c:v>
                </c:pt>
                <c:pt idx="532">
                  <c:v>5.0460933781985712E-3</c:v>
                </c:pt>
                <c:pt idx="533">
                  <c:v>-2.5879161154728283E-3</c:v>
                </c:pt>
                <c:pt idx="534">
                  <c:v>4.7450502395454362E-3</c:v>
                </c:pt>
                <c:pt idx="535">
                  <c:v>6.9082137473320821E-4</c:v>
                </c:pt>
                <c:pt idx="536">
                  <c:v>-6.5371527697522074E-3</c:v>
                </c:pt>
                <c:pt idx="537">
                  <c:v>-3.767099397005505E-2</c:v>
                </c:pt>
                <c:pt idx="538">
                  <c:v>-6.3278954160147826E-3</c:v>
                </c:pt>
                <c:pt idx="539">
                  <c:v>-3.7619889728407414E-2</c:v>
                </c:pt>
                <c:pt idx="540">
                  <c:v>-2.9993804327725936E-2</c:v>
                </c:pt>
                <c:pt idx="541">
                  <c:v>-5.9940156535607067E-2</c:v>
                </c:pt>
                <c:pt idx="542">
                  <c:v>2.4087813864218106E-2</c:v>
                </c:pt>
                <c:pt idx="543">
                  <c:v>4.8567094246593175E-2</c:v>
                </c:pt>
                <c:pt idx="544">
                  <c:v>-1.9541381782833638E-2</c:v>
                </c:pt>
                <c:pt idx="545">
                  <c:v>1.2489723922831895E-2</c:v>
                </c:pt>
                <c:pt idx="546">
                  <c:v>-4.9255654907556269E-2</c:v>
                </c:pt>
                <c:pt idx="547">
                  <c:v>-3.7609725268595302E-2</c:v>
                </c:pt>
                <c:pt idx="548">
                  <c:v>-2.1080458289449339E-2</c:v>
                </c:pt>
                <c:pt idx="549">
                  <c:v>5.8761013320494061E-3</c:v>
                </c:pt>
                <c:pt idx="550">
                  <c:v>-8.9184951626517669E-2</c:v>
                </c:pt>
                <c:pt idx="551">
                  <c:v>-2.8081724212394882E-2</c:v>
                </c:pt>
                <c:pt idx="552">
                  <c:v>-2.9041895343785502E-2</c:v>
                </c:pt>
                <c:pt idx="553">
                  <c:v>-4.0832131658168513E-2</c:v>
                </c:pt>
                <c:pt idx="554">
                  <c:v>6.0698999520383268E-3</c:v>
                </c:pt>
                <c:pt idx="555">
                  <c:v>-2.1149063422132061E-2</c:v>
                </c:pt>
                <c:pt idx="556">
                  <c:v>1.9866459069706379E-2</c:v>
                </c:pt>
                <c:pt idx="557">
                  <c:v>-7.4171440257229118E-2</c:v>
                </c:pt>
                <c:pt idx="558">
                  <c:v>2.8489383374038734E-2</c:v>
                </c:pt>
                <c:pt idx="559">
                  <c:v>5.664306872403653E-2</c:v>
                </c:pt>
                <c:pt idx="560">
                  <c:v>2.1789860008629251E-2</c:v>
                </c:pt>
                <c:pt idx="561">
                  <c:v>2.6591714604998751E-2</c:v>
                </c:pt>
                <c:pt idx="562">
                  <c:v>2.1445562523700152E-3</c:v>
                </c:pt>
                <c:pt idx="563">
                  <c:v>2.6533177412106465E-2</c:v>
                </c:pt>
                <c:pt idx="564">
                  <c:v>-5.5995156180491557E-2</c:v>
                </c:pt>
                <c:pt idx="565">
                  <c:v>-1.8853450821887188E-2</c:v>
                </c:pt>
                <c:pt idx="566">
                  <c:v>2.7882624331075748E-2</c:v>
                </c:pt>
                <c:pt idx="567">
                  <c:v>3.0500163403257795E-2</c:v>
                </c:pt>
                <c:pt idx="568">
                  <c:v>7.1752592444586025E-2</c:v>
                </c:pt>
                <c:pt idx="569">
                  <c:v>-2.3586017065272219E-2</c:v>
                </c:pt>
                <c:pt idx="570">
                  <c:v>4.0880508780940517E-2</c:v>
                </c:pt>
                <c:pt idx="571">
                  <c:v>3.0556551688417457E-3</c:v>
                </c:pt>
                <c:pt idx="572">
                  <c:v>1.046663795100226E-2</c:v>
                </c:pt>
                <c:pt idx="573">
                  <c:v>-3.4383509746687586E-3</c:v>
                </c:pt>
                <c:pt idx="574">
                  <c:v>2.2737294090896159E-3</c:v>
                </c:pt>
                <c:pt idx="575">
                  <c:v>1.9071393450287778E-2</c:v>
                </c:pt>
                <c:pt idx="576">
                  <c:v>2.0300775822957211E-3</c:v>
                </c:pt>
                <c:pt idx="577">
                  <c:v>-2.5837720664770799E-2</c:v>
                </c:pt>
                <c:pt idx="578">
                  <c:v>2.0103603937237746E-3</c:v>
                </c:pt>
                <c:pt idx="579">
                  <c:v>1.0400580064437347E-2</c:v>
                </c:pt>
                <c:pt idx="580">
                  <c:v>1.6273958275992975E-3</c:v>
                </c:pt>
                <c:pt idx="581">
                  <c:v>1.8533365891956134E-2</c:v>
                </c:pt>
                <c:pt idx="582">
                  <c:v>2.3741938980958423E-2</c:v>
                </c:pt>
                <c:pt idx="583">
                  <c:v>4.2047385738681296E-3</c:v>
                </c:pt>
                <c:pt idx="584">
                  <c:v>5.8256919102496335E-3</c:v>
                </c:pt>
                <c:pt idx="585">
                  <c:v>-2.5486398184724073E-2</c:v>
                </c:pt>
                <c:pt idx="586">
                  <c:v>-2.2651222581357561E-2</c:v>
                </c:pt>
                <c:pt idx="587">
                  <c:v>2.3463020499571118E-2</c:v>
                </c:pt>
                <c:pt idx="588">
                  <c:v>6.6731955922549983E-3</c:v>
                </c:pt>
                <c:pt idx="589">
                  <c:v>-1.3888451042368458E-3</c:v>
                </c:pt>
                <c:pt idx="590">
                  <c:v>1.3426558668761256E-2</c:v>
                </c:pt>
                <c:pt idx="591">
                  <c:v>3.4297743917206481E-3</c:v>
                </c:pt>
                <c:pt idx="592">
                  <c:v>1.0596825870200881E-2</c:v>
                </c:pt>
                <c:pt idx="593">
                  <c:v>-3.052248527325447E-2</c:v>
                </c:pt>
                <c:pt idx="594">
                  <c:v>-3.0310772516580934E-2</c:v>
                </c:pt>
                <c:pt idx="595">
                  <c:v>1.5858243252253466E-2</c:v>
                </c:pt>
                <c:pt idx="596">
                  <c:v>3.5625629600985163E-2</c:v>
                </c:pt>
                <c:pt idx="597">
                  <c:v>1.4967150347203279E-2</c:v>
                </c:pt>
                <c:pt idx="598">
                  <c:v>2.7406355620265702E-3</c:v>
                </c:pt>
                <c:pt idx="599">
                  <c:v>7.3396792763943527E-3</c:v>
                </c:pt>
                <c:pt idx="600">
                  <c:v>-8.348311509845753E-3</c:v>
                </c:pt>
                <c:pt idx="601">
                  <c:v>2.330999484849398E-2</c:v>
                </c:pt>
                <c:pt idx="602">
                  <c:v>5.3265682679283074E-3</c:v>
                </c:pt>
                <c:pt idx="603">
                  <c:v>1.3005014913272939E-2</c:v>
                </c:pt>
                <c:pt idx="604">
                  <c:v>-7.933846210942317E-3</c:v>
                </c:pt>
                <c:pt idx="605">
                  <c:v>6.1060331917673662E-3</c:v>
                </c:pt>
                <c:pt idx="606">
                  <c:v>1.0967328983832264E-2</c:v>
                </c:pt>
                <c:pt idx="607">
                  <c:v>1.4034693859368074E-2</c:v>
                </c:pt>
                <c:pt idx="608">
                  <c:v>5.6082483645730789E-3</c:v>
                </c:pt>
                <c:pt idx="609">
                  <c:v>2.072794672101809E-2</c:v>
                </c:pt>
                <c:pt idx="610">
                  <c:v>1.4356282984319953E-2</c:v>
                </c:pt>
                <c:pt idx="611">
                  <c:v>5.7313896573994386E-3</c:v>
                </c:pt>
                <c:pt idx="612">
                  <c:v>7.0705160643741254E-4</c:v>
                </c:pt>
                <c:pt idx="613">
                  <c:v>-3.4264601098574217E-2</c:v>
                </c:pt>
                <c:pt idx="614">
                  <c:v>-2.0078530563434959E-2</c:v>
                </c:pt>
                <c:pt idx="615">
                  <c:v>-3.0665833835800096E-2</c:v>
                </c:pt>
                <c:pt idx="616">
                  <c:v>5.3877495569947732E-2</c:v>
                </c:pt>
                <c:pt idx="617">
                  <c:v>2.6549335620459193E-3</c:v>
                </c:pt>
                <c:pt idx="618">
                  <c:v>-1.2829142796682288E-2</c:v>
                </c:pt>
                <c:pt idx="619">
                  <c:v>1.5609627780597313E-2</c:v>
                </c:pt>
                <c:pt idx="620">
                  <c:v>-1.7324842327754199E-2</c:v>
                </c:pt>
                <c:pt idx="621">
                  <c:v>1.7794603549522132E-2</c:v>
                </c:pt>
                <c:pt idx="622">
                  <c:v>-8.8020978277678144E-3</c:v>
                </c:pt>
                <c:pt idx="623">
                  <c:v>-2.6345125227955325E-2</c:v>
                </c:pt>
                <c:pt idx="624">
                  <c:v>1.1176110492431418E-2</c:v>
                </c:pt>
                <c:pt idx="625">
                  <c:v>-2.1291573617371062E-2</c:v>
                </c:pt>
                <c:pt idx="626">
                  <c:v>1.3249178044067157E-2</c:v>
                </c:pt>
                <c:pt idx="627">
                  <c:v>2.2446470274284001E-2</c:v>
                </c:pt>
                <c:pt idx="628">
                  <c:v>1.5234593604936168E-2</c:v>
                </c:pt>
                <c:pt idx="629">
                  <c:v>5.151233282424816E-3</c:v>
                </c:pt>
                <c:pt idx="630">
                  <c:v>4.9437696084815106E-3</c:v>
                </c:pt>
                <c:pt idx="631">
                  <c:v>-4.4780170828670777E-3</c:v>
                </c:pt>
                <c:pt idx="632">
                  <c:v>9.4978247216765538E-3</c:v>
                </c:pt>
                <c:pt idx="633">
                  <c:v>-8.4566822855325907E-3</c:v>
                </c:pt>
                <c:pt idx="634">
                  <c:v>2.0594834826373986E-2</c:v>
                </c:pt>
                <c:pt idx="635">
                  <c:v>-2.4052194223021659E-2</c:v>
                </c:pt>
                <c:pt idx="636">
                  <c:v>3.2604768330794134E-2</c:v>
                </c:pt>
                <c:pt idx="637">
                  <c:v>-5.9973165069509022E-3</c:v>
                </c:pt>
                <c:pt idx="638">
                  <c:v>6.6367016826486026E-3</c:v>
                </c:pt>
                <c:pt idx="639">
                  <c:v>6.9939456539222099E-4</c:v>
                </c:pt>
                <c:pt idx="640">
                  <c:v>1.7095845459700974E-2</c:v>
                </c:pt>
                <c:pt idx="641">
                  <c:v>-4.4251996274583425E-3</c:v>
                </c:pt>
                <c:pt idx="642">
                  <c:v>6.8952531271499837E-3</c:v>
                </c:pt>
                <c:pt idx="643">
                  <c:v>-1.9342426051551408E-2</c:v>
                </c:pt>
                <c:pt idx="644">
                  <c:v>1.1443017689491673E-3</c:v>
                </c:pt>
                <c:pt idx="645">
                  <c:v>6.0851821551908521E-3</c:v>
                </c:pt>
                <c:pt idx="646">
                  <c:v>-1.9825294695522125E-3</c:v>
                </c:pt>
                <c:pt idx="647">
                  <c:v>2.3745642148597489E-3</c:v>
                </c:pt>
                <c:pt idx="648">
                  <c:v>1.5029866458424045E-2</c:v>
                </c:pt>
                <c:pt idx="649">
                  <c:v>7.2440199533473394E-3</c:v>
                </c:pt>
                <c:pt idx="650">
                  <c:v>1.2817726317543852E-3</c:v>
                </c:pt>
                <c:pt idx="651">
                  <c:v>1.0713803556885809E-2</c:v>
                </c:pt>
                <c:pt idx="652">
                  <c:v>2.7879126625867069E-3</c:v>
                </c:pt>
                <c:pt idx="653">
                  <c:v>6.8040779596915194E-3</c:v>
                </c:pt>
                <c:pt idx="654">
                  <c:v>6.4529313859874021E-3</c:v>
                </c:pt>
                <c:pt idx="655">
                  <c:v>5.8197048701221481E-3</c:v>
                </c:pt>
                <c:pt idx="656">
                  <c:v>-4.7138180429759481E-3</c:v>
                </c:pt>
                <c:pt idx="657">
                  <c:v>6.9637722623935609E-3</c:v>
                </c:pt>
                <c:pt idx="658">
                  <c:v>-8.7662348235654575E-4</c:v>
                </c:pt>
                <c:pt idx="659">
                  <c:v>5.0496754091513222E-3</c:v>
                </c:pt>
                <c:pt idx="660">
                  <c:v>2.8841508901754479E-3</c:v>
                </c:pt>
                <c:pt idx="661">
                  <c:v>2.6265302064979843E-3</c:v>
                </c:pt>
                <c:pt idx="662">
                  <c:v>-1.0900813472706054E-2</c:v>
                </c:pt>
                <c:pt idx="663">
                  <c:v>9.8218585856375031E-3</c:v>
                </c:pt>
                <c:pt idx="664">
                  <c:v>1.2062114617174539E-2</c:v>
                </c:pt>
                <c:pt idx="665">
                  <c:v>6.9790774433900757E-3</c:v>
                </c:pt>
                <c:pt idx="666">
                  <c:v>5.6023060991821369E-3</c:v>
                </c:pt>
                <c:pt idx="667">
                  <c:v>1.2919195078446518E-2</c:v>
                </c:pt>
                <c:pt idx="668">
                  <c:v>3.9865074684489604E-3</c:v>
                </c:pt>
                <c:pt idx="669">
                  <c:v>5.8710945552665735E-3</c:v>
                </c:pt>
                <c:pt idx="670">
                  <c:v>-1.2327354508989588E-4</c:v>
                </c:pt>
                <c:pt idx="671">
                  <c:v>1.3110485929835672E-2</c:v>
                </c:pt>
                <c:pt idx="672">
                  <c:v>7.8135598279786868E-3</c:v>
                </c:pt>
                <c:pt idx="673">
                  <c:v>-3.8394969951401514E-2</c:v>
                </c:pt>
                <c:pt idx="674">
                  <c:v>-2.8750362850777492E-2</c:v>
                </c:pt>
                <c:pt idx="675">
                  <c:v>-7.278859802919784E-5</c:v>
                </c:pt>
                <c:pt idx="676">
                  <c:v>1.5872486312105711E-2</c:v>
                </c:pt>
                <c:pt idx="677">
                  <c:v>-2.1003927487728224E-2</c:v>
                </c:pt>
                <c:pt idx="678">
                  <c:v>4.5886049204964009E-3</c:v>
                </c:pt>
                <c:pt idx="679">
                  <c:v>1.6403426619445806E-2</c:v>
                </c:pt>
                <c:pt idx="680">
                  <c:v>1.9147597439377222E-3</c:v>
                </c:pt>
                <c:pt idx="681">
                  <c:v>-2.2677507352351359E-2</c:v>
                </c:pt>
                <c:pt idx="682">
                  <c:v>4.4728888525881923E-3</c:v>
                </c:pt>
                <c:pt idx="683">
                  <c:v>-2.5861826175349392E-2</c:v>
                </c:pt>
                <c:pt idx="684">
                  <c:v>4.4187865710647346E-3</c:v>
                </c:pt>
                <c:pt idx="685">
                  <c:v>9.5757517313042641E-3</c:v>
                </c:pt>
                <c:pt idx="686">
                  <c:v>-3.4688676334487349E-2</c:v>
                </c:pt>
                <c:pt idx="687">
                  <c:v>4.6147549015810013E-3</c:v>
                </c:pt>
                <c:pt idx="688">
                  <c:v>3.6074998859286125E-2</c:v>
                </c:pt>
                <c:pt idx="689">
                  <c:v>6.8348933735624421E-3</c:v>
                </c:pt>
                <c:pt idx="690">
                  <c:v>-2.8584639811523684E-3</c:v>
                </c:pt>
                <c:pt idx="691">
                  <c:v>1.6680683879047125E-2</c:v>
                </c:pt>
                <c:pt idx="692">
                  <c:v>-1.6392452655007172E-2</c:v>
                </c:pt>
                <c:pt idx="693">
                  <c:v>1.0882190878803186E-2</c:v>
                </c:pt>
                <c:pt idx="694">
                  <c:v>1.5437260903674779E-2</c:v>
                </c:pt>
                <c:pt idx="695">
                  <c:v>-8.0030416163878494E-3</c:v>
                </c:pt>
                <c:pt idx="696">
                  <c:v>1.8243513912967815E-2</c:v>
                </c:pt>
                <c:pt idx="697">
                  <c:v>9.5778686868865509E-3</c:v>
                </c:pt>
                <c:pt idx="698">
                  <c:v>1.4663669905071307E-2</c:v>
                </c:pt>
                <c:pt idx="699">
                  <c:v>1.2344479801366867E-2</c:v>
                </c:pt>
                <c:pt idx="700">
                  <c:v>-5.7326025826364346E-3</c:v>
                </c:pt>
                <c:pt idx="701">
                  <c:v>-2.1034281530128603E-2</c:v>
                </c:pt>
                <c:pt idx="702">
                  <c:v>1.4491728687539195E-2</c:v>
                </c:pt>
                <c:pt idx="703">
                  <c:v>7.2486885415284864E-4</c:v>
                </c:pt>
                <c:pt idx="704">
                  <c:v>-1.8488309322996645E-2</c:v>
                </c:pt>
                <c:pt idx="705">
                  <c:v>8.5630521118338406E-4</c:v>
                </c:pt>
                <c:pt idx="706">
                  <c:v>1.7150300257332723E-4</c:v>
                </c:pt>
                <c:pt idx="707">
                  <c:v>9.9182657858342474E-3</c:v>
                </c:pt>
                <c:pt idx="708">
                  <c:v>-7.6128438494921713E-3</c:v>
                </c:pt>
                <c:pt idx="709">
                  <c:v>-1.2981535293782594E-2</c:v>
                </c:pt>
                <c:pt idx="710">
                  <c:v>-2.1364364949323405E-2</c:v>
                </c:pt>
                <c:pt idx="711">
                  <c:v>-2.3522168607238776E-2</c:v>
                </c:pt>
                <c:pt idx="712">
                  <c:v>6.7210777240187172E-3</c:v>
                </c:pt>
                <c:pt idx="713">
                  <c:v>1.6304631465470501E-3</c:v>
                </c:pt>
                <c:pt idx="714">
                  <c:v>1.5241472363067013E-2</c:v>
                </c:pt>
                <c:pt idx="715">
                  <c:v>2.5688668649080544E-2</c:v>
                </c:pt>
                <c:pt idx="716">
                  <c:v>2.8278216141958828E-2</c:v>
                </c:pt>
                <c:pt idx="717">
                  <c:v>8.4889354632479257E-3</c:v>
                </c:pt>
                <c:pt idx="718">
                  <c:v>2.5976821645824169E-2</c:v>
                </c:pt>
                <c:pt idx="719">
                  <c:v>-1.2959060554314616E-2</c:v>
                </c:pt>
                <c:pt idx="720">
                  <c:v>7.4691203922520677E-3</c:v>
                </c:pt>
                <c:pt idx="721">
                  <c:v>4.818764201981823E-4</c:v>
                </c:pt>
                <c:pt idx="722">
                  <c:v>-2.7818422476041252E-3</c:v>
                </c:pt>
                <c:pt idx="723">
                  <c:v>1.6715578834318848E-2</c:v>
                </c:pt>
                <c:pt idx="724">
                  <c:v>4.0820113492591008E-3</c:v>
                </c:pt>
                <c:pt idx="725">
                  <c:v>1.2674704653918053E-3</c:v>
                </c:pt>
                <c:pt idx="726">
                  <c:v>-1.7296618345087656E-2</c:v>
                </c:pt>
                <c:pt idx="727">
                  <c:v>7.4182046589763122E-3</c:v>
                </c:pt>
                <c:pt idx="728">
                  <c:v>-3.5814425577786833E-3</c:v>
                </c:pt>
                <c:pt idx="729">
                  <c:v>1.0023762288723335E-2</c:v>
                </c:pt>
                <c:pt idx="730">
                  <c:v>1.4352514156297912E-2</c:v>
                </c:pt>
                <c:pt idx="731">
                  <c:v>1.6868183628620291E-3</c:v>
                </c:pt>
                <c:pt idx="732">
                  <c:v>-7.9039891755077201E-4</c:v>
                </c:pt>
                <c:pt idx="733">
                  <c:v>4.5614692756634663E-3</c:v>
                </c:pt>
                <c:pt idx="734">
                  <c:v>3.297214183179372E-3</c:v>
                </c:pt>
                <c:pt idx="735">
                  <c:v>5.4675671234699482E-3</c:v>
                </c:pt>
                <c:pt idx="736">
                  <c:v>1.5488762515390247E-3</c:v>
                </c:pt>
                <c:pt idx="737">
                  <c:v>8.4854246704837398E-3</c:v>
                </c:pt>
                <c:pt idx="738">
                  <c:v>-3.1803304726481258E-3</c:v>
                </c:pt>
                <c:pt idx="739">
                  <c:v>8.1800044338556938E-3</c:v>
                </c:pt>
                <c:pt idx="740">
                  <c:v>-1.4872936696247278E-2</c:v>
                </c:pt>
                <c:pt idx="741">
                  <c:v>-3.4338787172152972E-4</c:v>
                </c:pt>
                <c:pt idx="742">
                  <c:v>7.007488550781156E-3</c:v>
                </c:pt>
                <c:pt idx="743">
                  <c:v>-2.2641410205537929E-3</c:v>
                </c:pt>
                <c:pt idx="744">
                  <c:v>1.0469106401422061E-2</c:v>
                </c:pt>
                <c:pt idx="745">
                  <c:v>6.3568799916411288E-3</c:v>
                </c:pt>
                <c:pt idx="746">
                  <c:v>3.5194450389792855E-3</c:v>
                </c:pt>
                <c:pt idx="747">
                  <c:v>-1.1887189665751013E-2</c:v>
                </c:pt>
                <c:pt idx="748">
                  <c:v>5.1991263350166534E-3</c:v>
                </c:pt>
                <c:pt idx="749">
                  <c:v>-8.622993214913951E-4</c:v>
                </c:pt>
                <c:pt idx="750">
                  <c:v>8.6972786377060641E-4</c:v>
                </c:pt>
                <c:pt idx="751">
                  <c:v>1.0124733356066049E-2</c:v>
                </c:pt>
                <c:pt idx="752">
                  <c:v>9.4028216965616508E-3</c:v>
                </c:pt>
                <c:pt idx="753">
                  <c:v>-3.8208672247166623E-3</c:v>
                </c:pt>
                <c:pt idx="754">
                  <c:v>-2.8017951904106737E-4</c:v>
                </c:pt>
                <c:pt idx="755">
                  <c:v>1.0774828888158113E-2</c:v>
                </c:pt>
                <c:pt idx="756">
                  <c:v>-2.1189248852224413E-2</c:v>
                </c:pt>
                <c:pt idx="757">
                  <c:v>5.3061568216775197E-3</c:v>
                </c:pt>
                <c:pt idx="758">
                  <c:v>1.7600625423627433E-2</c:v>
                </c:pt>
                <c:pt idx="759">
                  <c:v>1.6686751143572032E-2</c:v>
                </c:pt>
                <c:pt idx="760">
                  <c:v>-3.1321851527604423E-3</c:v>
                </c:pt>
                <c:pt idx="761">
                  <c:v>1.8392476591470175E-4</c:v>
                </c:pt>
                <c:pt idx="762">
                  <c:v>8.6402360287950218E-4</c:v>
                </c:pt>
                <c:pt idx="763">
                  <c:v>4.7262197481180704E-3</c:v>
                </c:pt>
                <c:pt idx="764">
                  <c:v>-7.7411258576205689E-3</c:v>
                </c:pt>
                <c:pt idx="765">
                  <c:v>-1.5294137445626809E-3</c:v>
                </c:pt>
                <c:pt idx="766">
                  <c:v>1.1592427743941629E-2</c:v>
                </c:pt>
                <c:pt idx="767">
                  <c:v>1.3646993189470113E-2</c:v>
                </c:pt>
                <c:pt idx="768">
                  <c:v>-3.505200956441119E-3</c:v>
                </c:pt>
                <c:pt idx="769">
                  <c:v>3.0140651141003743E-3</c:v>
                </c:pt>
                <c:pt idx="770">
                  <c:v>4.213898193449991E-3</c:v>
                </c:pt>
                <c:pt idx="771">
                  <c:v>-7.5977242191992379E-3</c:v>
                </c:pt>
                <c:pt idx="772">
                  <c:v>-2.5536568154697278E-2</c:v>
                </c:pt>
                <c:pt idx="773">
                  <c:v>7.8343096975175518E-3</c:v>
                </c:pt>
                <c:pt idx="774">
                  <c:v>-1.4582613783548772E-2</c:v>
                </c:pt>
                <c:pt idx="775">
                  <c:v>2.0091773485793822E-2</c:v>
                </c:pt>
                <c:pt idx="776">
                  <c:v>1.5977816619021045E-2</c:v>
                </c:pt>
                <c:pt idx="777">
                  <c:v>-4.7290529983189762E-4</c:v>
                </c:pt>
                <c:pt idx="778">
                  <c:v>1.370245623508946E-2</c:v>
                </c:pt>
                <c:pt idx="779">
                  <c:v>5.1255782027734131E-3</c:v>
                </c:pt>
                <c:pt idx="780">
                  <c:v>6.2257965323874427E-3</c:v>
                </c:pt>
                <c:pt idx="781">
                  <c:v>3.8551160080402668E-3</c:v>
                </c:pt>
                <c:pt idx="782">
                  <c:v>-6.8831270228377926E-4</c:v>
                </c:pt>
                <c:pt idx="783">
                  <c:v>-8.0478264678327666E-4</c:v>
                </c:pt>
                <c:pt idx="784">
                  <c:v>9.2844690429648991E-3</c:v>
                </c:pt>
                <c:pt idx="785">
                  <c:v>-5.8702983445006653E-3</c:v>
                </c:pt>
                <c:pt idx="786">
                  <c:v>-1.4910955712932068E-4</c:v>
                </c:pt>
                <c:pt idx="787">
                  <c:v>2.3100257363728839E-3</c:v>
                </c:pt>
                <c:pt idx="788">
                  <c:v>-1.0455737990542665E-2</c:v>
                </c:pt>
                <c:pt idx="789">
                  <c:v>-8.2939337601340563E-3</c:v>
                </c:pt>
                <c:pt idx="790">
                  <c:v>5.8837113629284492E-3</c:v>
                </c:pt>
                <c:pt idx="791">
                  <c:v>1.3717142490546088E-2</c:v>
                </c:pt>
                <c:pt idx="792">
                  <c:v>-2.3402115319624443E-2</c:v>
                </c:pt>
                <c:pt idx="793">
                  <c:v>1.5696249246056628E-3</c:v>
                </c:pt>
                <c:pt idx="794">
                  <c:v>1.9678558233908204E-2</c:v>
                </c:pt>
                <c:pt idx="795">
                  <c:v>-1.1787001967183661E-2</c:v>
                </c:pt>
                <c:pt idx="796">
                  <c:v>-1.3782270239571896E-2</c:v>
                </c:pt>
                <c:pt idx="797">
                  <c:v>-7.3143907372487981E-3</c:v>
                </c:pt>
                <c:pt idx="798">
                  <c:v>1.6712913389531341E-2</c:v>
                </c:pt>
                <c:pt idx="799">
                  <c:v>3.0454268711058567E-3</c:v>
                </c:pt>
                <c:pt idx="800">
                  <c:v>1.3163817086021577E-2</c:v>
                </c:pt>
                <c:pt idx="801">
                  <c:v>7.9702419357447971E-3</c:v>
                </c:pt>
                <c:pt idx="802">
                  <c:v>3.4468833168663083E-3</c:v>
                </c:pt>
                <c:pt idx="803">
                  <c:v>6.3462854590253309E-3</c:v>
                </c:pt>
                <c:pt idx="804">
                  <c:v>1.0026456796284663E-2</c:v>
                </c:pt>
                <c:pt idx="805">
                  <c:v>-6.7132381049204142E-3</c:v>
                </c:pt>
                <c:pt idx="806">
                  <c:v>1.8759552000509141E-3</c:v>
                </c:pt>
                <c:pt idx="807">
                  <c:v>-1.1850797110217855E-2</c:v>
                </c:pt>
                <c:pt idx="808">
                  <c:v>1.7044933976111964E-3</c:v>
                </c:pt>
                <c:pt idx="809">
                  <c:v>7.1802114808069434E-3</c:v>
                </c:pt>
                <c:pt idx="810">
                  <c:v>-4.8026389611403953E-3</c:v>
                </c:pt>
                <c:pt idx="811">
                  <c:v>-1.2031852210254761E-2</c:v>
                </c:pt>
                <c:pt idx="812">
                  <c:v>1.2377099243855636E-2</c:v>
                </c:pt>
                <c:pt idx="813">
                  <c:v>1.6630028393341469E-2</c:v>
                </c:pt>
                <c:pt idx="814">
                  <c:v>-1.1592204936645696E-3</c:v>
                </c:pt>
                <c:pt idx="815">
                  <c:v>1.8656534193290685E-3</c:v>
                </c:pt>
                <c:pt idx="816">
                  <c:v>8.4309698692737189E-3</c:v>
                </c:pt>
                <c:pt idx="817">
                  <c:v>1.3204066646174933E-2</c:v>
                </c:pt>
                <c:pt idx="818">
                  <c:v>1.2919708815515688E-2</c:v>
                </c:pt>
                <c:pt idx="819">
                  <c:v>2.8791231859064928E-4</c:v>
                </c:pt>
                <c:pt idx="820">
                  <c:v>5.3171551592625646E-3</c:v>
                </c:pt>
                <c:pt idx="821">
                  <c:v>2.4948109142141307E-3</c:v>
                </c:pt>
                <c:pt idx="822">
                  <c:v>9.0862055211810983E-3</c:v>
                </c:pt>
                <c:pt idx="823">
                  <c:v>2.2534731715464561E-3</c:v>
                </c:pt>
                <c:pt idx="824">
                  <c:v>4.0340577200913084E-3</c:v>
                </c:pt>
                <c:pt idx="825">
                  <c:v>1.3560025751714058E-4</c:v>
                </c:pt>
                <c:pt idx="826">
                  <c:v>1.0667432716676306E-2</c:v>
                </c:pt>
                <c:pt idx="827">
                  <c:v>2.3130494704718596E-3</c:v>
                </c:pt>
                <c:pt idx="828">
                  <c:v>-5.3488606550574792E-3</c:v>
                </c:pt>
                <c:pt idx="829">
                  <c:v>-8.3752029754832272E-3</c:v>
                </c:pt>
                <c:pt idx="830">
                  <c:v>1.2905849618036782E-2</c:v>
                </c:pt>
                <c:pt idx="831">
                  <c:v>-8.6223971988137506E-3</c:v>
                </c:pt>
                <c:pt idx="832">
                  <c:v>1.4084386127484794E-2</c:v>
                </c:pt>
                <c:pt idx="833">
                  <c:v>1.602539485848264E-3</c:v>
                </c:pt>
                <c:pt idx="834">
                  <c:v>-2.3277600328384886E-4</c:v>
                </c:pt>
                <c:pt idx="835">
                  <c:v>6.7298902712883924E-3</c:v>
                </c:pt>
                <c:pt idx="836">
                  <c:v>-1.6555175446584004E-3</c:v>
                </c:pt>
                <c:pt idx="837">
                  <c:v>-1.1029265321989324E-3</c:v>
                </c:pt>
                <c:pt idx="838">
                  <c:v>-3.0894343223836834E-3</c:v>
                </c:pt>
                <c:pt idx="839">
                  <c:v>9.38682532465639E-5</c:v>
                </c:pt>
                <c:pt idx="840">
                  <c:v>-1.6367267694995819E-3</c:v>
                </c:pt>
                <c:pt idx="841">
                  <c:v>1.2547763031386279E-2</c:v>
                </c:pt>
                <c:pt idx="842">
                  <c:v>5.8225206124265351E-3</c:v>
                </c:pt>
                <c:pt idx="843">
                  <c:v>-2.2129605108816151E-2</c:v>
                </c:pt>
                <c:pt idx="844">
                  <c:v>-5.1466518645055526E-3</c:v>
                </c:pt>
                <c:pt idx="845">
                  <c:v>-1.5881439805161827E-2</c:v>
                </c:pt>
                <c:pt idx="846">
                  <c:v>1.6716070543791837E-2</c:v>
                </c:pt>
                <c:pt idx="847">
                  <c:v>1.2412551526003214E-2</c:v>
                </c:pt>
                <c:pt idx="848">
                  <c:v>-4.9043884954804015E-4</c:v>
                </c:pt>
                <c:pt idx="849">
                  <c:v>-1.9320175514296978E-2</c:v>
                </c:pt>
                <c:pt idx="850">
                  <c:v>7.5957716500067024E-3</c:v>
                </c:pt>
                <c:pt idx="851">
                  <c:v>1.4250795343581663E-2</c:v>
                </c:pt>
                <c:pt idx="852">
                  <c:v>1.1204664375838221E-3</c:v>
                </c:pt>
                <c:pt idx="853">
                  <c:v>1.0995899473284644E-2</c:v>
                </c:pt>
                <c:pt idx="854">
                  <c:v>-3.4865199143962388E-3</c:v>
                </c:pt>
                <c:pt idx="855">
                  <c:v>3.6592785769412584E-3</c:v>
                </c:pt>
                <c:pt idx="856">
                  <c:v>3.2148178317061801E-3</c:v>
                </c:pt>
                <c:pt idx="857">
                  <c:v>2.324644618197565E-3</c:v>
                </c:pt>
                <c:pt idx="858">
                  <c:v>-2.1296983595528443E-3</c:v>
                </c:pt>
                <c:pt idx="859">
                  <c:v>-3.7878766406654035E-3</c:v>
                </c:pt>
                <c:pt idx="860">
                  <c:v>4.8887081631580794E-3</c:v>
                </c:pt>
                <c:pt idx="861">
                  <c:v>7.3539150754617661E-3</c:v>
                </c:pt>
                <c:pt idx="862">
                  <c:v>1.9508898208682761E-3</c:v>
                </c:pt>
                <c:pt idx="863">
                  <c:v>4.3412434378151409E-4</c:v>
                </c:pt>
                <c:pt idx="864">
                  <c:v>-6.0244657150789198E-4</c:v>
                </c:pt>
                <c:pt idx="865">
                  <c:v>4.7719539021414906E-3</c:v>
                </c:pt>
                <c:pt idx="866">
                  <c:v>2.2151073103569832E-3</c:v>
                </c:pt>
                <c:pt idx="867">
                  <c:v>2.6575932568204536E-3</c:v>
                </c:pt>
                <c:pt idx="868">
                  <c:v>-1.1620502355698056E-3</c:v>
                </c:pt>
                <c:pt idx="869">
                  <c:v>-7.5281108251922758E-3</c:v>
                </c:pt>
                <c:pt idx="870">
                  <c:v>-3.8314641754992806E-3</c:v>
                </c:pt>
                <c:pt idx="871">
                  <c:v>-8.4580596827277185E-3</c:v>
                </c:pt>
                <c:pt idx="872">
                  <c:v>1.5383902209947977E-2</c:v>
                </c:pt>
                <c:pt idx="873">
                  <c:v>7.7139324789992861E-3</c:v>
                </c:pt>
                <c:pt idx="874">
                  <c:v>2.8649668160490509E-3</c:v>
                </c:pt>
                <c:pt idx="875">
                  <c:v>5.633395840144534E-3</c:v>
                </c:pt>
                <c:pt idx="876">
                  <c:v>3.629718694725924E-3</c:v>
                </c:pt>
                <c:pt idx="877">
                  <c:v>3.0189085163096433E-3</c:v>
                </c:pt>
                <c:pt idx="878">
                  <c:v>-5.4989961059070188E-5</c:v>
                </c:pt>
                <c:pt idx="879">
                  <c:v>3.514388291801175E-3</c:v>
                </c:pt>
                <c:pt idx="880">
                  <c:v>7.9275065392015107E-3</c:v>
                </c:pt>
                <c:pt idx="881">
                  <c:v>8.989540824152379E-3</c:v>
                </c:pt>
                <c:pt idx="882">
                  <c:v>-8.5122797901648222E-4</c:v>
                </c:pt>
                <c:pt idx="883">
                  <c:v>-7.7416069780779405E-3</c:v>
                </c:pt>
                <c:pt idx="884">
                  <c:v>2.999278404174209E-3</c:v>
                </c:pt>
                <c:pt idx="885">
                  <c:v>1.261552457325802E-2</c:v>
                </c:pt>
                <c:pt idx="886">
                  <c:v>3.0687649408011925E-3</c:v>
                </c:pt>
                <c:pt idx="887">
                  <c:v>4.0322333859601985E-4</c:v>
                </c:pt>
                <c:pt idx="888">
                  <c:v>-2.4119859892794884E-3</c:v>
                </c:pt>
                <c:pt idx="889">
                  <c:v>2.2734706071693113E-4</c:v>
                </c:pt>
                <c:pt idx="890">
                  <c:v>-1.9399375787853983E-2</c:v>
                </c:pt>
                <c:pt idx="891">
                  <c:v>-8.2361853396728628E-3</c:v>
                </c:pt>
                <c:pt idx="892">
                  <c:v>1.9172839845934871E-2</c:v>
                </c:pt>
                <c:pt idx="893">
                  <c:v>9.0582983414036373E-3</c:v>
                </c:pt>
                <c:pt idx="894">
                  <c:v>6.1912618795404118E-3</c:v>
                </c:pt>
                <c:pt idx="895">
                  <c:v>8.481887730387383E-3</c:v>
                </c:pt>
                <c:pt idx="896">
                  <c:v>2.5383371979738009E-3</c:v>
                </c:pt>
                <c:pt idx="897">
                  <c:v>-3.0333800211798704E-3</c:v>
                </c:pt>
                <c:pt idx="898">
                  <c:v>8.4569839914903379E-4</c:v>
                </c:pt>
                <c:pt idx="899">
                  <c:v>-1.6700664124051127E-3</c:v>
                </c:pt>
                <c:pt idx="900">
                  <c:v>3.9031262472666263E-3</c:v>
                </c:pt>
                <c:pt idx="901">
                  <c:v>-3.2326614712499323E-3</c:v>
                </c:pt>
                <c:pt idx="902">
                  <c:v>7.0494433027404732E-3</c:v>
                </c:pt>
                <c:pt idx="903">
                  <c:v>-1.2828194769148934E-3</c:v>
                </c:pt>
                <c:pt idx="904">
                  <c:v>6.2083203362735184E-3</c:v>
                </c:pt>
                <c:pt idx="905">
                  <c:v>3.0490489037944433E-3</c:v>
                </c:pt>
                <c:pt idx="906">
                  <c:v>1.2743052692200971E-4</c:v>
                </c:pt>
                <c:pt idx="907">
                  <c:v>2.4154428774645874E-3</c:v>
                </c:pt>
                <c:pt idx="908">
                  <c:v>1.7340767409486338E-3</c:v>
                </c:pt>
                <c:pt idx="909">
                  <c:v>5.7697202459199414E-3</c:v>
                </c:pt>
                <c:pt idx="910">
                  <c:v>-1.9863734253201511E-4</c:v>
                </c:pt>
                <c:pt idx="911">
                  <c:v>7.9713669598031011E-4</c:v>
                </c:pt>
                <c:pt idx="912">
                  <c:v>-5.1201052592801388E-3</c:v>
                </c:pt>
                <c:pt idx="913">
                  <c:v>-1.5534677154404004E-2</c:v>
                </c:pt>
                <c:pt idx="914">
                  <c:v>8.4085934018563874E-3</c:v>
                </c:pt>
                <c:pt idx="915">
                  <c:v>1.150633235813658E-2</c:v>
                </c:pt>
                <c:pt idx="916">
                  <c:v>9.9026080391529103E-3</c:v>
                </c:pt>
                <c:pt idx="917">
                  <c:v>2.304760930186034E-3</c:v>
                </c:pt>
                <c:pt idx="918">
                  <c:v>1.5607035003016726E-3</c:v>
                </c:pt>
                <c:pt idx="919">
                  <c:v>-4.662083517886776E-3</c:v>
                </c:pt>
                <c:pt idx="920">
                  <c:v>1.1335122408580655E-2</c:v>
                </c:pt>
                <c:pt idx="921">
                  <c:v>4.9543201199103541E-3</c:v>
                </c:pt>
                <c:pt idx="922">
                  <c:v>4.1463878891962841E-4</c:v>
                </c:pt>
                <c:pt idx="923">
                  <c:v>2.1898301062189566E-3</c:v>
                </c:pt>
                <c:pt idx="924">
                  <c:v>1.1755653422268486E-4</c:v>
                </c:pt>
                <c:pt idx="925">
                  <c:v>1.4615201020907233E-3</c:v>
                </c:pt>
                <c:pt idx="926">
                  <c:v>-3.9761037209653897E-3</c:v>
                </c:pt>
                <c:pt idx="927">
                  <c:v>-6.9443344203120173E-4</c:v>
                </c:pt>
                <c:pt idx="928">
                  <c:v>-9.7369963120874604E-4</c:v>
                </c:pt>
                <c:pt idx="929">
                  <c:v>-8.0412985431767454E-3</c:v>
                </c:pt>
                <c:pt idx="930">
                  <c:v>1.894192250873052E-3</c:v>
                </c:pt>
                <c:pt idx="931">
                  <c:v>-8.0211121612953767E-3</c:v>
                </c:pt>
                <c:pt idx="932">
                  <c:v>8.6948658807726488E-3</c:v>
                </c:pt>
                <c:pt idx="933">
                  <c:v>-1.3268419732378818E-3</c:v>
                </c:pt>
                <c:pt idx="934">
                  <c:v>-1.7744751228513718E-2</c:v>
                </c:pt>
                <c:pt idx="935">
                  <c:v>-7.2393766224421357E-3</c:v>
                </c:pt>
                <c:pt idx="936">
                  <c:v>-1.2818813198914806E-3</c:v>
                </c:pt>
                <c:pt idx="937">
                  <c:v>1.1500466024222583E-2</c:v>
                </c:pt>
                <c:pt idx="938">
                  <c:v>9.2277321174295684E-3</c:v>
                </c:pt>
                <c:pt idx="939">
                  <c:v>1.7842144440391257E-3</c:v>
                </c:pt>
                <c:pt idx="940">
                  <c:v>-5.5326698281656875E-3</c:v>
                </c:pt>
                <c:pt idx="941">
                  <c:v>-1.5227858025782314E-2</c:v>
                </c:pt>
                <c:pt idx="942">
                  <c:v>2.9633798915934158E-3</c:v>
                </c:pt>
                <c:pt idx="943">
                  <c:v>-1.4376614562176544E-2</c:v>
                </c:pt>
                <c:pt idx="944">
                  <c:v>9.5121374561641103E-3</c:v>
                </c:pt>
                <c:pt idx="945">
                  <c:v>-1.0306805657651043E-2</c:v>
                </c:pt>
                <c:pt idx="946">
                  <c:v>3.3951907834722642E-3</c:v>
                </c:pt>
                <c:pt idx="947">
                  <c:v>1.8435766170800227E-2</c:v>
                </c:pt>
                <c:pt idx="948">
                  <c:v>6.9446560616261152E-3</c:v>
                </c:pt>
                <c:pt idx="949">
                  <c:v>-5.1629247279146341E-3</c:v>
                </c:pt>
                <c:pt idx="950">
                  <c:v>-4.0909219830905308E-3</c:v>
                </c:pt>
                <c:pt idx="951">
                  <c:v>-2.1997211531601425E-3</c:v>
                </c:pt>
                <c:pt idx="952">
                  <c:v>8.6221656340808722E-3</c:v>
                </c:pt>
                <c:pt idx="953">
                  <c:v>1.7301450087422211E-2</c:v>
                </c:pt>
                <c:pt idx="954">
                  <c:v>5.028584919579253E-3</c:v>
                </c:pt>
                <c:pt idx="955">
                  <c:v>9.7437835295662925E-3</c:v>
                </c:pt>
                <c:pt idx="956">
                  <c:v>7.934797999013022E-3</c:v>
                </c:pt>
                <c:pt idx="957">
                  <c:v>2.7637496531426929E-3</c:v>
                </c:pt>
                <c:pt idx="958">
                  <c:v>4.3754826906213795E-3</c:v>
                </c:pt>
                <c:pt idx="959">
                  <c:v>2.6872402313685394E-3</c:v>
                </c:pt>
                <c:pt idx="960">
                  <c:v>7.2972354471101484E-3</c:v>
                </c:pt>
                <c:pt idx="961">
                  <c:v>1.0747714435675264E-3</c:v>
                </c:pt>
                <c:pt idx="962">
                  <c:v>-3.9544877552163708E-3</c:v>
                </c:pt>
                <c:pt idx="963">
                  <c:v>3.3317975654167924E-3</c:v>
                </c:pt>
                <c:pt idx="964">
                  <c:v>1.060818478196987E-2</c:v>
                </c:pt>
                <c:pt idx="965">
                  <c:v>1.3849815983725138E-3</c:v>
                </c:pt>
                <c:pt idx="966">
                  <c:v>5.2069801778444344E-3</c:v>
                </c:pt>
                <c:pt idx="967">
                  <c:v>9.0726889820158148E-3</c:v>
                </c:pt>
                <c:pt idx="968">
                  <c:v>1.0053902693124461E-2</c:v>
                </c:pt>
                <c:pt idx="969">
                  <c:v>1.2424669523765828E-3</c:v>
                </c:pt>
                <c:pt idx="970">
                  <c:v>2.1572302603979805E-3</c:v>
                </c:pt>
                <c:pt idx="971">
                  <c:v>-8.9451722789999598E-3</c:v>
                </c:pt>
                <c:pt idx="972">
                  <c:v>-2.1626480142411062E-3</c:v>
                </c:pt>
                <c:pt idx="973">
                  <c:v>-4.1287329945173643E-4</c:v>
                </c:pt>
                <c:pt idx="974">
                  <c:v>9.4862123045824226E-3</c:v>
                </c:pt>
                <c:pt idx="975">
                  <c:v>-1.8937088326466695E-3</c:v>
                </c:pt>
                <c:pt idx="976">
                  <c:v>6.3701796499615604E-3</c:v>
                </c:pt>
                <c:pt idx="977">
                  <c:v>4.6785177122176779E-4</c:v>
                </c:pt>
                <c:pt idx="978">
                  <c:v>2.6595886612616666E-3</c:v>
                </c:pt>
                <c:pt idx="979">
                  <c:v>1.5863950497976538E-3</c:v>
                </c:pt>
                <c:pt idx="980">
                  <c:v>-8.0279414549113311E-3</c:v>
                </c:pt>
                <c:pt idx="981">
                  <c:v>-3.1680226298071829E-5</c:v>
                </c:pt>
                <c:pt idx="982">
                  <c:v>-2.232332274538213E-3</c:v>
                </c:pt>
                <c:pt idx="983">
                  <c:v>-8.7402945909502948E-3</c:v>
                </c:pt>
                <c:pt idx="984">
                  <c:v>3.6776894434712294E-3</c:v>
                </c:pt>
                <c:pt idx="985">
                  <c:v>-9.2020826372745564E-3</c:v>
                </c:pt>
                <c:pt idx="986">
                  <c:v>-2.5763152041392168E-2</c:v>
                </c:pt>
                <c:pt idx="987">
                  <c:v>2.3087830317669509E-2</c:v>
                </c:pt>
                <c:pt idx="988">
                  <c:v>-1.0305064067580024E-2</c:v>
                </c:pt>
                <c:pt idx="989">
                  <c:v>2.2578228943046813E-2</c:v>
                </c:pt>
                <c:pt idx="990">
                  <c:v>1.5908756559360592E-2</c:v>
                </c:pt>
                <c:pt idx="991">
                  <c:v>7.0550375719459566E-4</c:v>
                </c:pt>
                <c:pt idx="992">
                  <c:v>-2.0081806437665035E-4</c:v>
                </c:pt>
                <c:pt idx="993">
                  <c:v>6.5090011874777698E-3</c:v>
                </c:pt>
                <c:pt idx="994">
                  <c:v>-1.6928708613060877E-2</c:v>
                </c:pt>
                <c:pt idx="995">
                  <c:v>-1.0403763129651392E-3</c:v>
                </c:pt>
                <c:pt idx="996">
                  <c:v>2.1934358862821295E-2</c:v>
                </c:pt>
                <c:pt idx="997">
                  <c:v>-1.6715316809985607E-2</c:v>
                </c:pt>
                <c:pt idx="998">
                  <c:v>-1.6422990917246475E-2</c:v>
                </c:pt>
                <c:pt idx="999">
                  <c:v>2.5343841041161946E-3</c:v>
                </c:pt>
                <c:pt idx="1000">
                  <c:v>1.5130473968262705E-2</c:v>
                </c:pt>
                <c:pt idx="1001">
                  <c:v>1.4501189059187465E-2</c:v>
                </c:pt>
                <c:pt idx="1002">
                  <c:v>8.3696012981578846E-3</c:v>
                </c:pt>
                <c:pt idx="1003">
                  <c:v>1.6236931327358858E-2</c:v>
                </c:pt>
                <c:pt idx="1004">
                  <c:v>-1.0671629386924202E-3</c:v>
                </c:pt>
                <c:pt idx="1005">
                  <c:v>2.0846589903902209E-3</c:v>
                </c:pt>
                <c:pt idx="1006">
                  <c:v>-4.1657536402353789E-3</c:v>
                </c:pt>
                <c:pt idx="1007">
                  <c:v>1.4136474841675358E-3</c:v>
                </c:pt>
                <c:pt idx="1008">
                  <c:v>7.3318508747531649E-3</c:v>
                </c:pt>
                <c:pt idx="1009">
                  <c:v>-3.5190252790442689E-3</c:v>
                </c:pt>
                <c:pt idx="1010">
                  <c:v>-2.3797997848030078E-2</c:v>
                </c:pt>
                <c:pt idx="1011">
                  <c:v>1.7726615886202095E-3</c:v>
                </c:pt>
                <c:pt idx="1012">
                  <c:v>-1.0365800499896206E-2</c:v>
                </c:pt>
                <c:pt idx="1013">
                  <c:v>4.2570349332037901E-3</c:v>
                </c:pt>
                <c:pt idx="1014">
                  <c:v>1.5930918670131917E-2</c:v>
                </c:pt>
                <c:pt idx="1015">
                  <c:v>1.9438044241542303E-3</c:v>
                </c:pt>
                <c:pt idx="1016">
                  <c:v>-2.4344132059984831E-2</c:v>
                </c:pt>
                <c:pt idx="1017">
                  <c:v>-8.375320540471166E-4</c:v>
                </c:pt>
                <c:pt idx="1018">
                  <c:v>-1.1027747424259951E-2</c:v>
                </c:pt>
                <c:pt idx="1019">
                  <c:v>-1.0190069635819244E-2</c:v>
                </c:pt>
                <c:pt idx="1020">
                  <c:v>-1.9955138918756735E-2</c:v>
                </c:pt>
                <c:pt idx="1021">
                  <c:v>-3.13923604257067E-2</c:v>
                </c:pt>
                <c:pt idx="1022">
                  <c:v>3.5381625009176451E-3</c:v>
                </c:pt>
                <c:pt idx="1023">
                  <c:v>1.2176471768475486E-2</c:v>
                </c:pt>
                <c:pt idx="1024">
                  <c:v>-7.0481892170419624E-3</c:v>
                </c:pt>
                <c:pt idx="1025">
                  <c:v>-1.1757484685325992E-2</c:v>
                </c:pt>
                <c:pt idx="1026">
                  <c:v>2.6854711591381458E-2</c:v>
                </c:pt>
                <c:pt idx="1027">
                  <c:v>2.4245787364155124E-2</c:v>
                </c:pt>
                <c:pt idx="1028">
                  <c:v>1.3115553772696131E-2</c:v>
                </c:pt>
                <c:pt idx="1029">
                  <c:v>-7.6224693650329542E-3</c:v>
                </c:pt>
                <c:pt idx="1030">
                  <c:v>-1.357969628500141E-2</c:v>
                </c:pt>
                <c:pt idx="1031">
                  <c:v>6.8549334507640048E-3</c:v>
                </c:pt>
                <c:pt idx="1032">
                  <c:v>-6.3024599769206362E-3</c:v>
                </c:pt>
                <c:pt idx="1033">
                  <c:v>1.855066582704331E-2</c:v>
                </c:pt>
                <c:pt idx="1034">
                  <c:v>2.3328613423037321E-3</c:v>
                </c:pt>
                <c:pt idx="1035">
                  <c:v>-1.1983459918969909E-2</c:v>
                </c:pt>
                <c:pt idx="1036">
                  <c:v>-2.5096290670798712E-2</c:v>
                </c:pt>
                <c:pt idx="1037">
                  <c:v>5.2378801868796223E-3</c:v>
                </c:pt>
                <c:pt idx="1038">
                  <c:v>7.8805865911886885E-3</c:v>
                </c:pt>
                <c:pt idx="1039">
                  <c:v>7.5372427625766995E-4</c:v>
                </c:pt>
                <c:pt idx="1040">
                  <c:v>-1.9123165952520272E-2</c:v>
                </c:pt>
                <c:pt idx="1041">
                  <c:v>-1.3851829229145619E-2</c:v>
                </c:pt>
                <c:pt idx="1042">
                  <c:v>-1.5227872187271213E-3</c:v>
                </c:pt>
                <c:pt idx="1043">
                  <c:v>-4.8742135613197929E-2</c:v>
                </c:pt>
                <c:pt idx="1044">
                  <c:v>4.0943414365522172E-2</c:v>
                </c:pt>
                <c:pt idx="1045">
                  <c:v>1.6222916682383681E-2</c:v>
                </c:pt>
                <c:pt idx="1046">
                  <c:v>3.1648723907162354E-3</c:v>
                </c:pt>
                <c:pt idx="1047">
                  <c:v>-1.0726715228584746E-2</c:v>
                </c:pt>
                <c:pt idx="1048">
                  <c:v>2.2388769183241394E-2</c:v>
                </c:pt>
                <c:pt idx="1049">
                  <c:v>-1.5878041885125888E-2</c:v>
                </c:pt>
                <c:pt idx="1050">
                  <c:v>-3.5696679234127485E-3</c:v>
                </c:pt>
                <c:pt idx="1051">
                  <c:v>-3.5247936333414248E-2</c:v>
                </c:pt>
                <c:pt idx="1052">
                  <c:v>6.5445834670116486E-3</c:v>
                </c:pt>
                <c:pt idx="1053">
                  <c:v>9.075809493152176E-3</c:v>
                </c:pt>
                <c:pt idx="1054">
                  <c:v>8.3137360424298257E-3</c:v>
                </c:pt>
                <c:pt idx="1055">
                  <c:v>-2.1498693627294573E-2</c:v>
                </c:pt>
                <c:pt idx="1056">
                  <c:v>-3.3675545962919846E-3</c:v>
                </c:pt>
                <c:pt idx="1057">
                  <c:v>2.8784972001977358E-2</c:v>
                </c:pt>
                <c:pt idx="1058">
                  <c:v>1.6585004631394857E-2</c:v>
                </c:pt>
                <c:pt idx="1059">
                  <c:v>1.7809019880724006E-2</c:v>
                </c:pt>
                <c:pt idx="1060">
                  <c:v>1.5647102360898085E-2</c:v>
                </c:pt>
                <c:pt idx="1061">
                  <c:v>2.4891267515304389E-3</c:v>
                </c:pt>
                <c:pt idx="1062">
                  <c:v>7.1533241531714859E-3</c:v>
                </c:pt>
                <c:pt idx="1063">
                  <c:v>-5.6093317165389379E-3</c:v>
                </c:pt>
                <c:pt idx="1064">
                  <c:v>1.487505418369732E-2</c:v>
                </c:pt>
                <c:pt idx="1065">
                  <c:v>5.5290361965102692E-3</c:v>
                </c:pt>
                <c:pt idx="1066">
                  <c:v>1.6959644836934865E-2</c:v>
                </c:pt>
                <c:pt idx="1067">
                  <c:v>6.2712214822106043E-3</c:v>
                </c:pt>
                <c:pt idx="1068">
                  <c:v>-5.9768952361850085E-3</c:v>
                </c:pt>
                <c:pt idx="1069">
                  <c:v>-1.5024690828654774E-2</c:v>
                </c:pt>
                <c:pt idx="1070">
                  <c:v>2.7111309668975334E-3</c:v>
                </c:pt>
                <c:pt idx="1071">
                  <c:v>7.1682308916051129E-3</c:v>
                </c:pt>
                <c:pt idx="1072">
                  <c:v>-2.0474493283850356E-2</c:v>
                </c:pt>
                <c:pt idx="1073">
                  <c:v>-4.6261614715558258E-3</c:v>
                </c:pt>
                <c:pt idx="1074">
                  <c:v>5.9363342217729556E-3</c:v>
                </c:pt>
                <c:pt idx="1075">
                  <c:v>-7.9018453831615557E-3</c:v>
                </c:pt>
                <c:pt idx="1076">
                  <c:v>-6.1831074043878402E-3</c:v>
                </c:pt>
                <c:pt idx="1077">
                  <c:v>-1.1289286464352555E-2</c:v>
                </c:pt>
                <c:pt idx="1078">
                  <c:v>1.5626327637039365E-2</c:v>
                </c:pt>
                <c:pt idx="1079">
                  <c:v>-1.6904068767561037E-2</c:v>
                </c:pt>
                <c:pt idx="1080">
                  <c:v>2.0516456550486485E-3</c:v>
                </c:pt>
                <c:pt idx="1081">
                  <c:v>2.2825912653662413E-2</c:v>
                </c:pt>
                <c:pt idx="1082">
                  <c:v>5.2418277005672467E-3</c:v>
                </c:pt>
                <c:pt idx="1083">
                  <c:v>-2.7932812948503707E-2</c:v>
                </c:pt>
                <c:pt idx="1084">
                  <c:v>-3.6554810977827187E-2</c:v>
                </c:pt>
                <c:pt idx="1085">
                  <c:v>7.1386301860135023E-3</c:v>
                </c:pt>
                <c:pt idx="1086">
                  <c:v>-2.5896237005842426E-2</c:v>
                </c:pt>
                <c:pt idx="1087">
                  <c:v>1.1035698732092855E-2</c:v>
                </c:pt>
                <c:pt idx="1088">
                  <c:v>9.5642752909468783E-3</c:v>
                </c:pt>
                <c:pt idx="1089">
                  <c:v>-3.5518846031086973E-2</c:v>
                </c:pt>
                <c:pt idx="1090">
                  <c:v>9.1815803650584782E-3</c:v>
                </c:pt>
                <c:pt idx="1091">
                  <c:v>6.8821991641914264E-3</c:v>
                </c:pt>
                <c:pt idx="1092">
                  <c:v>2.603911440397522E-2</c:v>
                </c:pt>
                <c:pt idx="1093">
                  <c:v>-4.116250157407815E-2</c:v>
                </c:pt>
                <c:pt idx="1094">
                  <c:v>-1.328022294692887E-2</c:v>
                </c:pt>
                <c:pt idx="1095">
                  <c:v>-1.3195884089417863E-2</c:v>
                </c:pt>
                <c:pt idx="1096">
                  <c:v>-1.3051416499977233E-2</c:v>
                </c:pt>
                <c:pt idx="1097">
                  <c:v>-2.6112001540972443E-2</c:v>
                </c:pt>
                <c:pt idx="1098">
                  <c:v>1.9028215051554286E-2</c:v>
                </c:pt>
                <c:pt idx="1099">
                  <c:v>1.5527541528610907E-2</c:v>
                </c:pt>
                <c:pt idx="1100">
                  <c:v>1.2346872850840646E-2</c:v>
                </c:pt>
                <c:pt idx="1101">
                  <c:v>6.6328419956770295E-4</c:v>
                </c:pt>
                <c:pt idx="1102">
                  <c:v>-4.6958742084585482E-2</c:v>
                </c:pt>
                <c:pt idx="1103">
                  <c:v>9.5577051774727931E-3</c:v>
                </c:pt>
                <c:pt idx="1104">
                  <c:v>-1.9137296992345547E-3</c:v>
                </c:pt>
                <c:pt idx="1105">
                  <c:v>7.9102706151671746E-3</c:v>
                </c:pt>
                <c:pt idx="1106">
                  <c:v>-3.4546905328873322E-3</c:v>
                </c:pt>
                <c:pt idx="1107">
                  <c:v>1.7427886073082106E-2</c:v>
                </c:pt>
                <c:pt idx="1108">
                  <c:v>2.8305768298610097E-2</c:v>
                </c:pt>
                <c:pt idx="1109">
                  <c:v>2.2209521465347024E-2</c:v>
                </c:pt>
                <c:pt idx="1110">
                  <c:v>2.8607421710098794E-4</c:v>
                </c:pt>
                <c:pt idx="1111">
                  <c:v>-1.5446196314577054E-2</c:v>
                </c:pt>
                <c:pt idx="1112">
                  <c:v>1.3038325515829664E-2</c:v>
                </c:pt>
                <c:pt idx="1113">
                  <c:v>-1.6744359349836805E-4</c:v>
                </c:pt>
                <c:pt idx="1114">
                  <c:v>-1.0665234123607648E-2</c:v>
                </c:pt>
                <c:pt idx="1115">
                  <c:v>1.5494932335810056E-2</c:v>
                </c:pt>
                <c:pt idx="1116">
                  <c:v>-1.2787699086641076E-2</c:v>
                </c:pt>
                <c:pt idx="1117">
                  <c:v>-3.8199648715769516E-2</c:v>
                </c:pt>
                <c:pt idx="1118">
                  <c:v>-4.2419462552822272E-2</c:v>
                </c:pt>
                <c:pt idx="1119">
                  <c:v>-2.3402066009943687E-2</c:v>
                </c:pt>
                <c:pt idx="1120">
                  <c:v>8.4019923248744631E-4</c:v>
                </c:pt>
                <c:pt idx="1121">
                  <c:v>-1.1009991298118933E-2</c:v>
                </c:pt>
                <c:pt idx="1122">
                  <c:v>-1.9953592886100623E-2</c:v>
                </c:pt>
                <c:pt idx="1123">
                  <c:v>1.681289424672686E-2</c:v>
                </c:pt>
                <c:pt idx="1124">
                  <c:v>6.709669943481605E-3</c:v>
                </c:pt>
                <c:pt idx="1125">
                  <c:v>1.3796427253266054E-2</c:v>
                </c:pt>
                <c:pt idx="1126">
                  <c:v>1.5610498051584782E-2</c:v>
                </c:pt>
                <c:pt idx="1127">
                  <c:v>3.1323468887001299E-2</c:v>
                </c:pt>
                <c:pt idx="1128">
                  <c:v>-1.7380393985602493E-3</c:v>
                </c:pt>
                <c:pt idx="1129">
                  <c:v>-2.7229022174190338E-2</c:v>
                </c:pt>
                <c:pt idx="1130">
                  <c:v>-1.1867284131670965E-2</c:v>
                </c:pt>
                <c:pt idx="1131">
                  <c:v>-9.3277008760500103E-4</c:v>
                </c:pt>
                <c:pt idx="1132">
                  <c:v>4.3852708105711329E-3</c:v>
                </c:pt>
                <c:pt idx="1133">
                  <c:v>1.314090724329724E-2</c:v>
                </c:pt>
                <c:pt idx="1134">
                  <c:v>9.1218862953546011E-3</c:v>
                </c:pt>
                <c:pt idx="1135">
                  <c:v>9.8509275043782915E-3</c:v>
                </c:pt>
                <c:pt idx="1136">
                  <c:v>-1.6203011108616881E-3</c:v>
                </c:pt>
                <c:pt idx="1137">
                  <c:v>-8.4665678888094613E-3</c:v>
                </c:pt>
                <c:pt idx="1138">
                  <c:v>-2.254447654177634E-2</c:v>
                </c:pt>
                <c:pt idx="1139">
                  <c:v>-4.3875580334908027E-3</c:v>
                </c:pt>
                <c:pt idx="1140">
                  <c:v>1.7841214928358929E-2</c:v>
                </c:pt>
                <c:pt idx="1141">
                  <c:v>2.123221702840327E-2</c:v>
                </c:pt>
                <c:pt idx="1142">
                  <c:v>-6.5812743137701451E-3</c:v>
                </c:pt>
                <c:pt idx="1143">
                  <c:v>2.3677422693526618E-2</c:v>
                </c:pt>
                <c:pt idx="1144">
                  <c:v>6.8531129379632624E-3</c:v>
                </c:pt>
                <c:pt idx="1145">
                  <c:v>1.3711626160218839E-2</c:v>
                </c:pt>
                <c:pt idx="1146">
                  <c:v>-9.34315627366121E-3</c:v>
                </c:pt>
                <c:pt idx="1147">
                  <c:v>-3.169034791580714E-3</c:v>
                </c:pt>
                <c:pt idx="1148">
                  <c:v>1.1938074448577271E-4</c:v>
                </c:pt>
                <c:pt idx="1149">
                  <c:v>2.3191635751915272E-2</c:v>
                </c:pt>
                <c:pt idx="1150">
                  <c:v>1.8845045293945928E-2</c:v>
                </c:pt>
                <c:pt idx="1151">
                  <c:v>8.063550476838096E-3</c:v>
                </c:pt>
                <c:pt idx="1152">
                  <c:v>-1.7471505715598301E-3</c:v>
                </c:pt>
                <c:pt idx="1153">
                  <c:v>1.777394167301451E-3</c:v>
                </c:pt>
                <c:pt idx="1154">
                  <c:v>1.4368815352417113E-2</c:v>
                </c:pt>
                <c:pt idx="1155">
                  <c:v>-1.0827108474386022E-2</c:v>
                </c:pt>
                <c:pt idx="1156">
                  <c:v>1.237029813272169E-2</c:v>
                </c:pt>
                <c:pt idx="1157">
                  <c:v>-6.0329609082444228E-3</c:v>
                </c:pt>
                <c:pt idx="1158">
                  <c:v>1.457920799539127E-2</c:v>
                </c:pt>
                <c:pt idx="1159">
                  <c:v>1.3987259788117847E-2</c:v>
                </c:pt>
                <c:pt idx="1160">
                  <c:v>-1.4524467588224784E-5</c:v>
                </c:pt>
                <c:pt idx="1161">
                  <c:v>1.3279154743537597E-2</c:v>
                </c:pt>
                <c:pt idx="1162">
                  <c:v>6.6362451912434228E-3</c:v>
                </c:pt>
                <c:pt idx="1163">
                  <c:v>-2.1836778110841267E-3</c:v>
                </c:pt>
                <c:pt idx="1164">
                  <c:v>-1.3959587859655584E-3</c:v>
                </c:pt>
                <c:pt idx="1165">
                  <c:v>-1.2712215294187409E-3</c:v>
                </c:pt>
                <c:pt idx="1166">
                  <c:v>-1.9941948220365012E-2</c:v>
                </c:pt>
                <c:pt idx="1167">
                  <c:v>-1.7537282680293389E-2</c:v>
                </c:pt>
                <c:pt idx="1168">
                  <c:v>-1.2545764715904627E-3</c:v>
                </c:pt>
                <c:pt idx="1169">
                  <c:v>8.4759464225618621E-3</c:v>
                </c:pt>
                <c:pt idx="1170">
                  <c:v>1.3817968050796263E-2</c:v>
                </c:pt>
                <c:pt idx="1171">
                  <c:v>-4.8721983441564677E-2</c:v>
                </c:pt>
                <c:pt idx="1172">
                  <c:v>2.6727843765305911E-3</c:v>
                </c:pt>
                <c:pt idx="1173">
                  <c:v>-1.1643625535206328E-2</c:v>
                </c:pt>
                <c:pt idx="1174">
                  <c:v>-1.904669147401546E-2</c:v>
                </c:pt>
                <c:pt idx="1175">
                  <c:v>1.8273009685209101E-2</c:v>
                </c:pt>
                <c:pt idx="1176">
                  <c:v>-1.9023485308484914E-2</c:v>
                </c:pt>
                <c:pt idx="1177">
                  <c:v>-5.9941468729473009E-3</c:v>
                </c:pt>
                <c:pt idx="1178">
                  <c:v>1.6152801167648025E-2</c:v>
                </c:pt>
                <c:pt idx="1179">
                  <c:v>1.9679099149248303E-2</c:v>
                </c:pt>
                <c:pt idx="1180">
                  <c:v>1.8721625113901765E-2</c:v>
                </c:pt>
                <c:pt idx="1181">
                  <c:v>-1.3327535673649138E-2</c:v>
                </c:pt>
                <c:pt idx="1182">
                  <c:v>-2.9022514641752366E-2</c:v>
                </c:pt>
                <c:pt idx="1183">
                  <c:v>-1.8990234148944032E-3</c:v>
                </c:pt>
                <c:pt idx="1184">
                  <c:v>-1.5426533601544098E-2</c:v>
                </c:pt>
                <c:pt idx="1185">
                  <c:v>-9.1177835447326522E-3</c:v>
                </c:pt>
                <c:pt idx="1186">
                  <c:v>8.6006292720279577E-3</c:v>
                </c:pt>
                <c:pt idx="1187">
                  <c:v>-5.3163793043342362E-4</c:v>
                </c:pt>
                <c:pt idx="1188">
                  <c:v>-2.7906851759384149E-2</c:v>
                </c:pt>
                <c:pt idx="1189">
                  <c:v>-1.7315365593255982E-2</c:v>
                </c:pt>
                <c:pt idx="1190">
                  <c:v>-1.397240518698499E-2</c:v>
                </c:pt>
                <c:pt idx="1191">
                  <c:v>1.8942215676356986E-3</c:v>
                </c:pt>
                <c:pt idx="1192">
                  <c:v>-1.0798430131102581E-2</c:v>
                </c:pt>
                <c:pt idx="1193">
                  <c:v>1.2215567832495729E-2</c:v>
                </c:pt>
                <c:pt idx="1194">
                  <c:v>-1.7214349248959537E-2</c:v>
                </c:pt>
                <c:pt idx="1195">
                  <c:v>-7.300547590879925E-3</c:v>
                </c:pt>
                <c:pt idx="1196">
                  <c:v>3.8677803186862258E-2</c:v>
                </c:pt>
                <c:pt idx="1197">
                  <c:v>9.3338316959917719E-3</c:v>
                </c:pt>
                <c:pt idx="1198">
                  <c:v>6.693743803426278E-3</c:v>
                </c:pt>
                <c:pt idx="1199">
                  <c:v>-2.0692450210045205E-2</c:v>
                </c:pt>
                <c:pt idx="1200">
                  <c:v>-1.9042526188753212E-2</c:v>
                </c:pt>
                <c:pt idx="1201">
                  <c:v>-1.6766795551948984E-2</c:v>
                </c:pt>
                <c:pt idx="1202">
                  <c:v>-1.0311364443868721E-3</c:v>
                </c:pt>
                <c:pt idx="1203">
                  <c:v>-2.3626759730144112E-2</c:v>
                </c:pt>
                <c:pt idx="1204">
                  <c:v>5.6600917222743644E-2</c:v>
                </c:pt>
                <c:pt idx="1205">
                  <c:v>-1.6598447110982569E-2</c:v>
                </c:pt>
                <c:pt idx="1206">
                  <c:v>3.553797958042075E-2</c:v>
                </c:pt>
                <c:pt idx="1207">
                  <c:v>-1.3475474121358539E-2</c:v>
                </c:pt>
                <c:pt idx="1208">
                  <c:v>-3.9572167235768169E-3</c:v>
                </c:pt>
                <c:pt idx="1209">
                  <c:v>-9.9358326201368467E-3</c:v>
                </c:pt>
                <c:pt idx="1210">
                  <c:v>3.4520784433677808E-2</c:v>
                </c:pt>
                <c:pt idx="1211">
                  <c:v>1.2627902900810624E-2</c:v>
                </c:pt>
                <c:pt idx="1212">
                  <c:v>9.086652764171789E-3</c:v>
                </c:pt>
                <c:pt idx="1213">
                  <c:v>3.4296458890952534E-3</c:v>
                </c:pt>
                <c:pt idx="1214">
                  <c:v>-7.7553701417159586E-3</c:v>
                </c:pt>
                <c:pt idx="1215">
                  <c:v>2.3681634786684141E-2</c:v>
                </c:pt>
                <c:pt idx="1216">
                  <c:v>6.8728552736328158E-3</c:v>
                </c:pt>
                <c:pt idx="1217">
                  <c:v>-1.4734010453110544E-2</c:v>
                </c:pt>
                <c:pt idx="1218">
                  <c:v>-3.8235840310983073E-2</c:v>
                </c:pt>
                <c:pt idx="1219">
                  <c:v>1.1538639327797594E-2</c:v>
                </c:pt>
                <c:pt idx="1220">
                  <c:v>5.077648043473262E-3</c:v>
                </c:pt>
                <c:pt idx="1221">
                  <c:v>1.2216640986525994E-2</c:v>
                </c:pt>
                <c:pt idx="1222">
                  <c:v>-1.2673804951680535E-3</c:v>
                </c:pt>
                <c:pt idx="1223">
                  <c:v>1.6063537138860169E-2</c:v>
                </c:pt>
                <c:pt idx="1224">
                  <c:v>3.2467361312031394E-2</c:v>
                </c:pt>
                <c:pt idx="1225">
                  <c:v>5.0177254803975401E-3</c:v>
                </c:pt>
                <c:pt idx="1226">
                  <c:v>9.2862598342672645E-3</c:v>
                </c:pt>
                <c:pt idx="1227">
                  <c:v>-8.3628528946365216E-3</c:v>
                </c:pt>
                <c:pt idx="1228">
                  <c:v>-1.7158525975248418E-2</c:v>
                </c:pt>
                <c:pt idx="1229">
                  <c:v>1.5093189404781691E-2</c:v>
                </c:pt>
                <c:pt idx="1230">
                  <c:v>-2.4481294396098583E-3</c:v>
                </c:pt>
                <c:pt idx="1231">
                  <c:v>3.5100061783346417E-3</c:v>
                </c:pt>
                <c:pt idx="1232">
                  <c:v>1.122633492527941E-2</c:v>
                </c:pt>
                <c:pt idx="1233">
                  <c:v>7.6207485926609326E-3</c:v>
                </c:pt>
                <c:pt idx="1234">
                  <c:v>-4.7798798932419074E-3</c:v>
                </c:pt>
                <c:pt idx="1235">
                  <c:v>-1.1937600504143445E-2</c:v>
                </c:pt>
                <c:pt idx="1236">
                  <c:v>-1.4810947154891741E-3</c:v>
                </c:pt>
                <c:pt idx="1237">
                  <c:v>3.92678511463532E-2</c:v>
                </c:pt>
                <c:pt idx="1238">
                  <c:v>-1.3443160903011418E-2</c:v>
                </c:pt>
                <c:pt idx="1239">
                  <c:v>4.2192717566826403E-3</c:v>
                </c:pt>
                <c:pt idx="1240">
                  <c:v>-1.6154307682064033E-2</c:v>
                </c:pt>
                <c:pt idx="1241">
                  <c:v>-1.8881898247043047E-2</c:v>
                </c:pt>
                <c:pt idx="1242">
                  <c:v>5.1309151092602126E-3</c:v>
                </c:pt>
                <c:pt idx="1243">
                  <c:v>2.6278788729088929E-3</c:v>
                </c:pt>
                <c:pt idx="1244">
                  <c:v>-3.9160063342762704E-3</c:v>
                </c:pt>
                <c:pt idx="1245">
                  <c:v>3.9475085917965419E-2</c:v>
                </c:pt>
                <c:pt idx="1246">
                  <c:v>-1.5606518079993442E-2</c:v>
                </c:pt>
                <c:pt idx="1247">
                  <c:v>-1.6862781934420645E-2</c:v>
                </c:pt>
                <c:pt idx="1248">
                  <c:v>-2.037704752662356E-2</c:v>
                </c:pt>
                <c:pt idx="1249">
                  <c:v>-1.1023052695602789E-2</c:v>
                </c:pt>
                <c:pt idx="1250">
                  <c:v>-1.3131102371947249E-2</c:v>
                </c:pt>
                <c:pt idx="1251">
                  <c:v>9.8442521756326624E-3</c:v>
                </c:pt>
                <c:pt idx="1252">
                  <c:v>5.0072474970990991E-3</c:v>
                </c:pt>
                <c:pt idx="1253">
                  <c:v>-1.1469323186777666E-2</c:v>
                </c:pt>
                <c:pt idx="1254">
                  <c:v>9.585544741500588E-3</c:v>
                </c:pt>
                <c:pt idx="1255">
                  <c:v>-3.6987120811933288E-3</c:v>
                </c:pt>
                <c:pt idx="1256">
                  <c:v>-7.0215376350277105E-3</c:v>
                </c:pt>
                <c:pt idx="1257">
                  <c:v>8.1541568507064576E-3</c:v>
                </c:pt>
                <c:pt idx="1258">
                  <c:v>8.3024083891009084E-3</c:v>
                </c:pt>
                <c:pt idx="1259">
                  <c:v>-3.4177527611941533E-3</c:v>
                </c:pt>
                <c:pt idx="1260">
                  <c:v>4.7326909438586573E-4</c:v>
                </c:pt>
                <c:pt idx="1261">
                  <c:v>-4.5280918262196497E-3</c:v>
                </c:pt>
                <c:pt idx="1262">
                  <c:v>2.7813227463616922E-2</c:v>
                </c:pt>
                <c:pt idx="1263">
                  <c:v>-6.2765067039728759E-3</c:v>
                </c:pt>
                <c:pt idx="1264">
                  <c:v>1.4183921944886553E-2</c:v>
                </c:pt>
                <c:pt idx="1265">
                  <c:v>1.4469743780263174E-2</c:v>
                </c:pt>
                <c:pt idx="1266">
                  <c:v>-4.5319049299889008E-3</c:v>
                </c:pt>
                <c:pt idx="1267">
                  <c:v>1.240975278069556E-2</c:v>
                </c:pt>
                <c:pt idx="1268">
                  <c:v>1.5700860704372314E-3</c:v>
                </c:pt>
                <c:pt idx="1269">
                  <c:v>-2.738612468842774E-2</c:v>
                </c:pt>
                <c:pt idx="1270">
                  <c:v>-2.0022302033384162E-4</c:v>
                </c:pt>
                <c:pt idx="1271">
                  <c:v>2.1754541183641059E-2</c:v>
                </c:pt>
                <c:pt idx="1272">
                  <c:v>7.8281416156883027E-3</c:v>
                </c:pt>
                <c:pt idx="1273">
                  <c:v>-5.1309004349373724E-3</c:v>
                </c:pt>
                <c:pt idx="1274">
                  <c:v>1.67208830176468E-2</c:v>
                </c:pt>
                <c:pt idx="1275">
                  <c:v>5.9516105657696355E-3</c:v>
                </c:pt>
                <c:pt idx="1276">
                  <c:v>-6.6475039524041459E-4</c:v>
                </c:pt>
              </c:numCache>
            </c:numRef>
          </c:yVal>
          <c:smooth val="0"/>
          <c:extLst>
            <c:ext xmlns:c16="http://schemas.microsoft.com/office/drawing/2014/chart" uri="{C3380CC4-5D6E-409C-BE32-E72D297353CC}">
              <c16:uniqueId val="{00000001-5243-49FB-B482-5BC5C239680B}"/>
            </c:ext>
          </c:extLst>
        </c:ser>
        <c:dLbls>
          <c:showLegendKey val="0"/>
          <c:showVal val="0"/>
          <c:showCatName val="0"/>
          <c:showSerName val="0"/>
          <c:showPercent val="0"/>
          <c:showBubbleSize val="0"/>
        </c:dLbls>
        <c:axId val="1179687151"/>
        <c:axId val="1179693871"/>
      </c:scatterChart>
      <c:valAx>
        <c:axId val="1179687151"/>
        <c:scaling>
          <c:orientation val="minMax"/>
        </c:scaling>
        <c:delete val="0"/>
        <c:axPos val="b"/>
        <c:title>
          <c:tx>
            <c:rich>
              <a:bodyPr/>
              <a:lstStyle/>
              <a:p>
                <a:pPr>
                  <a:defRPr/>
                </a:pPr>
                <a:r>
                  <a:rPr lang="en-US"/>
                  <a:t>SP%chng</a:t>
                </a:r>
              </a:p>
            </c:rich>
          </c:tx>
          <c:overlay val="0"/>
        </c:title>
        <c:numFmt formatCode="General" sourceLinked="1"/>
        <c:majorTickMark val="out"/>
        <c:minorTickMark val="none"/>
        <c:tickLblPos val="nextTo"/>
        <c:crossAx val="1179693871"/>
        <c:crosses val="autoZero"/>
        <c:crossBetween val="midCat"/>
      </c:valAx>
      <c:valAx>
        <c:axId val="1179693871"/>
        <c:scaling>
          <c:orientation val="minMax"/>
        </c:scaling>
        <c:delete val="0"/>
        <c:axPos val="l"/>
        <c:title>
          <c:tx>
            <c:rich>
              <a:bodyPr/>
              <a:lstStyle/>
              <a:p>
                <a:pPr>
                  <a:defRPr/>
                </a:pPr>
                <a:r>
                  <a:rPr lang="en-US"/>
                  <a:t>MS%chng</a:t>
                </a:r>
              </a:p>
            </c:rich>
          </c:tx>
          <c:overlay val="0"/>
        </c:title>
        <c:numFmt formatCode="General" sourceLinked="1"/>
        <c:majorTickMark val="out"/>
        <c:minorTickMark val="none"/>
        <c:tickLblPos val="nextTo"/>
        <c:crossAx val="1179687151"/>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SP%chng Line Fit  Plot</a:t>
            </a:r>
          </a:p>
        </c:rich>
      </c:tx>
      <c:overlay val="0"/>
    </c:title>
    <c:autoTitleDeleted val="0"/>
    <c:plotArea>
      <c:layout/>
      <c:scatterChart>
        <c:scatterStyle val="lineMarker"/>
        <c:varyColors val="0"/>
        <c:ser>
          <c:idx val="0"/>
          <c:order val="0"/>
          <c:tx>
            <c:v>App%chng</c:v>
          </c:tx>
          <c:spPr>
            <a:ln w="19050">
              <a:noFill/>
            </a:ln>
          </c:spPr>
          <c:xVal>
            <c:numRef>
              <c:f>apple_sp500!$D$3:$D$1279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apple_sp500!$B$3:$B$1279</c:f>
              <c:numCache>
                <c:formatCode>General</c:formatCode>
                <c:ptCount val="1277"/>
                <c:pt idx="0">
                  <c:v>1.3928043866289605E-2</c:v>
                </c:pt>
                <c:pt idx="1">
                  <c:v>5.7914565582861552E-5</c:v>
                </c:pt>
                <c:pt idx="2">
                  <c:v>5.2162515459023284E-3</c:v>
                </c:pt>
                <c:pt idx="3">
                  <c:v>5.2467941594374901E-3</c:v>
                </c:pt>
                <c:pt idx="4">
                  <c:v>1.1470948713693133E-3</c:v>
                </c:pt>
                <c:pt idx="5">
                  <c:v>-7.9633341056813429E-3</c:v>
                </c:pt>
                <c:pt idx="6">
                  <c:v>8.2582118674473307E-3</c:v>
                </c:pt>
                <c:pt idx="7">
                  <c:v>9.1070281025722975E-3</c:v>
                </c:pt>
                <c:pt idx="8">
                  <c:v>9.7627430928706078E-3</c:v>
                </c:pt>
                <c:pt idx="9">
                  <c:v>-9.8369875137487364E-3</c:v>
                </c:pt>
                <c:pt idx="10">
                  <c:v>1.8279898644559624E-2</c:v>
                </c:pt>
                <c:pt idx="11">
                  <c:v>-4.2370296980994114E-3</c:v>
                </c:pt>
                <c:pt idx="12">
                  <c:v>-7.3343933710319255E-3</c:v>
                </c:pt>
                <c:pt idx="13">
                  <c:v>0</c:v>
                </c:pt>
                <c:pt idx="14">
                  <c:v>-2.820304504900139E-4</c:v>
                </c:pt>
                <c:pt idx="15">
                  <c:v>-1.5458414668547244E-2</c:v>
                </c:pt>
                <c:pt idx="16">
                  <c:v>-1.4383107314952898E-2</c:v>
                </c:pt>
                <c:pt idx="17">
                  <c:v>-1.0697651162790776E-2</c:v>
                </c:pt>
                <c:pt idx="18">
                  <c:v>-2.7209707870011486E-2</c:v>
                </c:pt>
                <c:pt idx="19">
                  <c:v>8.0951851628102769E-3</c:v>
                </c:pt>
                <c:pt idx="20">
                  <c:v>1.7978306897065025E-3</c:v>
                </c:pt>
                <c:pt idx="21">
                  <c:v>-6.998863432433975E-3</c:v>
                </c:pt>
                <c:pt idx="22">
                  <c:v>-4.1566216867469863E-2</c:v>
                </c:pt>
                <c:pt idx="23">
                  <c:v>-2.6838515306674214E-2</c:v>
                </c:pt>
                <c:pt idx="24">
                  <c:v>5.3348808370470839E-2</c:v>
                </c:pt>
                <c:pt idx="25">
                  <c:v>-1.7168459554073451E-2</c:v>
                </c:pt>
                <c:pt idx="26">
                  <c:v>-2.0088490615184574E-2</c:v>
                </c:pt>
                <c:pt idx="27">
                  <c:v>9.1041696515352481E-3</c:v>
                </c:pt>
                <c:pt idx="28">
                  <c:v>2.1766536277602517E-2</c:v>
                </c:pt>
                <c:pt idx="29">
                  <c:v>6.7304478352689405E-3</c:v>
                </c:pt>
                <c:pt idx="30">
                  <c:v>4.1400885250288774E-2</c:v>
                </c:pt>
                <c:pt idx="31">
                  <c:v>1.5136392726845768E-2</c:v>
                </c:pt>
                <c:pt idx="32">
                  <c:v>-1.7985379438385492E-3</c:v>
                </c:pt>
                <c:pt idx="33">
                  <c:v>4.5335424694323825E-3</c:v>
                </c:pt>
                <c:pt idx="34">
                  <c:v>-5.9595903488978254E-3</c:v>
                </c:pt>
                <c:pt idx="35">
                  <c:v>1.0884726172648903E-2</c:v>
                </c:pt>
                <c:pt idx="36">
                  <c:v>1.5431611677319141E-2</c:v>
                </c:pt>
                <c:pt idx="37">
                  <c:v>1.5593988518560203E-2</c:v>
                </c:pt>
                <c:pt idx="38">
                  <c:v>8.9328862564874072E-4</c:v>
                </c:pt>
                <c:pt idx="39">
                  <c:v>-4.0165347320435555E-3</c:v>
                </c:pt>
                <c:pt idx="40">
                  <c:v>-3.2149592568593878E-2</c:v>
                </c:pt>
                <c:pt idx="41">
                  <c:v>1.3946782084565151E-2</c:v>
                </c:pt>
                <c:pt idx="42">
                  <c:v>1.541005580000886E-2</c:v>
                </c:pt>
                <c:pt idx="43">
                  <c:v>-1.6693833585659405E-2</c:v>
                </c:pt>
                <c:pt idx="44">
                  <c:v>3.0867268072087861E-3</c:v>
                </c:pt>
                <c:pt idx="45">
                  <c:v>1.4132733397144527E-2</c:v>
                </c:pt>
                <c:pt idx="46">
                  <c:v>1.3092739352990053E-2</c:v>
                </c:pt>
                <c:pt idx="47">
                  <c:v>1.275724722423861E-2</c:v>
                </c:pt>
                <c:pt idx="48">
                  <c:v>-1.2432159755346136E-2</c:v>
                </c:pt>
                <c:pt idx="49">
                  <c:v>-1.0093211619644568E-2</c:v>
                </c:pt>
                <c:pt idx="50">
                  <c:v>8.4029131652659645E-4</c:v>
                </c:pt>
                <c:pt idx="51">
                  <c:v>-7.4446350940782354E-3</c:v>
                </c:pt>
                <c:pt idx="52">
                  <c:v>-1.1730227307456485E-2</c:v>
                </c:pt>
                <c:pt idx="53">
                  <c:v>-1.1413603939428509E-3</c:v>
                </c:pt>
                <c:pt idx="54">
                  <c:v>-2.8793374259295051E-2</c:v>
                </c:pt>
                <c:pt idx="55">
                  <c:v>-9.4705882352941976E-3</c:v>
                </c:pt>
                <c:pt idx="56">
                  <c:v>-1.9003028683412613E-3</c:v>
                </c:pt>
                <c:pt idx="57">
                  <c:v>3.3378852460101013E-2</c:v>
                </c:pt>
                <c:pt idx="58">
                  <c:v>-3.7022065270477432E-2</c:v>
                </c:pt>
                <c:pt idx="59">
                  <c:v>3.3482571001495509E-3</c:v>
                </c:pt>
                <c:pt idx="60">
                  <c:v>-6.9721472372839214E-3</c:v>
                </c:pt>
                <c:pt idx="61">
                  <c:v>6.0009601536245806E-3</c:v>
                </c:pt>
                <c:pt idx="62">
                  <c:v>-1.6463827248866456E-2</c:v>
                </c:pt>
                <c:pt idx="63">
                  <c:v>4.6700605368738338E-2</c:v>
                </c:pt>
                <c:pt idx="64">
                  <c:v>-9.3290068374088167E-3</c:v>
                </c:pt>
                <c:pt idx="65">
                  <c:v>-6.3753640989646435E-3</c:v>
                </c:pt>
                <c:pt idx="66">
                  <c:v>1.8365881366473161E-2</c:v>
                </c:pt>
                <c:pt idx="67">
                  <c:v>-4.4508901734104057E-3</c:v>
                </c:pt>
                <c:pt idx="68">
                  <c:v>6.8513500981558792E-3</c:v>
                </c:pt>
                <c:pt idx="69">
                  <c:v>7.9003285185323836E-3</c:v>
                </c:pt>
                <c:pt idx="70">
                  <c:v>1.4303696075065797E-3</c:v>
                </c:pt>
                <c:pt idx="71">
                  <c:v>8.3414500371364782E-3</c:v>
                </c:pt>
                <c:pt idx="72">
                  <c:v>7.4791317926425644E-3</c:v>
                </c:pt>
                <c:pt idx="73">
                  <c:v>-2.2777122159093974E-2</c:v>
                </c:pt>
                <c:pt idx="74">
                  <c:v>-1.8185935041112676E-2</c:v>
                </c:pt>
                <c:pt idx="75">
                  <c:v>-2.2098521824219317E-2</c:v>
                </c:pt>
                <c:pt idx="76">
                  <c:v>-6.9531858778398665E-3</c:v>
                </c:pt>
                <c:pt idx="77">
                  <c:v>-1.8410116496649975E-2</c:v>
                </c:pt>
                <c:pt idx="78">
                  <c:v>9.2239579196644432E-3</c:v>
                </c:pt>
                <c:pt idx="79">
                  <c:v>-7.3114795835107279E-4</c:v>
                </c:pt>
                <c:pt idx="80">
                  <c:v>-1.1402414634146258E-2</c:v>
                </c:pt>
                <c:pt idx="81">
                  <c:v>2.6398568398234127E-2</c:v>
                </c:pt>
                <c:pt idx="82">
                  <c:v>5.3001573150614274E-2</c:v>
                </c:pt>
                <c:pt idx="83">
                  <c:v>3.7094562280308098E-3</c:v>
                </c:pt>
                <c:pt idx="84">
                  <c:v>1.3475073607571593E-2</c:v>
                </c:pt>
                <c:pt idx="85">
                  <c:v>3.887793548387096E-2</c:v>
                </c:pt>
                <c:pt idx="86">
                  <c:v>-1.0259639713128383E-3</c:v>
                </c:pt>
                <c:pt idx="87">
                  <c:v>8.4328880818879404E-3</c:v>
                </c:pt>
                <c:pt idx="88">
                  <c:v>6.3789867300136733E-3</c:v>
                </c:pt>
                <c:pt idx="89">
                  <c:v>9.3214017402492438E-3</c:v>
                </c:pt>
                <c:pt idx="90">
                  <c:v>-2.5331573690821072E-3</c:v>
                </c:pt>
                <c:pt idx="91">
                  <c:v>-1.1798296636120769E-2</c:v>
                </c:pt>
                <c:pt idx="92">
                  <c:v>-3.8012206874397671E-3</c:v>
                </c:pt>
                <c:pt idx="93">
                  <c:v>1.0372397038860764E-2</c:v>
                </c:pt>
                <c:pt idx="94">
                  <c:v>-4.3084893617021938E-3</c:v>
                </c:pt>
                <c:pt idx="95">
                  <c:v>4.3271327671963317E-3</c:v>
                </c:pt>
                <c:pt idx="96">
                  <c:v>2.0212978723404989E-3</c:v>
                </c:pt>
                <c:pt idx="97">
                  <c:v>-1.0776069417643769E-2</c:v>
                </c:pt>
                <c:pt idx="98">
                  <c:v>1.2986294049421225E-2</c:v>
                </c:pt>
                <c:pt idx="99">
                  <c:v>-2.8606663588352749E-3</c:v>
                </c:pt>
                <c:pt idx="100">
                  <c:v>-3.3469054528375876E-3</c:v>
                </c:pt>
                <c:pt idx="101">
                  <c:v>6.3961617741506882E-4</c:v>
                </c:pt>
                <c:pt idx="102">
                  <c:v>-2.6635414447048794E-3</c:v>
                </c:pt>
                <c:pt idx="103">
                  <c:v>4.1128298258733048E-3</c:v>
                </c:pt>
                <c:pt idx="104">
                  <c:v>1.9415904688208779E-2</c:v>
                </c:pt>
                <c:pt idx="105">
                  <c:v>7.4619494886245833E-3</c:v>
                </c:pt>
                <c:pt idx="106">
                  <c:v>2.9004815703949855E-3</c:v>
                </c:pt>
                <c:pt idx="107">
                  <c:v>2.633868664279801E-3</c:v>
                </c:pt>
                <c:pt idx="108">
                  <c:v>-1.5298238384670851E-2</c:v>
                </c:pt>
                <c:pt idx="109">
                  <c:v>9.4161217764301432E-4</c:v>
                </c:pt>
                <c:pt idx="110">
                  <c:v>2.0899920735819262E-4</c:v>
                </c:pt>
                <c:pt idx="111">
                  <c:v>5.381681383562366E-3</c:v>
                </c:pt>
                <c:pt idx="112">
                  <c:v>-4.5213387381768336E-3</c:v>
                </c:pt>
                <c:pt idx="113">
                  <c:v>-7.9352856604482241E-3</c:v>
                </c:pt>
                <c:pt idx="114">
                  <c:v>-1.131398200284159E-2</c:v>
                </c:pt>
                <c:pt idx="115">
                  <c:v>-1.4583797858552457E-2</c:v>
                </c:pt>
                <c:pt idx="116">
                  <c:v>6.5356378956466258E-3</c:v>
                </c:pt>
                <c:pt idx="117">
                  <c:v>4.8295785423309312E-3</c:v>
                </c:pt>
                <c:pt idx="118">
                  <c:v>-6.034734312416629E-3</c:v>
                </c:pt>
                <c:pt idx="119">
                  <c:v>-1.4614249185777917E-2</c:v>
                </c:pt>
                <c:pt idx="120">
                  <c:v>-2.2354853755936831E-3</c:v>
                </c:pt>
                <c:pt idx="121">
                  <c:v>1.2241062085555235E-2</c:v>
                </c:pt>
                <c:pt idx="122">
                  <c:v>-6.100459020686894E-3</c:v>
                </c:pt>
                <c:pt idx="123">
                  <c:v>1.1895621427675385E-2</c:v>
                </c:pt>
                <c:pt idx="124">
                  <c:v>-1.3258812099793373E-2</c:v>
                </c:pt>
                <c:pt idx="125">
                  <c:v>2.1597126684925454E-2</c:v>
                </c:pt>
                <c:pt idx="126">
                  <c:v>-1.3472475146598925E-2</c:v>
                </c:pt>
                <c:pt idx="127">
                  <c:v>8.6367269488652311E-4</c:v>
                </c:pt>
                <c:pt idx="128">
                  <c:v>2.2004098802718221E-2</c:v>
                </c:pt>
                <c:pt idx="129">
                  <c:v>6.3852664907651071E-3</c:v>
                </c:pt>
                <c:pt idx="130">
                  <c:v>-1.1588316854351912E-2</c:v>
                </c:pt>
                <c:pt idx="131">
                  <c:v>5.4641909814323666E-3</c:v>
                </c:pt>
                <c:pt idx="132">
                  <c:v>8.178124835118511E-3</c:v>
                </c:pt>
                <c:pt idx="133">
                  <c:v>2.3027213732467427E-3</c:v>
                </c:pt>
                <c:pt idx="134">
                  <c:v>-9.2418753291170566E-3</c:v>
                </c:pt>
                <c:pt idx="135">
                  <c:v>1.0698287220026357E-2</c:v>
                </c:pt>
                <c:pt idx="136">
                  <c:v>-1.0897882990927175E-2</c:v>
                </c:pt>
                <c:pt idx="137">
                  <c:v>1.1017955379451695E-2</c:v>
                </c:pt>
                <c:pt idx="138">
                  <c:v>-5.7357805819167927E-3</c:v>
                </c:pt>
                <c:pt idx="139">
                  <c:v>9.2825890196177492E-3</c:v>
                </c:pt>
                <c:pt idx="140">
                  <c:v>3.1696545215829136E-3</c:v>
                </c:pt>
                <c:pt idx="141">
                  <c:v>8.0286130328108014E-3</c:v>
                </c:pt>
                <c:pt idx="142">
                  <c:v>1.9526437490364592E-3</c:v>
                </c:pt>
                <c:pt idx="143">
                  <c:v>-1.5847027727636753E-2</c:v>
                </c:pt>
                <c:pt idx="144">
                  <c:v>-8.337613687862979E-3</c:v>
                </c:pt>
                <c:pt idx="145">
                  <c:v>4.6400419413548791E-2</c:v>
                </c:pt>
                <c:pt idx="146">
                  <c:v>7.2816550538511446E-3</c:v>
                </c:pt>
                <c:pt idx="147">
                  <c:v>3.2156745438229078E-2</c:v>
                </c:pt>
                <c:pt idx="148">
                  <c:v>4.6853113075399641E-3</c:v>
                </c:pt>
                <c:pt idx="149">
                  <c:v>6.3461923076923148E-3</c:v>
                </c:pt>
                <c:pt idx="150">
                  <c:v>-1.5622032653467127E-2</c:v>
                </c:pt>
                <c:pt idx="151">
                  <c:v>1.688908484563776E-2</c:v>
                </c:pt>
                <c:pt idx="152">
                  <c:v>-1.0356512193957846E-2</c:v>
                </c:pt>
                <c:pt idx="153">
                  <c:v>9.4039158950617215E-3</c:v>
                </c:pt>
                <c:pt idx="154">
                  <c:v>4.0610005075914961E-3</c:v>
                </c:pt>
                <c:pt idx="155">
                  <c:v>-4.4728015897829336E-3</c:v>
                </c:pt>
                <c:pt idx="156">
                  <c:v>1.2092534174553108E-2</c:v>
                </c:pt>
                <c:pt idx="157">
                  <c:v>7.9811286894922676E-3</c:v>
                </c:pt>
                <c:pt idx="158">
                  <c:v>2.1832851914676758E-2</c:v>
                </c:pt>
                <c:pt idx="159">
                  <c:v>-5.9605866681123705E-3</c:v>
                </c:pt>
                <c:pt idx="160">
                  <c:v>-1.2453855858784941E-2</c:v>
                </c:pt>
                <c:pt idx="161">
                  <c:v>2.5688182132155499E-3</c:v>
                </c:pt>
                <c:pt idx="162">
                  <c:v>9.084631132900322E-3</c:v>
                </c:pt>
                <c:pt idx="163">
                  <c:v>2.5391688812864445E-3</c:v>
                </c:pt>
                <c:pt idx="164">
                  <c:v>8.5655264495704125E-3</c:v>
                </c:pt>
                <c:pt idx="165">
                  <c:v>5.2052236008442122E-3</c:v>
                </c:pt>
                <c:pt idx="166">
                  <c:v>1.4081345049515163E-2</c:v>
                </c:pt>
                <c:pt idx="167">
                  <c:v>1.4602445688689814E-2</c:v>
                </c:pt>
                <c:pt idx="168">
                  <c:v>8.3881861001842296E-3</c:v>
                </c:pt>
                <c:pt idx="169">
                  <c:v>2.5392933314777777E-3</c:v>
                </c:pt>
                <c:pt idx="170">
                  <c:v>-1.2052962800943919E-2</c:v>
                </c:pt>
                <c:pt idx="171">
                  <c:v>-1.9360774775419247E-2</c:v>
                </c:pt>
                <c:pt idx="172">
                  <c:v>-4.0568490761560116E-3</c:v>
                </c:pt>
                <c:pt idx="173">
                  <c:v>-1.3306178109186287E-2</c:v>
                </c:pt>
                <c:pt idx="174">
                  <c:v>3.1787569960782837E-2</c:v>
                </c:pt>
                <c:pt idx="175">
                  <c:v>-6.3127944107264598E-3</c:v>
                </c:pt>
                <c:pt idx="176">
                  <c:v>9.9767177885340397E-3</c:v>
                </c:pt>
                <c:pt idx="177">
                  <c:v>-1.5946879291251395E-2</c:v>
                </c:pt>
                <c:pt idx="178">
                  <c:v>-1.9626379279815528E-2</c:v>
                </c:pt>
                <c:pt idx="179">
                  <c:v>3.2600579736464094E-3</c:v>
                </c:pt>
                <c:pt idx="180">
                  <c:v>7.9634050343249385E-3</c:v>
                </c:pt>
                <c:pt idx="181">
                  <c:v>2.4518524799881595E-3</c:v>
                </c:pt>
                <c:pt idx="182">
                  <c:v>-1.7936371048102182E-2</c:v>
                </c:pt>
                <c:pt idx="183">
                  <c:v>1.3513476117942024E-2</c:v>
                </c:pt>
                <c:pt idx="184">
                  <c:v>5.6882821387940841E-3</c:v>
                </c:pt>
                <c:pt idx="185">
                  <c:v>1.2760217194570142E-2</c:v>
                </c:pt>
                <c:pt idx="186">
                  <c:v>4.3337680516927282E-3</c:v>
                </c:pt>
                <c:pt idx="187">
                  <c:v>1.4057583132971447E-2</c:v>
                </c:pt>
                <c:pt idx="188">
                  <c:v>-3.0708313765445239E-3</c:v>
                </c:pt>
                <c:pt idx="189">
                  <c:v>1.2321249724972503E-2</c:v>
                </c:pt>
                <c:pt idx="190">
                  <c:v>3.1732057696464977E-3</c:v>
                </c:pt>
                <c:pt idx="191">
                  <c:v>-1.2219395094895629E-2</c:v>
                </c:pt>
                <c:pt idx="192">
                  <c:v>-2.5223722575057991E-2</c:v>
                </c:pt>
                <c:pt idx="193">
                  <c:v>6.4353177108026505E-3</c:v>
                </c:pt>
                <c:pt idx="194">
                  <c:v>8.1381148274011876E-3</c:v>
                </c:pt>
                <c:pt idx="195">
                  <c:v>-4.8523035624127131E-2</c:v>
                </c:pt>
                <c:pt idx="196">
                  <c:v>2.7503243939898434E-2</c:v>
                </c:pt>
                <c:pt idx="197">
                  <c:v>3.3572452590508984E-3</c:v>
                </c:pt>
                <c:pt idx="198">
                  <c:v>-1.0083251761923408E-2</c:v>
                </c:pt>
                <c:pt idx="199">
                  <c:v>1.5393103380737358E-2</c:v>
                </c:pt>
                <c:pt idx="200">
                  <c:v>-1.9973027081007105E-2</c:v>
                </c:pt>
                <c:pt idx="201">
                  <c:v>9.1800238685393702E-4</c:v>
                </c:pt>
                <c:pt idx="202">
                  <c:v>7.933578059865689E-3</c:v>
                </c:pt>
                <c:pt idx="203">
                  <c:v>-1.8017162492093813E-2</c:v>
                </c:pt>
                <c:pt idx="204">
                  <c:v>3.1367316869758556E-2</c:v>
                </c:pt>
                <c:pt idx="205">
                  <c:v>-2.1967654197029566E-2</c:v>
                </c:pt>
                <c:pt idx="206">
                  <c:v>-8.3138851384360352E-3</c:v>
                </c:pt>
                <c:pt idx="207">
                  <c:v>1.5238592505366976E-2</c:v>
                </c:pt>
                <c:pt idx="208">
                  <c:v>-3.6680559575152843E-2</c:v>
                </c:pt>
                <c:pt idx="209">
                  <c:v>2.7137164182322187E-2</c:v>
                </c:pt>
                <c:pt idx="210">
                  <c:v>1.000553282911221E-2</c:v>
                </c:pt>
                <c:pt idx="211">
                  <c:v>-4.3369093022248929E-2</c:v>
                </c:pt>
                <c:pt idx="212">
                  <c:v>-2.5053685992771444E-2</c:v>
                </c:pt>
                <c:pt idx="213">
                  <c:v>-1.1649554348515891E-2</c:v>
                </c:pt>
                <c:pt idx="214">
                  <c:v>2.0057448494453307E-2</c:v>
                </c:pt>
                <c:pt idx="215">
                  <c:v>1.9468835267271938E-2</c:v>
                </c:pt>
                <c:pt idx="216">
                  <c:v>-2.1097209659914455E-2</c:v>
                </c:pt>
                <c:pt idx="217">
                  <c:v>-3.1865744940583904E-2</c:v>
                </c:pt>
                <c:pt idx="218">
                  <c:v>-3.7035155778894401E-2</c:v>
                </c:pt>
                <c:pt idx="219">
                  <c:v>1.1845681535340278E-2</c:v>
                </c:pt>
                <c:pt idx="220">
                  <c:v>-2.8416669558191686E-2</c:v>
                </c:pt>
                <c:pt idx="221">
                  <c:v>1.1200169860396061E-2</c:v>
                </c:pt>
                <c:pt idx="222">
                  <c:v>-2.6246719160104987E-3</c:v>
                </c:pt>
                <c:pt idx="223">
                  <c:v>-6.1210547368421124E-2</c:v>
                </c:pt>
                <c:pt idx="224">
                  <c:v>7.6246007204037484E-3</c:v>
                </c:pt>
                <c:pt idx="225">
                  <c:v>-2.6651043824649126E-2</c:v>
                </c:pt>
                <c:pt idx="226">
                  <c:v>-4.0013718074454179E-3</c:v>
                </c:pt>
                <c:pt idx="227">
                  <c:v>-1.5668089631127407E-2</c:v>
                </c:pt>
                <c:pt idx="228">
                  <c:v>3.0435543826844932E-2</c:v>
                </c:pt>
                <c:pt idx="229">
                  <c:v>3.3554054966424524E-2</c:v>
                </c:pt>
                <c:pt idx="230">
                  <c:v>-1.2974991503887048E-2</c:v>
                </c:pt>
                <c:pt idx="231">
                  <c:v>2.3129492401330713E-2</c:v>
                </c:pt>
                <c:pt idx="232">
                  <c:v>-1.902857989684132E-2</c:v>
                </c:pt>
                <c:pt idx="233">
                  <c:v>-5.078751148466451E-2</c:v>
                </c:pt>
                <c:pt idx="234">
                  <c:v>1.0072240569917096E-2</c:v>
                </c:pt>
                <c:pt idx="235">
                  <c:v>-4.8936560056797272E-2</c:v>
                </c:pt>
                <c:pt idx="236">
                  <c:v>4.0363660606060524E-2</c:v>
                </c:pt>
                <c:pt idx="237">
                  <c:v>-7.3401606119034525E-3</c:v>
                </c:pt>
                <c:pt idx="238">
                  <c:v>5.2823946141970204E-4</c:v>
                </c:pt>
                <c:pt idx="239">
                  <c:v>-8.7395387708478142E-3</c:v>
                </c:pt>
                <c:pt idx="240">
                  <c:v>-2.1005940828402375E-2</c:v>
                </c:pt>
                <c:pt idx="241">
                  <c:v>-4.2304020363944256E-4</c:v>
                </c:pt>
                <c:pt idx="242">
                  <c:v>3.7489175535392184E-3</c:v>
                </c:pt>
                <c:pt idx="243">
                  <c:v>-3.3734987951807245E-2</c:v>
                </c:pt>
                <c:pt idx="244">
                  <c:v>-2.2069776661834146E-2</c:v>
                </c:pt>
                <c:pt idx="245">
                  <c:v>-5.5527272727272828E-2</c:v>
                </c:pt>
                <c:pt idx="246">
                  <c:v>1.0125683975737495E-3</c:v>
                </c:pt>
                <c:pt idx="247">
                  <c:v>5.0842830725749757E-2</c:v>
                </c:pt>
                <c:pt idx="248">
                  <c:v>1.0651976659444898E-2</c:v>
                </c:pt>
                <c:pt idx="249">
                  <c:v>6.5396825396825467E-3</c:v>
                </c:pt>
                <c:pt idx="250">
                  <c:v>-2.2960953762694851E-2</c:v>
                </c:pt>
                <c:pt idx="251">
                  <c:v>-7.0437110207243775E-2</c:v>
                </c:pt>
                <c:pt idx="252">
                  <c:v>3.8200028842895737E-3</c:v>
                </c:pt>
                <c:pt idx="253">
                  <c:v>2.8852113748010777E-2</c:v>
                </c:pt>
                <c:pt idx="254">
                  <c:v>5.7834567796492316E-3</c:v>
                </c:pt>
                <c:pt idx="255">
                  <c:v>1.1567237538572812E-2</c:v>
                </c:pt>
                <c:pt idx="256">
                  <c:v>7.9979381583944274E-3</c:v>
                </c:pt>
                <c:pt idx="257">
                  <c:v>2.4918295081968115E-3</c:v>
                </c:pt>
                <c:pt idx="258">
                  <c:v>-1.3278361766657273E-2</c:v>
                </c:pt>
                <c:pt idx="259">
                  <c:v>-3.8449053313938334E-3</c:v>
                </c:pt>
                <c:pt idx="260">
                  <c:v>1.8699646803762727E-2</c:v>
                </c:pt>
                <c:pt idx="261">
                  <c:v>7.3164097204075395E-3</c:v>
                </c:pt>
                <c:pt idx="262">
                  <c:v>2.1400804705598055E-2</c:v>
                </c:pt>
                <c:pt idx="263">
                  <c:v>-6.9206095238096097E-3</c:v>
                </c:pt>
                <c:pt idx="264">
                  <c:v>-1.4449280367002543E-2</c:v>
                </c:pt>
                <c:pt idx="265">
                  <c:v>-2.5943562812500061E-4</c:v>
                </c:pt>
                <c:pt idx="266">
                  <c:v>8.8897281162804882E-3</c:v>
                </c:pt>
                <c:pt idx="267">
                  <c:v>1.9937998969334447E-3</c:v>
                </c:pt>
                <c:pt idx="268">
                  <c:v>2.9527442301941174E-3</c:v>
                </c:pt>
                <c:pt idx="269">
                  <c:v>4.48E-2</c:v>
                </c:pt>
                <c:pt idx="270">
                  <c:v>1.7519142419601921E-2</c:v>
                </c:pt>
                <c:pt idx="271">
                  <c:v>5.1171392450784061E-3</c:v>
                </c:pt>
                <c:pt idx="272">
                  <c:v>2.6952322618479917E-3</c:v>
                </c:pt>
                <c:pt idx="273">
                  <c:v>3.2554780895889757E-2</c:v>
                </c:pt>
                <c:pt idx="274">
                  <c:v>1.0355154460256762E-2</c:v>
                </c:pt>
                <c:pt idx="275">
                  <c:v>-1.2882909264605063E-2</c:v>
                </c:pt>
                <c:pt idx="276">
                  <c:v>-1.9779513678863735E-2</c:v>
                </c:pt>
                <c:pt idx="277">
                  <c:v>1.219007012982852E-2</c:v>
                </c:pt>
                <c:pt idx="278">
                  <c:v>-5.5539080840945124E-3</c:v>
                </c:pt>
                <c:pt idx="279">
                  <c:v>7.5837268626112219E-3</c:v>
                </c:pt>
                <c:pt idx="280">
                  <c:v>-9.8021588190676159E-3</c:v>
                </c:pt>
                <c:pt idx="281">
                  <c:v>9.0742556561544223E-3</c:v>
                </c:pt>
                <c:pt idx="282">
                  <c:v>-8.9926540145986115E-3</c:v>
                </c:pt>
                <c:pt idx="283">
                  <c:v>8.7207349610165588E-3</c:v>
                </c:pt>
                <c:pt idx="284">
                  <c:v>3.5632921651197209E-3</c:v>
                </c:pt>
                <c:pt idx="285">
                  <c:v>-1.2805820423612375E-3</c:v>
                </c:pt>
                <c:pt idx="286">
                  <c:v>1.503674087889016E-2</c:v>
                </c:pt>
                <c:pt idx="287">
                  <c:v>-2.5838079333071143E-3</c:v>
                </c:pt>
                <c:pt idx="288">
                  <c:v>-2.8783603533079111E-3</c:v>
                </c:pt>
                <c:pt idx="289">
                  <c:v>6.4084056851958218E-3</c:v>
                </c:pt>
                <c:pt idx="290">
                  <c:v>-2.2950893852643849E-4</c:v>
                </c:pt>
                <c:pt idx="291">
                  <c:v>8.0904521459719218E-3</c:v>
                </c:pt>
                <c:pt idx="292">
                  <c:v>1.4229608646374669E-3</c:v>
                </c:pt>
                <c:pt idx="293">
                  <c:v>-7.2183924697421303E-3</c:v>
                </c:pt>
                <c:pt idx="294">
                  <c:v>-4.5800881662563771E-3</c:v>
                </c:pt>
                <c:pt idx="295">
                  <c:v>-2.0417484797089346E-2</c:v>
                </c:pt>
                <c:pt idx="296">
                  <c:v>3.0354601674278912E-2</c:v>
                </c:pt>
                <c:pt idx="297">
                  <c:v>2.5699446676176501E-2</c:v>
                </c:pt>
                <c:pt idx="298">
                  <c:v>1.2500000000000001E-2</c:v>
                </c:pt>
                <c:pt idx="299">
                  <c:v>9.0534540466392175E-3</c:v>
                </c:pt>
                <c:pt idx="300">
                  <c:v>5.1659382345161011E-3</c:v>
                </c:pt>
                <c:pt idx="301">
                  <c:v>5.1392802752813441E-3</c:v>
                </c:pt>
                <c:pt idx="302">
                  <c:v>1.3724456109268982E-2</c:v>
                </c:pt>
                <c:pt idx="303">
                  <c:v>-1.1255704326808431E-2</c:v>
                </c:pt>
                <c:pt idx="304">
                  <c:v>2.0351222044809582E-2</c:v>
                </c:pt>
                <c:pt idx="305">
                  <c:v>2.7997010251615474E-2</c:v>
                </c:pt>
                <c:pt idx="306">
                  <c:v>-1.9606839758510141E-2</c:v>
                </c:pt>
                <c:pt idx="307">
                  <c:v>7.8329070614144595E-4</c:v>
                </c:pt>
                <c:pt idx="308">
                  <c:v>-1.5183157358172583E-2</c:v>
                </c:pt>
                <c:pt idx="309">
                  <c:v>1.0595814569536357E-3</c:v>
                </c:pt>
                <c:pt idx="310">
                  <c:v>4.657338018678835E-3</c:v>
                </c:pt>
                <c:pt idx="311">
                  <c:v>9.5348469683399547E-3</c:v>
                </c:pt>
                <c:pt idx="312">
                  <c:v>-2.8699853892714092E-3</c:v>
                </c:pt>
                <c:pt idx="313">
                  <c:v>1.130359540119508E-2</c:v>
                </c:pt>
                <c:pt idx="314">
                  <c:v>7.9689107373868678E-3</c:v>
                </c:pt>
                <c:pt idx="315">
                  <c:v>8.5220189341143684E-3</c:v>
                </c:pt>
                <c:pt idx="316">
                  <c:v>-1.5269025508155896E-4</c:v>
                </c:pt>
                <c:pt idx="317">
                  <c:v>1.9855452601568142E-2</c:v>
                </c:pt>
                <c:pt idx="318">
                  <c:v>-8.1869805037148493E-3</c:v>
                </c:pt>
                <c:pt idx="319">
                  <c:v>1.0922166737353221E-2</c:v>
                </c:pt>
                <c:pt idx="320">
                  <c:v>-8.2151453038528319E-3</c:v>
                </c:pt>
                <c:pt idx="321">
                  <c:v>-3.1124297813740227E-3</c:v>
                </c:pt>
                <c:pt idx="322">
                  <c:v>4.431503676100187E-3</c:v>
                </c:pt>
                <c:pt idx="323">
                  <c:v>4.0100269122632587E-4</c:v>
                </c:pt>
                <c:pt idx="324">
                  <c:v>1.7941285674703114E-2</c:v>
                </c:pt>
                <c:pt idx="325">
                  <c:v>-1.4277077870756443E-3</c:v>
                </c:pt>
                <c:pt idx="326">
                  <c:v>7.8883399891534096E-3</c:v>
                </c:pt>
                <c:pt idx="327">
                  <c:v>1.4332574057920107E-2</c:v>
                </c:pt>
                <c:pt idx="328">
                  <c:v>-2.5559413580246966E-3</c:v>
                </c:pt>
                <c:pt idx="329">
                  <c:v>-9.3313735918387798E-3</c:v>
                </c:pt>
                <c:pt idx="330">
                  <c:v>-2.4402148341713943E-3</c:v>
                </c:pt>
                <c:pt idx="331">
                  <c:v>-6.5557536812427325E-3</c:v>
                </c:pt>
                <c:pt idx="332">
                  <c:v>3.3586172236504924E-2</c:v>
                </c:pt>
                <c:pt idx="333">
                  <c:v>-1.9062320963172968E-4</c:v>
                </c:pt>
                <c:pt idx="334">
                  <c:v>5.0038315860431717E-3</c:v>
                </c:pt>
                <c:pt idx="335">
                  <c:v>-3.1295974204561497E-2</c:v>
                </c:pt>
                <c:pt idx="336">
                  <c:v>7.7831125471873406E-3</c:v>
                </c:pt>
                <c:pt idx="337">
                  <c:v>-1.9331707415354508E-2</c:v>
                </c:pt>
                <c:pt idx="338">
                  <c:v>-7.4294207995808147E-3</c:v>
                </c:pt>
                <c:pt idx="339">
                  <c:v>-1.4870220154499857E-2</c:v>
                </c:pt>
                <c:pt idx="340">
                  <c:v>-4.9184439266538343E-2</c:v>
                </c:pt>
                <c:pt idx="341">
                  <c:v>-6.9255977017485468E-3</c:v>
                </c:pt>
                <c:pt idx="342">
                  <c:v>-7.5103265380535242E-4</c:v>
                </c:pt>
                <c:pt idx="343">
                  <c:v>1.9541525322563404E-2</c:v>
                </c:pt>
                <c:pt idx="344">
                  <c:v>-1.5691706267353816E-2</c:v>
                </c:pt>
                <c:pt idx="345">
                  <c:v>-1.8242059305282582E-2</c:v>
                </c:pt>
                <c:pt idx="346">
                  <c:v>9.2632735557263753E-3</c:v>
                </c:pt>
                <c:pt idx="347">
                  <c:v>-3.0234099989202698E-3</c:v>
                </c:pt>
                <c:pt idx="348">
                  <c:v>-2.631863909198218E-2</c:v>
                </c:pt>
                <c:pt idx="349">
                  <c:v>2.22464956118687E-3</c:v>
                </c:pt>
                <c:pt idx="350">
                  <c:v>-7.1031966060643601E-3</c:v>
                </c:pt>
                <c:pt idx="351">
                  <c:v>-1.3972725240330875E-2</c:v>
                </c:pt>
                <c:pt idx="352">
                  <c:v>8.6724634395193931E-3</c:v>
                </c:pt>
                <c:pt idx="353">
                  <c:v>-9.6656366319895787E-3</c:v>
                </c:pt>
                <c:pt idx="354">
                  <c:v>-3.5748057328446933E-3</c:v>
                </c:pt>
                <c:pt idx="355">
                  <c:v>-9.1118446873883344E-4</c:v>
                </c:pt>
                <c:pt idx="356">
                  <c:v>5.0387572950579815E-2</c:v>
                </c:pt>
                <c:pt idx="357">
                  <c:v>-6.5118298241805331E-3</c:v>
                </c:pt>
                <c:pt idx="358">
                  <c:v>1.8734957395673959E-2</c:v>
                </c:pt>
                <c:pt idx="359">
                  <c:v>2.8416707488428724E-2</c:v>
                </c:pt>
                <c:pt idx="360">
                  <c:v>1.5901173367419294E-2</c:v>
                </c:pt>
                <c:pt idx="361">
                  <c:v>-4.6700400287386576E-3</c:v>
                </c:pt>
                <c:pt idx="362">
                  <c:v>3.8669761045006675E-3</c:v>
                </c:pt>
                <c:pt idx="363">
                  <c:v>-1.6178695761246947E-2</c:v>
                </c:pt>
                <c:pt idx="364">
                  <c:v>7.0477054127338788E-3</c:v>
                </c:pt>
                <c:pt idx="365">
                  <c:v>1.6329767395739467E-2</c:v>
                </c:pt>
                <c:pt idx="366">
                  <c:v>1.8515623187643483E-2</c:v>
                </c:pt>
                <c:pt idx="367">
                  <c:v>3.4555490166485363E-3</c:v>
                </c:pt>
                <c:pt idx="368">
                  <c:v>-7.8354645472967169E-3</c:v>
                </c:pt>
                <c:pt idx="369">
                  <c:v>-1.3079074183519083E-3</c:v>
                </c:pt>
                <c:pt idx="370">
                  <c:v>-5.5404454735756027E-4</c:v>
                </c:pt>
                <c:pt idx="371">
                  <c:v>-3.326049622579224E-3</c:v>
                </c:pt>
                <c:pt idx="372">
                  <c:v>1.2742013192253423E-2</c:v>
                </c:pt>
                <c:pt idx="373">
                  <c:v>-8.0383447216874106E-3</c:v>
                </c:pt>
                <c:pt idx="374">
                  <c:v>2.2599195594894071E-2</c:v>
                </c:pt>
                <c:pt idx="375">
                  <c:v>-8.6626765762661869E-3</c:v>
                </c:pt>
                <c:pt idx="376">
                  <c:v>9.2845239206688791E-3</c:v>
                </c:pt>
                <c:pt idx="377">
                  <c:v>3.4439197166470582E-4</c:v>
                </c:pt>
                <c:pt idx="378">
                  <c:v>-1.2490837964461699E-2</c:v>
                </c:pt>
                <c:pt idx="379">
                  <c:v>-8.0175291672233955E-3</c:v>
                </c:pt>
                <c:pt idx="380">
                  <c:v>1.3303273359503501E-2</c:v>
                </c:pt>
                <c:pt idx="381">
                  <c:v>7.2330341448389231E-3</c:v>
                </c:pt>
                <c:pt idx="382">
                  <c:v>-4.2299936890462268E-3</c:v>
                </c:pt>
                <c:pt idx="383">
                  <c:v>8.1007657811957411E-3</c:v>
                </c:pt>
                <c:pt idx="384">
                  <c:v>2.4498996021343447E-3</c:v>
                </c:pt>
                <c:pt idx="385">
                  <c:v>-2.6393861408551579E-3</c:v>
                </c:pt>
                <c:pt idx="386">
                  <c:v>-2.4505757912164151E-4</c:v>
                </c:pt>
                <c:pt idx="387">
                  <c:v>8.774470588235354E-3</c:v>
                </c:pt>
                <c:pt idx="388">
                  <c:v>-1.0398950790571073E-2</c:v>
                </c:pt>
                <c:pt idx="389">
                  <c:v>2.3619033581891772E-2</c:v>
                </c:pt>
                <c:pt idx="390">
                  <c:v>-3.7897340961437569E-3</c:v>
                </c:pt>
                <c:pt idx="391">
                  <c:v>5.8747050609139449E-3</c:v>
                </c:pt>
                <c:pt idx="392">
                  <c:v>-6.7499832447699103E-3</c:v>
                </c:pt>
                <c:pt idx="393">
                  <c:v>4.7234047565722333E-3</c:v>
                </c:pt>
                <c:pt idx="394">
                  <c:v>1.4390673917656822E-3</c:v>
                </c:pt>
                <c:pt idx="395">
                  <c:v>3.6692872900802254E-2</c:v>
                </c:pt>
                <c:pt idx="396">
                  <c:v>-1.1644062471120924E-2</c:v>
                </c:pt>
                <c:pt idx="397">
                  <c:v>-3.9130398845456695E-2</c:v>
                </c:pt>
                <c:pt idx="398">
                  <c:v>-3.6685622536855943E-2</c:v>
                </c:pt>
                <c:pt idx="399">
                  <c:v>-8.485317268845485E-3</c:v>
                </c:pt>
                <c:pt idx="400">
                  <c:v>-4.5845449459436891E-3</c:v>
                </c:pt>
                <c:pt idx="401">
                  <c:v>2.4512521887057596E-2</c:v>
                </c:pt>
                <c:pt idx="402">
                  <c:v>5.4945455643265976E-3</c:v>
                </c:pt>
                <c:pt idx="403">
                  <c:v>-8.3457921838889539E-3</c:v>
                </c:pt>
                <c:pt idx="404">
                  <c:v>7.0133655347834689E-3</c:v>
                </c:pt>
                <c:pt idx="405">
                  <c:v>1.0645706683002486E-2</c:v>
                </c:pt>
                <c:pt idx="406">
                  <c:v>1.4766882953989374E-3</c:v>
                </c:pt>
                <c:pt idx="407">
                  <c:v>4.030236743134373E-3</c:v>
                </c:pt>
                <c:pt idx="408">
                  <c:v>3.1035813589191233E-2</c:v>
                </c:pt>
                <c:pt idx="409">
                  <c:v>1.2344886759945981E-3</c:v>
                </c:pt>
                <c:pt idx="410">
                  <c:v>1.0005690250271359E-2</c:v>
                </c:pt>
                <c:pt idx="411">
                  <c:v>9.3901120354919867E-4</c:v>
                </c:pt>
                <c:pt idx="412">
                  <c:v>-1.7636905715335459E-2</c:v>
                </c:pt>
                <c:pt idx="413">
                  <c:v>-1.704623089514316E-2</c:v>
                </c:pt>
                <c:pt idx="414">
                  <c:v>9.7153405226853198E-3</c:v>
                </c:pt>
                <c:pt idx="415">
                  <c:v>-1.8089059944193259E-2</c:v>
                </c:pt>
                <c:pt idx="416">
                  <c:v>2.1558019733149629E-2</c:v>
                </c:pt>
                <c:pt idx="417">
                  <c:v>7.9616498800958585E-3</c:v>
                </c:pt>
                <c:pt idx="418">
                  <c:v>-1.7748438946546596E-2</c:v>
                </c:pt>
                <c:pt idx="419">
                  <c:v>9.4947831030288837E-3</c:v>
                </c:pt>
                <c:pt idx="420">
                  <c:v>1.732328806564621E-2</c:v>
                </c:pt>
                <c:pt idx="421">
                  <c:v>9.6698301886792518E-3</c:v>
                </c:pt>
                <c:pt idx="422">
                  <c:v>3.6906890223651302E-3</c:v>
                </c:pt>
                <c:pt idx="423">
                  <c:v>-4.5615156313817832E-3</c:v>
                </c:pt>
                <c:pt idx="424">
                  <c:v>1.968581314878887E-2</c:v>
                </c:pt>
                <c:pt idx="425">
                  <c:v>3.0861630454014567E-2</c:v>
                </c:pt>
                <c:pt idx="426">
                  <c:v>-2.1352330580919392E-2</c:v>
                </c:pt>
                <c:pt idx="427">
                  <c:v>-1.0318200000000001E-2</c:v>
                </c:pt>
                <c:pt idx="428">
                  <c:v>1.0242098199459792E-2</c:v>
                </c:pt>
                <c:pt idx="429">
                  <c:v>5.0008545189724881E-3</c:v>
                </c:pt>
                <c:pt idx="430">
                  <c:v>4.2974758761869722E-3</c:v>
                </c:pt>
                <c:pt idx="431">
                  <c:v>-2.8376740297765117E-3</c:v>
                </c:pt>
                <c:pt idx="432">
                  <c:v>-1.0976637257627002E-2</c:v>
                </c:pt>
                <c:pt idx="433">
                  <c:v>9.4999042612451227E-3</c:v>
                </c:pt>
                <c:pt idx="434">
                  <c:v>-1.1220178256345291E-2</c:v>
                </c:pt>
                <c:pt idx="435">
                  <c:v>6.6346189588722161E-3</c:v>
                </c:pt>
                <c:pt idx="436">
                  <c:v>2.4545090909091466E-3</c:v>
                </c:pt>
                <c:pt idx="437">
                  <c:v>1.6323570012643565E-3</c:v>
                </c:pt>
                <c:pt idx="438">
                  <c:v>1.8877393168941374E-2</c:v>
                </c:pt>
                <c:pt idx="439">
                  <c:v>-8.930607937775472E-3</c:v>
                </c:pt>
                <c:pt idx="440">
                  <c:v>-2.0756765368183785E-2</c:v>
                </c:pt>
                <c:pt idx="441">
                  <c:v>3.300832424148048E-2</c:v>
                </c:pt>
                <c:pt idx="442">
                  <c:v>2.7920758730722115E-3</c:v>
                </c:pt>
                <c:pt idx="443">
                  <c:v>-1.9887567598222112E-3</c:v>
                </c:pt>
                <c:pt idx="444">
                  <c:v>5.3582143173070817E-3</c:v>
                </c:pt>
                <c:pt idx="445">
                  <c:v>3.964198564066412E-3</c:v>
                </c:pt>
                <c:pt idx="446">
                  <c:v>2.2024324030160983E-2</c:v>
                </c:pt>
                <c:pt idx="447">
                  <c:v>8.3708780145246228E-3</c:v>
                </c:pt>
                <c:pt idx="448">
                  <c:v>6.343159007004091E-3</c:v>
                </c:pt>
                <c:pt idx="449">
                  <c:v>-1.2775515038707223E-2</c:v>
                </c:pt>
                <c:pt idx="450">
                  <c:v>7.3702705124099478E-3</c:v>
                </c:pt>
                <c:pt idx="451">
                  <c:v>-2.1268450742582853E-3</c:v>
                </c:pt>
                <c:pt idx="452">
                  <c:v>1.2489910268807825E-2</c:v>
                </c:pt>
                <c:pt idx="453">
                  <c:v>1.5325025002946642E-2</c:v>
                </c:pt>
                <c:pt idx="454">
                  <c:v>3.8978436905317687E-3</c:v>
                </c:pt>
                <c:pt idx="455">
                  <c:v>9.9545143344233113E-3</c:v>
                </c:pt>
                <c:pt idx="456">
                  <c:v>-5.5212139466069704E-3</c:v>
                </c:pt>
                <c:pt idx="457">
                  <c:v>1.7519312098711767E-2</c:v>
                </c:pt>
                <c:pt idx="458">
                  <c:v>6.2646512003880503E-3</c:v>
                </c:pt>
                <c:pt idx="459">
                  <c:v>-1.6909683897658345E-2</c:v>
                </c:pt>
                <c:pt idx="460">
                  <c:v>1.0132407421676858E-2</c:v>
                </c:pt>
                <c:pt idx="461">
                  <c:v>9.3026531418435553E-3</c:v>
                </c:pt>
                <c:pt idx="462">
                  <c:v>3.1217425061069979E-2</c:v>
                </c:pt>
                <c:pt idx="463">
                  <c:v>-1.0880970468161275E-3</c:v>
                </c:pt>
                <c:pt idx="464">
                  <c:v>-1.0892822916606117E-3</c:v>
                </c:pt>
                <c:pt idx="465">
                  <c:v>7.6722517898001391E-3</c:v>
                </c:pt>
                <c:pt idx="466">
                  <c:v>-1.93197810719515E-4</c:v>
                </c:pt>
                <c:pt idx="467">
                  <c:v>-1.5076577910602329E-3</c:v>
                </c:pt>
                <c:pt idx="468">
                  <c:v>1.2582269264371782E-2</c:v>
                </c:pt>
                <c:pt idx="469">
                  <c:v>-1.605750408216419E-3</c:v>
                </c:pt>
                <c:pt idx="470">
                  <c:v>1.0033301267057825E-2</c:v>
                </c:pt>
                <c:pt idx="471">
                  <c:v>-2.6543317535534779E-4</c:v>
                </c:pt>
                <c:pt idx="472">
                  <c:v>8.0400336177193065E-3</c:v>
                </c:pt>
                <c:pt idx="473">
                  <c:v>7.9006926065023474E-3</c:v>
                </c:pt>
                <c:pt idx="474">
                  <c:v>-8.8091977247987275E-3</c:v>
                </c:pt>
                <c:pt idx="475">
                  <c:v>-6.9669501553980993E-3</c:v>
                </c:pt>
                <c:pt idx="476">
                  <c:v>-4.1715953707520993E-3</c:v>
                </c:pt>
                <c:pt idx="477">
                  <c:v>4.5697095025666801E-4</c:v>
                </c:pt>
                <c:pt idx="478">
                  <c:v>1.6101450758675324E-2</c:v>
                </c:pt>
                <c:pt idx="479">
                  <c:v>-5.0948377149195416E-3</c:v>
                </c:pt>
                <c:pt idx="480">
                  <c:v>3.8407261318197969E-3</c:v>
                </c:pt>
                <c:pt idx="481">
                  <c:v>2.5130531879054164E-3</c:v>
                </c:pt>
                <c:pt idx="482">
                  <c:v>-3.3524123179891036E-2</c:v>
                </c:pt>
                <c:pt idx="483">
                  <c:v>1.0684882670974763E-2</c:v>
                </c:pt>
                <c:pt idx="484">
                  <c:v>1.0418661342363109E-2</c:v>
                </c:pt>
                <c:pt idx="485">
                  <c:v>1.398841460287604E-2</c:v>
                </c:pt>
                <c:pt idx="486">
                  <c:v>9.4212198554859197E-3</c:v>
                </c:pt>
                <c:pt idx="487">
                  <c:v>-5.1851555555555463E-3</c:v>
                </c:pt>
                <c:pt idx="488">
                  <c:v>7.817870206467374E-4</c:v>
                </c:pt>
                <c:pt idx="489">
                  <c:v>-3.8316878662504783E-3</c:v>
                </c:pt>
                <c:pt idx="490">
                  <c:v>1.3742594667264274E-2</c:v>
                </c:pt>
                <c:pt idx="491">
                  <c:v>2.0408193337012992E-2</c:v>
                </c:pt>
                <c:pt idx="492">
                  <c:v>9.2780072202165095E-3</c:v>
                </c:pt>
                <c:pt idx="493">
                  <c:v>8.2262042929873885E-4</c:v>
                </c:pt>
                <c:pt idx="494">
                  <c:v>-1.0721515827941523E-3</c:v>
                </c:pt>
                <c:pt idx="495">
                  <c:v>9.7674847942754491E-3</c:v>
                </c:pt>
                <c:pt idx="496">
                  <c:v>-6.0234983088900381E-3</c:v>
                </c:pt>
                <c:pt idx="497">
                  <c:v>1.4829087798096515E-2</c:v>
                </c:pt>
                <c:pt idx="498">
                  <c:v>4.5665108775644038E-4</c:v>
                </c:pt>
                <c:pt idx="499">
                  <c:v>2.2119190446761177E-2</c:v>
                </c:pt>
                <c:pt idx="500">
                  <c:v>-5.7021297843107104E-3</c:v>
                </c:pt>
                <c:pt idx="501">
                  <c:v>1.6237131658596443E-3</c:v>
                </c:pt>
                <c:pt idx="502">
                  <c:v>2.1763874639088545E-2</c:v>
                </c:pt>
                <c:pt idx="503">
                  <c:v>3.0718337313485515E-3</c:v>
                </c:pt>
                <c:pt idx="504">
                  <c:v>-1.1307366954261931E-2</c:v>
                </c:pt>
                <c:pt idx="505">
                  <c:v>2.0592899129503357E-2</c:v>
                </c:pt>
                <c:pt idx="506">
                  <c:v>-8.9380737585120912E-3</c:v>
                </c:pt>
                <c:pt idx="507">
                  <c:v>3.3921079096498989E-2</c:v>
                </c:pt>
                <c:pt idx="508">
                  <c:v>1.093612839307726E-2</c:v>
                </c:pt>
                <c:pt idx="509">
                  <c:v>3.3483836870989402E-3</c:v>
                </c:pt>
                <c:pt idx="510">
                  <c:v>1.623666968365196E-2</c:v>
                </c:pt>
                <c:pt idx="511">
                  <c:v>-1.5314189504988123E-2</c:v>
                </c:pt>
                <c:pt idx="512">
                  <c:v>5.5795669564324092E-3</c:v>
                </c:pt>
                <c:pt idx="513">
                  <c:v>8.5461654841821784E-3</c:v>
                </c:pt>
                <c:pt idx="514">
                  <c:v>2.9089576466546536E-3</c:v>
                </c:pt>
                <c:pt idx="515">
                  <c:v>4.3821809718821618E-3</c:v>
                </c:pt>
                <c:pt idx="516">
                  <c:v>-2.0716178820373008E-3</c:v>
                </c:pt>
                <c:pt idx="517">
                  <c:v>7.3288497485336484E-3</c:v>
                </c:pt>
                <c:pt idx="518">
                  <c:v>-3.18189039812646E-2</c:v>
                </c:pt>
                <c:pt idx="519">
                  <c:v>8.192001653770228E-3</c:v>
                </c:pt>
                <c:pt idx="520">
                  <c:v>3.7907881307539866E-2</c:v>
                </c:pt>
                <c:pt idx="521">
                  <c:v>-1.2051175390309478E-2</c:v>
                </c:pt>
                <c:pt idx="522">
                  <c:v>1.216646877977325E-3</c:v>
                </c:pt>
                <c:pt idx="523">
                  <c:v>-5.1818167246893025E-2</c:v>
                </c:pt>
                <c:pt idx="524">
                  <c:v>3.6181427650927245E-2</c:v>
                </c:pt>
                <c:pt idx="525">
                  <c:v>2.6037842453938566E-2</c:v>
                </c:pt>
                <c:pt idx="526">
                  <c:v>-2.9363873492726485E-3</c:v>
                </c:pt>
                <c:pt idx="527">
                  <c:v>-6.2005764652477656E-4</c:v>
                </c:pt>
                <c:pt idx="528">
                  <c:v>-2.5405602573509933E-2</c:v>
                </c:pt>
                <c:pt idx="529">
                  <c:v>2.9982864090212259E-2</c:v>
                </c:pt>
                <c:pt idx="530">
                  <c:v>-6.5822248063726104E-3</c:v>
                </c:pt>
                <c:pt idx="531">
                  <c:v>8.461144119202289E-3</c:v>
                </c:pt>
                <c:pt idx="532">
                  <c:v>1.6964989457231533E-3</c:v>
                </c:pt>
                <c:pt idx="533">
                  <c:v>-2.8884671525150424E-2</c:v>
                </c:pt>
                <c:pt idx="534">
                  <c:v>1.4713394962627861E-2</c:v>
                </c:pt>
                <c:pt idx="535">
                  <c:v>8.2187624999999539E-3</c:v>
                </c:pt>
                <c:pt idx="536">
                  <c:v>-1.2429122990061305E-2</c:v>
                </c:pt>
                <c:pt idx="537">
                  <c:v>-6.7039069324450015E-2</c:v>
                </c:pt>
                <c:pt idx="538">
                  <c:v>1.2413388618357257E-2</c:v>
                </c:pt>
                <c:pt idx="539">
                  <c:v>-4.7914973999070791E-2</c:v>
                </c:pt>
                <c:pt idx="540">
                  <c:v>-1.8950867273932821E-2</c:v>
                </c:pt>
                <c:pt idx="541">
                  <c:v>-8.4809673858137966E-2</c:v>
                </c:pt>
                <c:pt idx="542">
                  <c:v>9.725566050670395E-2</c:v>
                </c:pt>
                <c:pt idx="543">
                  <c:v>7.5775867932549298E-2</c:v>
                </c:pt>
                <c:pt idx="544">
                  <c:v>-2.3808765153932942E-2</c:v>
                </c:pt>
                <c:pt idx="545">
                  <c:v>-3.1035487369645816E-3</c:v>
                </c:pt>
                <c:pt idx="546">
                  <c:v>-4.5749825896717389E-2</c:v>
                </c:pt>
                <c:pt idx="547">
                  <c:v>-6.4716312056737585E-2</c:v>
                </c:pt>
                <c:pt idx="548">
                  <c:v>5.0767833175355458E-2</c:v>
                </c:pt>
                <c:pt idx="549">
                  <c:v>9.0207110329386712E-4</c:v>
                </c:pt>
                <c:pt idx="550">
                  <c:v>-7.7327988618018664E-2</c:v>
                </c:pt>
                <c:pt idx="551">
                  <c:v>3.4969179730105875E-2</c:v>
                </c:pt>
                <c:pt idx="552">
                  <c:v>-8.6602056001989919E-2</c:v>
                </c:pt>
                <c:pt idx="553">
                  <c:v>2.2979954915973638E-2</c:v>
                </c:pt>
                <c:pt idx="554">
                  <c:v>-3.1271431962691318E-2</c:v>
                </c:pt>
                <c:pt idx="555">
                  <c:v>3.1780439057756307E-2</c:v>
                </c:pt>
                <c:pt idx="556">
                  <c:v>-8.4889445814296366E-4</c:v>
                </c:pt>
                <c:pt idx="557">
                  <c:v>-7.7271594053615736E-2</c:v>
                </c:pt>
                <c:pt idx="558">
                  <c:v>3.6303051560855844E-2</c:v>
                </c:pt>
                <c:pt idx="559">
                  <c:v>6.0881705872397975E-2</c:v>
                </c:pt>
                <c:pt idx="560">
                  <c:v>-1.6869375872382852E-2</c:v>
                </c:pt>
                <c:pt idx="561">
                  <c:v>2.5271766586536321E-2</c:v>
                </c:pt>
                <c:pt idx="562">
                  <c:v>-7.9525064292779463E-3</c:v>
                </c:pt>
                <c:pt idx="563">
                  <c:v>1.9382643066401178E-2</c:v>
                </c:pt>
                <c:pt idx="564">
                  <c:v>-3.5602534096947303E-2</c:v>
                </c:pt>
                <c:pt idx="565">
                  <c:v>-2.4989874239350857E-2</c:v>
                </c:pt>
                <c:pt idx="566">
                  <c:v>1.0235533165274695E-2</c:v>
                </c:pt>
                <c:pt idx="567">
                  <c:v>3.3360740801305737E-2</c:v>
                </c:pt>
                <c:pt idx="568">
                  <c:v>7.9314454501855813E-2</c:v>
                </c:pt>
                <c:pt idx="569">
                  <c:v>-2.9763649767960892E-2</c:v>
                </c:pt>
                <c:pt idx="570">
                  <c:v>2.2684099038870503E-2</c:v>
                </c:pt>
                <c:pt idx="571">
                  <c:v>-1.4514923058507447E-3</c:v>
                </c:pt>
                <c:pt idx="572">
                  <c:v>4.3569021558182972E-2</c:v>
                </c:pt>
                <c:pt idx="573">
                  <c:v>8.5713999999999912E-3</c:v>
                </c:pt>
                <c:pt idx="574">
                  <c:v>1.7634603898997236E-2</c:v>
                </c:pt>
                <c:pt idx="575">
                  <c:v>-9.3604285703886275E-3</c:v>
                </c:pt>
                <c:pt idx="576">
                  <c:v>-2.3674845991431343E-2</c:v>
                </c:pt>
                <c:pt idx="577">
                  <c:v>-6.0083177834151071E-3</c:v>
                </c:pt>
                <c:pt idx="578">
                  <c:v>-9.6641667873171265E-3</c:v>
                </c:pt>
                <c:pt idx="579">
                  <c:v>8.2599763610965941E-3</c:v>
                </c:pt>
                <c:pt idx="580">
                  <c:v>4.821169461284947E-3</c:v>
                </c:pt>
                <c:pt idx="581">
                  <c:v>1.659442929605634E-2</c:v>
                </c:pt>
                <c:pt idx="582">
                  <c:v>1.1639461106009805E-2</c:v>
                </c:pt>
                <c:pt idx="583">
                  <c:v>-1.2276414155034498E-3</c:v>
                </c:pt>
                <c:pt idx="584">
                  <c:v>1.8368207704075861E-2</c:v>
                </c:pt>
                <c:pt idx="585">
                  <c:v>-1.2794841020688123E-2</c:v>
                </c:pt>
                <c:pt idx="586">
                  <c:v>1.0200915283842744E-2</c:v>
                </c:pt>
                <c:pt idx="587">
                  <c:v>2.0368585107642584E-2</c:v>
                </c:pt>
                <c:pt idx="588">
                  <c:v>1.8301349126297647E-2</c:v>
                </c:pt>
                <c:pt idx="589">
                  <c:v>9.1859418008638817E-3</c:v>
                </c:pt>
                <c:pt idx="590">
                  <c:v>7.9810566585316774E-3</c:v>
                </c:pt>
                <c:pt idx="591">
                  <c:v>8.0486581312049135E-3</c:v>
                </c:pt>
                <c:pt idx="592">
                  <c:v>3.1580589897290789E-2</c:v>
                </c:pt>
                <c:pt idx="593">
                  <c:v>-1.7871177089809464E-2</c:v>
                </c:pt>
                <c:pt idx="594">
                  <c:v>-2.4475361831820808E-2</c:v>
                </c:pt>
                <c:pt idx="595">
                  <c:v>-1.3661291552690198E-2</c:v>
                </c:pt>
                <c:pt idx="596">
                  <c:v>4.2683548055707003E-2</c:v>
                </c:pt>
                <c:pt idx="597">
                  <c:v>5.9392276678138234E-3</c:v>
                </c:pt>
                <c:pt idx="598">
                  <c:v>5.2375710249819209E-3</c:v>
                </c:pt>
                <c:pt idx="599">
                  <c:v>6.2524063724240199E-3</c:v>
                </c:pt>
                <c:pt idx="600">
                  <c:v>-9.0692774861071135E-3</c:v>
                </c:pt>
                <c:pt idx="601">
                  <c:v>2.4479881856283275E-2</c:v>
                </c:pt>
                <c:pt idx="602">
                  <c:v>-2.2751109737248833E-2</c:v>
                </c:pt>
                <c:pt idx="603">
                  <c:v>1.9926993361068512E-3</c:v>
                </c:pt>
                <c:pt idx="604">
                  <c:v>7.8290623921101633E-3</c:v>
                </c:pt>
                <c:pt idx="605">
                  <c:v>-4.6985121378230231E-3</c:v>
                </c:pt>
                <c:pt idx="606">
                  <c:v>9.4413847364280094E-3</c:v>
                </c:pt>
                <c:pt idx="607">
                  <c:v>1.2190191738113842E-2</c:v>
                </c:pt>
                <c:pt idx="608">
                  <c:v>-8.3160228138237841E-4</c:v>
                </c:pt>
                <c:pt idx="609">
                  <c:v>-3.2060419516733839E-3</c:v>
                </c:pt>
                <c:pt idx="610">
                  <c:v>2.1339080962694757E-2</c:v>
                </c:pt>
                <c:pt idx="611">
                  <c:v>5.7229856169568596E-3</c:v>
                </c:pt>
                <c:pt idx="612">
                  <c:v>4.7449795992061353E-2</c:v>
                </c:pt>
                <c:pt idx="613">
                  <c:v>4.0529003518919738E-3</c:v>
                </c:pt>
                <c:pt idx="614">
                  <c:v>-1.3140179360913521E-2</c:v>
                </c:pt>
                <c:pt idx="615">
                  <c:v>-3.3273381294964106E-2</c:v>
                </c:pt>
                <c:pt idx="616">
                  <c:v>5.4643636909227307E-2</c:v>
                </c:pt>
                <c:pt idx="617">
                  <c:v>1.0499061298561679E-2</c:v>
                </c:pt>
                <c:pt idx="618">
                  <c:v>-1.0530728098678889E-2</c:v>
                </c:pt>
                <c:pt idx="619">
                  <c:v>9.1915766860182716E-3</c:v>
                </c:pt>
                <c:pt idx="620">
                  <c:v>-9.3052668935138371E-3</c:v>
                </c:pt>
                <c:pt idx="621">
                  <c:v>3.6033483645852876E-2</c:v>
                </c:pt>
                <c:pt idx="622">
                  <c:v>2.7472527472527475E-3</c:v>
                </c:pt>
                <c:pt idx="623">
                  <c:v>-1.1780789041095849E-2</c:v>
                </c:pt>
                <c:pt idx="624">
                  <c:v>1.0285533342316605E-2</c:v>
                </c:pt>
                <c:pt idx="625">
                  <c:v>-3.0624856281387967E-2</c:v>
                </c:pt>
                <c:pt idx="626">
                  <c:v>1.9334714791224387E-2</c:v>
                </c:pt>
                <c:pt idx="627">
                  <c:v>1.3996912263838444E-2</c:v>
                </c:pt>
                <c:pt idx="628">
                  <c:v>7.4770268128508304E-3</c:v>
                </c:pt>
                <c:pt idx="629">
                  <c:v>5.8447518098191731E-3</c:v>
                </c:pt>
                <c:pt idx="630">
                  <c:v>1.4621632432432473E-2</c:v>
                </c:pt>
                <c:pt idx="631">
                  <c:v>3.4895074346500696E-3</c:v>
                </c:pt>
                <c:pt idx="632">
                  <c:v>2.2111881503503815E-2</c:v>
                </c:pt>
                <c:pt idx="633">
                  <c:v>-9.6350918468279499E-3</c:v>
                </c:pt>
                <c:pt idx="634">
                  <c:v>2.0244401534005439E-2</c:v>
                </c:pt>
                <c:pt idx="635">
                  <c:v>-2.4931918212429158E-2</c:v>
                </c:pt>
                <c:pt idx="636">
                  <c:v>4.3757930989368671E-2</c:v>
                </c:pt>
                <c:pt idx="637">
                  <c:v>-2.4522659349887045E-2</c:v>
                </c:pt>
                <c:pt idx="638">
                  <c:v>4.4013255663430811E-3</c:v>
                </c:pt>
                <c:pt idx="639">
                  <c:v>-5.877045829296248E-3</c:v>
                </c:pt>
                <c:pt idx="640">
                  <c:v>2.8573629416642335E-2</c:v>
                </c:pt>
                <c:pt idx="641">
                  <c:v>-2.5006972446928549E-2</c:v>
                </c:pt>
                <c:pt idx="642">
                  <c:v>3.1543398863718461E-3</c:v>
                </c:pt>
                <c:pt idx="643">
                  <c:v>-6.1960309532932384E-2</c:v>
                </c:pt>
                <c:pt idx="644">
                  <c:v>2.9921647591537846E-2</c:v>
                </c:pt>
                <c:pt idx="645">
                  <c:v>7.0163377122649485E-3</c:v>
                </c:pt>
                <c:pt idx="646">
                  <c:v>-6.5435663761359234E-3</c:v>
                </c:pt>
                <c:pt idx="647">
                  <c:v>4.6666666666666671E-3</c:v>
                </c:pt>
                <c:pt idx="648">
                  <c:v>9.2342423357664238E-2</c:v>
                </c:pt>
                <c:pt idx="649">
                  <c:v>5.1659570361868641E-2</c:v>
                </c:pt>
                <c:pt idx="650">
                  <c:v>8.6183274108593277E-3</c:v>
                </c:pt>
                <c:pt idx="651">
                  <c:v>2.2449957620325174E-3</c:v>
                </c:pt>
                <c:pt idx="652">
                  <c:v>9.3940433929456234E-3</c:v>
                </c:pt>
                <c:pt idx="653">
                  <c:v>2.5361197639248104E-2</c:v>
                </c:pt>
                <c:pt idx="654">
                  <c:v>-5.3443221528320269E-3</c:v>
                </c:pt>
                <c:pt idx="655">
                  <c:v>-5.595000099378359E-3</c:v>
                </c:pt>
                <c:pt idx="656">
                  <c:v>-1.3150870651506052E-2</c:v>
                </c:pt>
                <c:pt idx="657">
                  <c:v>3.5589059220146449E-2</c:v>
                </c:pt>
                <c:pt idx="658">
                  <c:v>3.495604299571672E-3</c:v>
                </c:pt>
                <c:pt idx="659">
                  <c:v>1.0733240255451765E-2</c:v>
                </c:pt>
                <c:pt idx="660">
                  <c:v>-1.4733432417878266E-2</c:v>
                </c:pt>
                <c:pt idx="661">
                  <c:v>1.4254143859958105E-2</c:v>
                </c:pt>
                <c:pt idx="662">
                  <c:v>-2.0045955554432596E-3</c:v>
                </c:pt>
                <c:pt idx="663">
                  <c:v>3.0345546436285065E-2</c:v>
                </c:pt>
                <c:pt idx="664">
                  <c:v>7.9111189496560749E-2</c:v>
                </c:pt>
                <c:pt idx="665">
                  <c:v>-3.1080581638360586E-2</c:v>
                </c:pt>
                <c:pt idx="666">
                  <c:v>1.1888754595902063E-2</c:v>
                </c:pt>
                <c:pt idx="667">
                  <c:v>7.6280076081786845E-3</c:v>
                </c:pt>
                <c:pt idx="668">
                  <c:v>-8.8877046009366491E-3</c:v>
                </c:pt>
                <c:pt idx="669">
                  <c:v>1.2439282113424013E-2</c:v>
                </c:pt>
                <c:pt idx="670">
                  <c:v>4.060191972719996E-2</c:v>
                </c:pt>
                <c:pt idx="671">
                  <c:v>3.63814490954147E-2</c:v>
                </c:pt>
                <c:pt idx="672">
                  <c:v>-7.7621864310541966E-2</c:v>
                </c:pt>
                <c:pt idx="673">
                  <c:v>-5.3896491879395159E-2</c:v>
                </c:pt>
                <c:pt idx="674">
                  <c:v>-5.0970292329474448E-2</c:v>
                </c:pt>
                <c:pt idx="675">
                  <c:v>2.904787263838194E-2</c:v>
                </c:pt>
                <c:pt idx="676">
                  <c:v>2.6436968677520548E-2</c:v>
                </c:pt>
                <c:pt idx="677">
                  <c:v>-4.8105690859872992E-2</c:v>
                </c:pt>
                <c:pt idx="678">
                  <c:v>1.3092519856856347E-3</c:v>
                </c:pt>
                <c:pt idx="679">
                  <c:v>3.1467930339365992E-2</c:v>
                </c:pt>
                <c:pt idx="680">
                  <c:v>-2.6197912174462712E-2</c:v>
                </c:pt>
                <c:pt idx="681">
                  <c:v>-4.7817424772608919E-2</c:v>
                </c:pt>
                <c:pt idx="682">
                  <c:v>6.1976029329420465E-3</c:v>
                </c:pt>
                <c:pt idx="683">
                  <c:v>-5.3079718241309422E-2</c:v>
                </c:pt>
                <c:pt idx="684">
                  <c:v>7.7864921772862833E-2</c:v>
                </c:pt>
                <c:pt idx="685">
                  <c:v>-9.4071441249557134E-3</c:v>
                </c:pt>
                <c:pt idx="686">
                  <c:v>-5.7785386370218877E-2</c:v>
                </c:pt>
                <c:pt idx="687">
                  <c:v>3.0997452334267421E-2</c:v>
                </c:pt>
                <c:pt idx="688">
                  <c:v>6.0684330904731097E-2</c:v>
                </c:pt>
                <c:pt idx="689">
                  <c:v>-3.9996434397070639E-3</c:v>
                </c:pt>
                <c:pt idx="690">
                  <c:v>-6.634674640733096E-3</c:v>
                </c:pt>
                <c:pt idx="691">
                  <c:v>3.3834238212195805E-2</c:v>
                </c:pt>
                <c:pt idx="692">
                  <c:v>-4.0377422988587409E-2</c:v>
                </c:pt>
                <c:pt idx="693">
                  <c:v>9.0353885112533089E-3</c:v>
                </c:pt>
                <c:pt idx="694">
                  <c:v>1.5714098298161727E-2</c:v>
                </c:pt>
                <c:pt idx="695">
                  <c:v>-9.3344341227597372E-3</c:v>
                </c:pt>
                <c:pt idx="696">
                  <c:v>1.4220877310568585E-2</c:v>
                </c:pt>
                <c:pt idx="697">
                  <c:v>-8.344094623655882E-3</c:v>
                </c:pt>
                <c:pt idx="698">
                  <c:v>4.1464252615061085E-2</c:v>
                </c:pt>
                <c:pt idx="699">
                  <c:v>4.3394961575794887E-2</c:v>
                </c:pt>
                <c:pt idx="700">
                  <c:v>-3.4086350301421361E-2</c:v>
                </c:pt>
                <c:pt idx="701">
                  <c:v>-1.8842966942148792E-2</c:v>
                </c:pt>
                <c:pt idx="702">
                  <c:v>2.1563325290066392E-2</c:v>
                </c:pt>
                <c:pt idx="703">
                  <c:v>-1.0883905102934634E-2</c:v>
                </c:pt>
                <c:pt idx="704">
                  <c:v>-3.1343798193929628E-2</c:v>
                </c:pt>
                <c:pt idx="705">
                  <c:v>4.0447591405704643E-3</c:v>
                </c:pt>
                <c:pt idx="706">
                  <c:v>6.6855148141854726E-3</c:v>
                </c:pt>
                <c:pt idx="707">
                  <c:v>-9.0251002730974365E-3</c:v>
                </c:pt>
                <c:pt idx="708">
                  <c:v>-2.0448466538778843E-2</c:v>
                </c:pt>
                <c:pt idx="709">
                  <c:v>1.2981282115932248E-2</c:v>
                </c:pt>
                <c:pt idx="710">
                  <c:v>-3.8098104391689064E-3</c:v>
                </c:pt>
                <c:pt idx="711">
                  <c:v>-2.3294219296978259E-2</c:v>
                </c:pt>
                <c:pt idx="712">
                  <c:v>-1.1657959998452646E-2</c:v>
                </c:pt>
                <c:pt idx="713">
                  <c:v>-1.7558050019053632E-2</c:v>
                </c:pt>
                <c:pt idx="714">
                  <c:v>5.0408119783630452E-3</c:v>
                </c:pt>
                <c:pt idx="715">
                  <c:v>4.0853500242440284E-2</c:v>
                </c:pt>
                <c:pt idx="716">
                  <c:v>3.3380042346066542E-2</c:v>
                </c:pt>
                <c:pt idx="717">
                  <c:v>3.1369479390490956E-3</c:v>
                </c:pt>
                <c:pt idx="718">
                  <c:v>1.8424611223799923E-2</c:v>
                </c:pt>
                <c:pt idx="719">
                  <c:v>-4.1078813278008268E-2</c:v>
                </c:pt>
                <c:pt idx="720">
                  <c:v>1.4192981024846906E-2</c:v>
                </c:pt>
                <c:pt idx="721">
                  <c:v>2.0735565820708748E-2</c:v>
                </c:pt>
                <c:pt idx="722">
                  <c:v>-1.5047734115170529E-3</c:v>
                </c:pt>
                <c:pt idx="723">
                  <c:v>-4.3536837851024159E-3</c:v>
                </c:pt>
                <c:pt idx="724">
                  <c:v>5.297721246177594E-3</c:v>
                </c:pt>
                <c:pt idx="725">
                  <c:v>-7.8628354363153539E-3</c:v>
                </c:pt>
                <c:pt idx="726">
                  <c:v>-8.5996542568109215E-3</c:v>
                </c:pt>
                <c:pt idx="727">
                  <c:v>8.9293565415207929E-3</c:v>
                </c:pt>
                <c:pt idx="728">
                  <c:v>-1.2306127885250541E-2</c:v>
                </c:pt>
                <c:pt idx="729">
                  <c:v>-2.7905751834784144E-2</c:v>
                </c:pt>
                <c:pt idx="730">
                  <c:v>1.4397321941978012E-2</c:v>
                </c:pt>
                <c:pt idx="731">
                  <c:v>8.8273212766596752E-3</c:v>
                </c:pt>
                <c:pt idx="732">
                  <c:v>3.4314231792056549E-3</c:v>
                </c:pt>
                <c:pt idx="733">
                  <c:v>3.4538778878868297E-2</c:v>
                </c:pt>
                <c:pt idx="734">
                  <c:v>8.3463761945893004E-3</c:v>
                </c:pt>
                <c:pt idx="735">
                  <c:v>1.2293067012614334E-2</c:v>
                </c:pt>
                <c:pt idx="736">
                  <c:v>-7.4481786135406416E-3</c:v>
                </c:pt>
                <c:pt idx="737">
                  <c:v>-2.3654160255370173E-3</c:v>
                </c:pt>
                <c:pt idx="738">
                  <c:v>1.6842490668669653E-2</c:v>
                </c:pt>
                <c:pt idx="739">
                  <c:v>1.2864516856207417E-3</c:v>
                </c:pt>
                <c:pt idx="740">
                  <c:v>-3.2361672146162979E-2</c:v>
                </c:pt>
                <c:pt idx="741">
                  <c:v>1.6016597510373501E-2</c:v>
                </c:pt>
                <c:pt idx="742">
                  <c:v>1.3885322224944257E-3</c:v>
                </c:pt>
                <c:pt idx="743">
                  <c:v>1.4192479840007828E-2</c:v>
                </c:pt>
                <c:pt idx="744">
                  <c:v>2.4690430261876489E-2</c:v>
                </c:pt>
                <c:pt idx="745">
                  <c:v>1.1694450617865075E-2</c:v>
                </c:pt>
                <c:pt idx="746">
                  <c:v>4.6557798908817541E-4</c:v>
                </c:pt>
                <c:pt idx="747">
                  <c:v>-3.0552185066180921E-2</c:v>
                </c:pt>
                <c:pt idx="748">
                  <c:v>5.2711599409172978E-2</c:v>
                </c:pt>
                <c:pt idx="749">
                  <c:v>4.179036515621448E-3</c:v>
                </c:pt>
                <c:pt idx="750">
                  <c:v>-6.3559093112616934E-3</c:v>
                </c:pt>
                <c:pt idx="751">
                  <c:v>2.0331997088608077E-2</c:v>
                </c:pt>
                <c:pt idx="752">
                  <c:v>3.0300752656886663E-2</c:v>
                </c:pt>
                <c:pt idx="753">
                  <c:v>-1.7892074946206239E-2</c:v>
                </c:pt>
                <c:pt idx="754">
                  <c:v>-1.1063578535719449E-2</c:v>
                </c:pt>
                <c:pt idx="755">
                  <c:v>-4.1765959997525004E-3</c:v>
                </c:pt>
                <c:pt idx="756">
                  <c:v>-3.4676489374580989E-2</c:v>
                </c:pt>
                <c:pt idx="757">
                  <c:v>-9.0774925058381972E-3</c:v>
                </c:pt>
                <c:pt idx="758">
                  <c:v>5.0109614389997918E-3</c:v>
                </c:pt>
                <c:pt idx="759">
                  <c:v>3.1707634530167887E-2</c:v>
                </c:pt>
                <c:pt idx="760">
                  <c:v>-2.4465688826246508E-2</c:v>
                </c:pt>
                <c:pt idx="761">
                  <c:v>-5.340986061754165E-3</c:v>
                </c:pt>
                <c:pt idx="762">
                  <c:v>2.0233073929961363E-3</c:v>
                </c:pt>
                <c:pt idx="763">
                  <c:v>1.5843492382863172E-2</c:v>
                </c:pt>
                <c:pt idx="764">
                  <c:v>-1.5443455303284665E-2</c:v>
                </c:pt>
                <c:pt idx="765">
                  <c:v>-7.7651809890136739E-3</c:v>
                </c:pt>
                <c:pt idx="766">
                  <c:v>6.8868759343156888E-3</c:v>
                </c:pt>
                <c:pt idx="767">
                  <c:v>3.9950247475509314E-2</c:v>
                </c:pt>
                <c:pt idx="768">
                  <c:v>1.8535096744355078E-2</c:v>
                </c:pt>
                <c:pt idx="769">
                  <c:v>4.982395105535626E-2</c:v>
                </c:pt>
                <c:pt idx="770">
                  <c:v>3.7044731534821526E-3</c:v>
                </c:pt>
                <c:pt idx="771">
                  <c:v>-1.1839344909220374E-3</c:v>
                </c:pt>
                <c:pt idx="772">
                  <c:v>-2.7260609292506875E-2</c:v>
                </c:pt>
                <c:pt idx="773">
                  <c:v>-2.6447834677527624E-2</c:v>
                </c:pt>
                <c:pt idx="774">
                  <c:v>-1.5313273719895899E-2</c:v>
                </c:pt>
                <c:pt idx="775">
                  <c:v>1.4803708411214951E-2</c:v>
                </c:pt>
                <c:pt idx="776">
                  <c:v>2.210196779200057E-4</c:v>
                </c:pt>
                <c:pt idx="777">
                  <c:v>3.9776666167378703E-3</c:v>
                </c:pt>
                <c:pt idx="778">
                  <c:v>7.7036168517179253E-3</c:v>
                </c:pt>
                <c:pt idx="779">
                  <c:v>-9.6105347094051375E-3</c:v>
                </c:pt>
                <c:pt idx="780">
                  <c:v>4.337249168104346E-3</c:v>
                </c:pt>
                <c:pt idx="781">
                  <c:v>-1.0247328731053525E-3</c:v>
                </c:pt>
                <c:pt idx="782">
                  <c:v>-4.2497216954784159E-3</c:v>
                </c:pt>
                <c:pt idx="783">
                  <c:v>-1.1405357383606544E-2</c:v>
                </c:pt>
                <c:pt idx="784">
                  <c:v>8.4852917684275272E-3</c:v>
                </c:pt>
                <c:pt idx="785">
                  <c:v>-3.1293858170571301E-2</c:v>
                </c:pt>
                <c:pt idx="786">
                  <c:v>-1.5619070476190506E-2</c:v>
                </c:pt>
                <c:pt idx="787">
                  <c:v>8.0495977101299795E-3</c:v>
                </c:pt>
                <c:pt idx="788">
                  <c:v>-1.7122311996225683E-2</c:v>
                </c:pt>
                <c:pt idx="789">
                  <c:v>-3.320047782206384E-2</c:v>
                </c:pt>
                <c:pt idx="790">
                  <c:v>9.5345829099130648E-3</c:v>
                </c:pt>
                <c:pt idx="791">
                  <c:v>-2.0810148538336027E-3</c:v>
                </c:pt>
                <c:pt idx="792">
                  <c:v>-1.6762945139557325E-2</c:v>
                </c:pt>
                <c:pt idx="793">
                  <c:v>9.4624686993219301E-3</c:v>
                </c:pt>
                <c:pt idx="794">
                  <c:v>3.7656597979797868E-2</c:v>
                </c:pt>
                <c:pt idx="795">
                  <c:v>-2.8035245602826973E-2</c:v>
                </c:pt>
                <c:pt idx="796">
                  <c:v>-2.4517250613208034E-2</c:v>
                </c:pt>
                <c:pt idx="797">
                  <c:v>-6.3244106776180996E-3</c:v>
                </c:pt>
                <c:pt idx="798">
                  <c:v>-4.1331624037064694E-4</c:v>
                </c:pt>
                <c:pt idx="799">
                  <c:v>-1.5711576945340304E-2</c:v>
                </c:pt>
                <c:pt idx="800">
                  <c:v>2.2347332792970982E-2</c:v>
                </c:pt>
                <c:pt idx="801">
                  <c:v>6.9849534557489511E-3</c:v>
                </c:pt>
                <c:pt idx="802">
                  <c:v>-1.7463677024125396E-2</c:v>
                </c:pt>
                <c:pt idx="803">
                  <c:v>8.3887207908850368E-3</c:v>
                </c:pt>
                <c:pt idx="804">
                  <c:v>3.5334757092998659E-2</c:v>
                </c:pt>
                <c:pt idx="805">
                  <c:v>-1.3126444227361377E-2</c:v>
                </c:pt>
                <c:pt idx="806">
                  <c:v>-9.4317289133802017E-3</c:v>
                </c:pt>
                <c:pt idx="807">
                  <c:v>-2.4251261985301011E-2</c:v>
                </c:pt>
                <c:pt idx="808">
                  <c:v>3.5863218751238436E-3</c:v>
                </c:pt>
                <c:pt idx="809">
                  <c:v>2.4931438129619579E-2</c:v>
                </c:pt>
                <c:pt idx="810">
                  <c:v>-4.135263048159199E-3</c:v>
                </c:pt>
                <c:pt idx="811">
                  <c:v>-2.6705740107474268E-2</c:v>
                </c:pt>
                <c:pt idx="812">
                  <c:v>6.7759494162961866E-3</c:v>
                </c:pt>
                <c:pt idx="813">
                  <c:v>1.0801861417563141E-2</c:v>
                </c:pt>
                <c:pt idx="814">
                  <c:v>-1.2659276405108515E-2</c:v>
                </c:pt>
                <c:pt idx="815">
                  <c:v>1.2821588437086133E-2</c:v>
                </c:pt>
                <c:pt idx="816">
                  <c:v>1.6522827512982695E-2</c:v>
                </c:pt>
                <c:pt idx="817">
                  <c:v>1.6981966133528207E-3</c:v>
                </c:pt>
                <c:pt idx="818">
                  <c:v>2.1231911974685293E-2</c:v>
                </c:pt>
                <c:pt idx="819">
                  <c:v>-5.2964268774704087E-3</c:v>
                </c:pt>
                <c:pt idx="820">
                  <c:v>2.479531868719197E-2</c:v>
                </c:pt>
                <c:pt idx="821">
                  <c:v>6.5917488931776218E-3</c:v>
                </c:pt>
                <c:pt idx="822">
                  <c:v>2.0955323090400824E-2</c:v>
                </c:pt>
                <c:pt idx="823">
                  <c:v>-6.0369753686400024E-4</c:v>
                </c:pt>
                <c:pt idx="824">
                  <c:v>1.8876472079787494E-2</c:v>
                </c:pt>
                <c:pt idx="825">
                  <c:v>-8.2999480020756848E-3</c:v>
                </c:pt>
                <c:pt idx="826">
                  <c:v>3.5868777080545204E-3</c:v>
                </c:pt>
                <c:pt idx="827">
                  <c:v>-5.8824123779059054E-3</c:v>
                </c:pt>
                <c:pt idx="828">
                  <c:v>1.1310082065391408E-2</c:v>
                </c:pt>
                <c:pt idx="829">
                  <c:v>-1.9700806704167993E-2</c:v>
                </c:pt>
                <c:pt idx="830">
                  <c:v>5.137443297541215E-3</c:v>
                </c:pt>
                <c:pt idx="831">
                  <c:v>-6.6144696805570573E-3</c:v>
                </c:pt>
                <c:pt idx="832">
                  <c:v>2.0202768758996265E-2</c:v>
                </c:pt>
                <c:pt idx="833">
                  <c:v>1.3349625256253877E-3</c:v>
                </c:pt>
                <c:pt idx="834">
                  <c:v>-5.1847790972808809E-3</c:v>
                </c:pt>
                <c:pt idx="835">
                  <c:v>1.6082220476244732E-2</c:v>
                </c:pt>
                <c:pt idx="836">
                  <c:v>-3.4366541845339278E-2</c:v>
                </c:pt>
                <c:pt idx="837">
                  <c:v>1.9729397630364686E-3</c:v>
                </c:pt>
                <c:pt idx="838">
                  <c:v>-6.4373753791399924E-3</c:v>
                </c:pt>
                <c:pt idx="839">
                  <c:v>-1.5168876969755642E-2</c:v>
                </c:pt>
                <c:pt idx="840">
                  <c:v>-1.0139303641005449E-2</c:v>
                </c:pt>
                <c:pt idx="841">
                  <c:v>2.3144945055476967E-2</c:v>
                </c:pt>
                <c:pt idx="842">
                  <c:v>-1.1004982300115608E-2</c:v>
                </c:pt>
                <c:pt idx="843">
                  <c:v>-4.5668834072518746E-2</c:v>
                </c:pt>
                <c:pt idx="844">
                  <c:v>-8.0970040485829446E-4</c:v>
                </c:pt>
                <c:pt idx="845">
                  <c:v>9.5623985484213567E-3</c:v>
                </c:pt>
                <c:pt idx="846">
                  <c:v>1.3405024668405503E-2</c:v>
                </c:pt>
                <c:pt idx="847">
                  <c:v>4.5148514851484607E-3</c:v>
                </c:pt>
                <c:pt idx="848">
                  <c:v>-2.0501655890238137E-3</c:v>
                </c:pt>
                <c:pt idx="849">
                  <c:v>-2.6864681208354575E-2</c:v>
                </c:pt>
                <c:pt idx="850">
                  <c:v>1.6807396336232627E-2</c:v>
                </c:pt>
                <c:pt idx="851">
                  <c:v>2.0681920769418147E-2</c:v>
                </c:pt>
                <c:pt idx="852">
                  <c:v>-1.4160522609920147E-2</c:v>
                </c:pt>
                <c:pt idx="853">
                  <c:v>1.4363923270154325E-2</c:v>
                </c:pt>
                <c:pt idx="854">
                  <c:v>-6.7282193709904316E-3</c:v>
                </c:pt>
                <c:pt idx="855">
                  <c:v>-4.0957546006281037E-3</c:v>
                </c:pt>
                <c:pt idx="856">
                  <c:v>-6.880749653895242E-3</c:v>
                </c:pt>
                <c:pt idx="857">
                  <c:v>-3.9021900135382654E-3</c:v>
                </c:pt>
                <c:pt idx="858">
                  <c:v>-6.3959305021436567E-3</c:v>
                </c:pt>
                <c:pt idx="859">
                  <c:v>3.2185468556368683E-3</c:v>
                </c:pt>
                <c:pt idx="860">
                  <c:v>-4.8925248636510557E-3</c:v>
                </c:pt>
                <c:pt idx="861">
                  <c:v>1.6925912791166387E-2</c:v>
                </c:pt>
                <c:pt idx="862">
                  <c:v>3.4081002363176116E-3</c:v>
                </c:pt>
                <c:pt idx="863">
                  <c:v>4.8183334094523203E-3</c:v>
                </c:pt>
                <c:pt idx="864">
                  <c:v>-1.4936090047449233E-3</c:v>
                </c:pt>
                <c:pt idx="865">
                  <c:v>-3.8576445565496266E-3</c:v>
                </c:pt>
                <c:pt idx="866">
                  <c:v>1.019521860582635E-2</c:v>
                </c:pt>
                <c:pt idx="867">
                  <c:v>1.6585839461743072E-2</c:v>
                </c:pt>
                <c:pt idx="868">
                  <c:v>3.3091657178825969E-3</c:v>
                </c:pt>
                <c:pt idx="869">
                  <c:v>-4.3721103157209219E-3</c:v>
                </c:pt>
                <c:pt idx="870">
                  <c:v>7.0108164789486676E-3</c:v>
                </c:pt>
                <c:pt idx="871">
                  <c:v>-3.1367452990801732E-3</c:v>
                </c:pt>
                <c:pt idx="872">
                  <c:v>1.4044527688921138E-2</c:v>
                </c:pt>
                <c:pt idx="873">
                  <c:v>1.2412010428668255E-2</c:v>
                </c:pt>
                <c:pt idx="874">
                  <c:v>5.0832995415025636E-3</c:v>
                </c:pt>
                <c:pt idx="875">
                  <c:v>-7.3632578809206366E-3</c:v>
                </c:pt>
                <c:pt idx="876">
                  <c:v>-3.7466654711027999E-4</c:v>
                </c:pt>
                <c:pt idx="877">
                  <c:v>1.0419001261704613E-2</c:v>
                </c:pt>
                <c:pt idx="878">
                  <c:v>1.0163167429603015E-2</c:v>
                </c:pt>
                <c:pt idx="879">
                  <c:v>3.1578762305630279E-3</c:v>
                </c:pt>
                <c:pt idx="880">
                  <c:v>9.5167492159552673E-3</c:v>
                </c:pt>
                <c:pt idx="881">
                  <c:v>1.5736135565024113E-2</c:v>
                </c:pt>
                <c:pt idx="882">
                  <c:v>2.4773226433836087E-2</c:v>
                </c:pt>
                <c:pt idx="883">
                  <c:v>-1.3654668354344994E-2</c:v>
                </c:pt>
                <c:pt idx="884">
                  <c:v>8.2638648359391349E-3</c:v>
                </c:pt>
                <c:pt idx="885">
                  <c:v>2.4238227670752996E-2</c:v>
                </c:pt>
                <c:pt idx="886">
                  <c:v>-1.4910114873327288E-2</c:v>
                </c:pt>
                <c:pt idx="887">
                  <c:v>2.8258050602360998E-2</c:v>
                </c:pt>
                <c:pt idx="888">
                  <c:v>7.6974946240041938E-3</c:v>
                </c:pt>
                <c:pt idx="889">
                  <c:v>-5.2264672599012995E-3</c:v>
                </c:pt>
                <c:pt idx="890">
                  <c:v>-3.172576301980095E-2</c:v>
                </c:pt>
                <c:pt idx="891">
                  <c:v>-2.0173426086957198E-3</c:v>
                </c:pt>
                <c:pt idx="892">
                  <c:v>1.4429052690622087E-2</c:v>
                </c:pt>
                <c:pt idx="893">
                  <c:v>2.8173091652394571E-3</c:v>
                </c:pt>
                <c:pt idx="894">
                  <c:v>1.1031937631465916E-2</c:v>
                </c:pt>
                <c:pt idx="895">
                  <c:v>4.8797084741502598E-3</c:v>
                </c:pt>
                <c:pt idx="896">
                  <c:v>5.7327239297841294E-3</c:v>
                </c:pt>
                <c:pt idx="897">
                  <c:v>-2.8902877846797015E-2</c:v>
                </c:pt>
                <c:pt idx="898">
                  <c:v>-8.2864444207791954E-4</c:v>
                </c:pt>
                <c:pt idx="899">
                  <c:v>-2.1424908128758022E-3</c:v>
                </c:pt>
                <c:pt idx="900">
                  <c:v>1.3713782597527958E-2</c:v>
                </c:pt>
                <c:pt idx="901">
                  <c:v>-3.7578778097986194E-3</c:v>
                </c:pt>
                <c:pt idx="902">
                  <c:v>1.0013071943118693E-2</c:v>
                </c:pt>
                <c:pt idx="903">
                  <c:v>-1.9692265371297219E-3</c:v>
                </c:pt>
                <c:pt idx="904">
                  <c:v>-4.2862295356164816E-3</c:v>
                </c:pt>
                <c:pt idx="905">
                  <c:v>-1.025001666211147E-3</c:v>
                </c:pt>
                <c:pt idx="906">
                  <c:v>1.6416211007172351E-3</c:v>
                </c:pt>
                <c:pt idx="907">
                  <c:v>-2.6631999089974669E-3</c:v>
                </c:pt>
                <c:pt idx="908">
                  <c:v>9.5856896353496744E-4</c:v>
                </c:pt>
                <c:pt idx="909">
                  <c:v>1.9016341486882284E-2</c:v>
                </c:pt>
                <c:pt idx="910">
                  <c:v>-2.8865408949012936E-3</c:v>
                </c:pt>
                <c:pt idx="911">
                  <c:v>1.1377427491867393E-2</c:v>
                </c:pt>
                <c:pt idx="912">
                  <c:v>-2.8622313216329718E-3</c:v>
                </c:pt>
                <c:pt idx="913">
                  <c:v>-3.1842482673381522E-2</c:v>
                </c:pt>
                <c:pt idx="914">
                  <c:v>1.6617272403070132E-2</c:v>
                </c:pt>
                <c:pt idx="915">
                  <c:v>5.9006781619550894E-3</c:v>
                </c:pt>
                <c:pt idx="916">
                  <c:v>7.6865957479143711E-3</c:v>
                </c:pt>
                <c:pt idx="917">
                  <c:v>2.4088391249684074E-3</c:v>
                </c:pt>
                <c:pt idx="918">
                  <c:v>-9.745624587752813E-3</c:v>
                </c:pt>
                <c:pt idx="919">
                  <c:v>-5.8645767766265389E-3</c:v>
                </c:pt>
                <c:pt idx="920">
                  <c:v>1.0306509636737448E-2</c:v>
                </c:pt>
                <c:pt idx="921">
                  <c:v>2.4563785234899237E-2</c:v>
                </c:pt>
                <c:pt idx="922">
                  <c:v>1.1135726159159603E-3</c:v>
                </c:pt>
                <c:pt idx="923">
                  <c:v>6.8049007811959673E-3</c:v>
                </c:pt>
                <c:pt idx="924">
                  <c:v>-7.1488921540541564E-4</c:v>
                </c:pt>
                <c:pt idx="925">
                  <c:v>7.8694461455984886E-3</c:v>
                </c:pt>
                <c:pt idx="926">
                  <c:v>1.2970219958893874E-2</c:v>
                </c:pt>
                <c:pt idx="927">
                  <c:v>-9.4915978976073071E-3</c:v>
                </c:pt>
                <c:pt idx="928">
                  <c:v>-3.1513601147546205E-3</c:v>
                </c:pt>
                <c:pt idx="929">
                  <c:v>-2.8193516129032186E-2</c:v>
                </c:pt>
                <c:pt idx="930">
                  <c:v>-1.858852756461129E-3</c:v>
                </c:pt>
                <c:pt idx="931">
                  <c:v>-1.1905606442077563E-2</c:v>
                </c:pt>
                <c:pt idx="932">
                  <c:v>-8.0772752837553641E-4</c:v>
                </c:pt>
                <c:pt idx="933">
                  <c:v>2.5599905340880505E-3</c:v>
                </c:pt>
                <c:pt idx="934">
                  <c:v>-3.3732050556885135E-2</c:v>
                </c:pt>
                <c:pt idx="935">
                  <c:v>9.0396381980598615E-4</c:v>
                </c:pt>
                <c:pt idx="936">
                  <c:v>3.6128953330804383E-3</c:v>
                </c:pt>
                <c:pt idx="937">
                  <c:v>1.5230163002357116E-2</c:v>
                </c:pt>
                <c:pt idx="938">
                  <c:v>-6.7506992192581062E-3</c:v>
                </c:pt>
                <c:pt idx="939">
                  <c:v>-1.3044280844588621E-3</c:v>
                </c:pt>
                <c:pt idx="940">
                  <c:v>-1.5260885301018155E-2</c:v>
                </c:pt>
                <c:pt idx="941">
                  <c:v>-5.4450191972077048E-3</c:v>
                </c:pt>
                <c:pt idx="942">
                  <c:v>8.3526566410285219E-3</c:v>
                </c:pt>
                <c:pt idx="943">
                  <c:v>-1.2251217812857601E-2</c:v>
                </c:pt>
                <c:pt idx="944">
                  <c:v>-9.866032834362833E-4</c:v>
                </c:pt>
                <c:pt idx="945">
                  <c:v>-1.6012909707001661E-2</c:v>
                </c:pt>
                <c:pt idx="946">
                  <c:v>-1.4340812447458248E-4</c:v>
                </c:pt>
                <c:pt idx="947">
                  <c:v>2.5740280879470355E-2</c:v>
                </c:pt>
                <c:pt idx="948">
                  <c:v>6.7803789568066141E-3</c:v>
                </c:pt>
                <c:pt idx="949">
                  <c:v>-1.2219641826144868E-2</c:v>
                </c:pt>
                <c:pt idx="950">
                  <c:v>6.747676762559167E-3</c:v>
                </c:pt>
                <c:pt idx="951">
                  <c:v>-1.3893674897540341E-2</c:v>
                </c:pt>
                <c:pt idx="952">
                  <c:v>6.1596995836980797E-3</c:v>
                </c:pt>
                <c:pt idx="953">
                  <c:v>1.168111313995409E-2</c:v>
                </c:pt>
                <c:pt idx="954">
                  <c:v>-2.2258259101112909E-3</c:v>
                </c:pt>
                <c:pt idx="955">
                  <c:v>2.4816995987807566E-2</c:v>
                </c:pt>
                <c:pt idx="956">
                  <c:v>1.1495830606619588E-2</c:v>
                </c:pt>
                <c:pt idx="957">
                  <c:v>7.3975119179061667E-4</c:v>
                </c:pt>
                <c:pt idx="958">
                  <c:v>5.9136080359330784E-3</c:v>
                </c:pt>
                <c:pt idx="959">
                  <c:v>-6.7473377413676339E-3</c:v>
                </c:pt>
                <c:pt idx="960">
                  <c:v>4.3718659577823048E-3</c:v>
                </c:pt>
                <c:pt idx="961">
                  <c:v>2.0089064218993085E-4</c:v>
                </c:pt>
                <c:pt idx="962">
                  <c:v>3.0798473280673907E-3</c:v>
                </c:pt>
                <c:pt idx="963">
                  <c:v>-1.7354197560543481E-2</c:v>
                </c:pt>
                <c:pt idx="964">
                  <c:v>1.2022850074562899E-2</c:v>
                </c:pt>
                <c:pt idx="965">
                  <c:v>-2.2149203901295927E-3</c:v>
                </c:pt>
                <c:pt idx="966">
                  <c:v>1.1637259205239914E-2</c:v>
                </c:pt>
                <c:pt idx="967">
                  <c:v>7.9127801576753688E-3</c:v>
                </c:pt>
                <c:pt idx="968">
                  <c:v>2.0451048681209374E-3</c:v>
                </c:pt>
                <c:pt idx="969">
                  <c:v>-3.1601488126943925E-3</c:v>
                </c:pt>
                <c:pt idx="970">
                  <c:v>-7.9915921539767641E-3</c:v>
                </c:pt>
                <c:pt idx="971">
                  <c:v>-1.1983555499005508E-3</c:v>
                </c:pt>
                <c:pt idx="972">
                  <c:v>-7.0657043843300382E-3</c:v>
                </c:pt>
                <c:pt idx="973">
                  <c:v>-3.5580959659863216E-3</c:v>
                </c:pt>
                <c:pt idx="974">
                  <c:v>1.3070148160688742E-2</c:v>
                </c:pt>
                <c:pt idx="975">
                  <c:v>-2.8595664979572293E-3</c:v>
                </c:pt>
                <c:pt idx="976">
                  <c:v>7.0694810314862301E-3</c:v>
                </c:pt>
                <c:pt idx="977">
                  <c:v>1.7947066225165498E-2</c:v>
                </c:pt>
                <c:pt idx="978">
                  <c:v>2.5632599183994589E-2</c:v>
                </c:pt>
                <c:pt idx="979">
                  <c:v>2.5562950544736486E-2</c:v>
                </c:pt>
                <c:pt idx="980">
                  <c:v>-3.4636196452581943E-3</c:v>
                </c:pt>
                <c:pt idx="981">
                  <c:v>-2.2963940633190113E-3</c:v>
                </c:pt>
                <c:pt idx="982">
                  <c:v>-7.3405474339035522E-3</c:v>
                </c:pt>
                <c:pt idx="983">
                  <c:v>-1.2534435747691304E-3</c:v>
                </c:pt>
                <c:pt idx="984">
                  <c:v>3.8903809967491543E-3</c:v>
                </c:pt>
                <c:pt idx="985">
                  <c:v>4.6815368247535238E-2</c:v>
                </c:pt>
                <c:pt idx="986">
                  <c:v>-5.2185283071060039E-2</c:v>
                </c:pt>
                <c:pt idx="987">
                  <c:v>3.3261930412563638E-2</c:v>
                </c:pt>
                <c:pt idx="988">
                  <c:v>1.6460736094117494E-3</c:v>
                </c:pt>
                <c:pt idx="989">
                  <c:v>2.915581717749539E-2</c:v>
                </c:pt>
                <c:pt idx="990">
                  <c:v>1.8038815731738659E-2</c:v>
                </c:pt>
                <c:pt idx="991">
                  <c:v>1.6150577582333625E-2</c:v>
                </c:pt>
                <c:pt idx="992">
                  <c:v>1.7151849130367855E-3</c:v>
                </c:pt>
                <c:pt idx="993">
                  <c:v>3.3730881592853305E-2</c:v>
                </c:pt>
                <c:pt idx="994">
                  <c:v>-3.2409425585507495E-2</c:v>
                </c:pt>
                <c:pt idx="995">
                  <c:v>-7.9885306704701212E-4</c:v>
                </c:pt>
                <c:pt idx="996">
                  <c:v>2.3813591320806356E-2</c:v>
                </c:pt>
                <c:pt idx="997">
                  <c:v>-5.2153090429234147E-2</c:v>
                </c:pt>
                <c:pt idx="998">
                  <c:v>-9.709845630370811E-3</c:v>
                </c:pt>
                <c:pt idx="999">
                  <c:v>1.9491318157186365E-2</c:v>
                </c:pt>
                <c:pt idx="1000">
                  <c:v>8.6266904712834179E-3</c:v>
                </c:pt>
                <c:pt idx="1001">
                  <c:v>1.6239095663856146E-2</c:v>
                </c:pt>
                <c:pt idx="1002">
                  <c:v>7.0514072089369493E-3</c:v>
                </c:pt>
                <c:pt idx="1003">
                  <c:v>1.7335863512018899E-2</c:v>
                </c:pt>
                <c:pt idx="1004">
                  <c:v>-4.6070269847461763E-3</c:v>
                </c:pt>
                <c:pt idx="1005">
                  <c:v>7.8067807081153592E-4</c:v>
                </c:pt>
                <c:pt idx="1006">
                  <c:v>-7.6893352221020098E-3</c:v>
                </c:pt>
                <c:pt idx="1007">
                  <c:v>-1.4599023293818594E-3</c:v>
                </c:pt>
                <c:pt idx="1008">
                  <c:v>2.6992087645593143E-2</c:v>
                </c:pt>
                <c:pt idx="1009">
                  <c:v>-1.6536187468209292E-2</c:v>
                </c:pt>
                <c:pt idx="1010">
                  <c:v>-3.8472267476909676E-2</c:v>
                </c:pt>
                <c:pt idx="1011">
                  <c:v>1.1001853115260487E-3</c:v>
                </c:pt>
                <c:pt idx="1012">
                  <c:v>-2.2037116212835318E-2</c:v>
                </c:pt>
                <c:pt idx="1013">
                  <c:v>1.9162555959752095E-2</c:v>
                </c:pt>
                <c:pt idx="1014">
                  <c:v>2.2051925752300978E-2</c:v>
                </c:pt>
                <c:pt idx="1015">
                  <c:v>-1.9304792735202218E-3</c:v>
                </c:pt>
                <c:pt idx="1016">
                  <c:v>-2.5258863495613001E-2</c:v>
                </c:pt>
                <c:pt idx="1017">
                  <c:v>9.9217347944837125E-4</c:v>
                </c:pt>
                <c:pt idx="1018">
                  <c:v>-8.8041224652825826E-3</c:v>
                </c:pt>
                <c:pt idx="1019">
                  <c:v>-1.7764729411764706E-2</c:v>
                </c:pt>
                <c:pt idx="1020">
                  <c:v>-1.53311657762886E-2</c:v>
                </c:pt>
                <c:pt idx="1021">
                  <c:v>-2.6760698537412662E-2</c:v>
                </c:pt>
                <c:pt idx="1022">
                  <c:v>-6.4992374328399606E-3</c:v>
                </c:pt>
                <c:pt idx="1023">
                  <c:v>2.8431275089477296E-2</c:v>
                </c:pt>
                <c:pt idx="1024">
                  <c:v>-6.4220366972477299E-3</c:v>
                </c:pt>
                <c:pt idx="1025">
                  <c:v>2.0067775070503658E-2</c:v>
                </c:pt>
                <c:pt idx="1026">
                  <c:v>2.6854123541253584E-2</c:v>
                </c:pt>
                <c:pt idx="1027">
                  <c:v>2.2625710563570611E-2</c:v>
                </c:pt>
                <c:pt idx="1028">
                  <c:v>4.2526580154203008E-3</c:v>
                </c:pt>
                <c:pt idx="1029">
                  <c:v>-1.5450872675250365E-3</c:v>
                </c:pt>
                <c:pt idx="1030">
                  <c:v>-1.604770211021786E-2</c:v>
                </c:pt>
                <c:pt idx="1031">
                  <c:v>6.8732994414789795E-3</c:v>
                </c:pt>
                <c:pt idx="1032">
                  <c:v>-6.5371109190263815E-3</c:v>
                </c:pt>
                <c:pt idx="1033">
                  <c:v>2.5155809122595005E-2</c:v>
                </c:pt>
                <c:pt idx="1034">
                  <c:v>-1.0849213106801339E-2</c:v>
                </c:pt>
                <c:pt idx="1035">
                  <c:v>-1.0393918745801655E-2</c:v>
                </c:pt>
                <c:pt idx="1036">
                  <c:v>-2.8782028331897882E-2</c:v>
                </c:pt>
                <c:pt idx="1037">
                  <c:v>2.1509267536274992E-2</c:v>
                </c:pt>
                <c:pt idx="1038">
                  <c:v>5.1471310455219058E-3</c:v>
                </c:pt>
                <c:pt idx="1039">
                  <c:v>-4.7716437088748424E-3</c:v>
                </c:pt>
                <c:pt idx="1040">
                  <c:v>-7.0747354678988199E-3</c:v>
                </c:pt>
                <c:pt idx="1041">
                  <c:v>-2.85008291160888E-2</c:v>
                </c:pt>
                <c:pt idx="1042">
                  <c:v>3.3943327286782687E-3</c:v>
                </c:pt>
                <c:pt idx="1043">
                  <c:v>-7.8289184173156279E-2</c:v>
                </c:pt>
                <c:pt idx="1044">
                  <c:v>7.3797311917717795E-2</c:v>
                </c:pt>
                <c:pt idx="1045">
                  <c:v>-4.7607300966975496E-3</c:v>
                </c:pt>
                <c:pt idx="1046">
                  <c:v>1.005764148237012E-2</c:v>
                </c:pt>
                <c:pt idx="1047">
                  <c:v>-1.882197969924719E-3</c:v>
                </c:pt>
                <c:pt idx="1048">
                  <c:v>2.4819040238573196E-2</c:v>
                </c:pt>
                <c:pt idx="1049">
                  <c:v>-2.362436028002398E-2</c:v>
                </c:pt>
                <c:pt idx="1050">
                  <c:v>-6.8697426326905725E-3</c:v>
                </c:pt>
                <c:pt idx="1051">
                  <c:v>-2.7791344100199945E-2</c:v>
                </c:pt>
                <c:pt idx="1052">
                  <c:v>1.6748450338501721E-2</c:v>
                </c:pt>
                <c:pt idx="1053">
                  <c:v>-7.926672230038968E-3</c:v>
                </c:pt>
                <c:pt idx="1054">
                  <c:v>-7.9276156291064118E-3</c:v>
                </c:pt>
                <c:pt idx="1055">
                  <c:v>-4.7064722390065164E-2</c:v>
                </c:pt>
                <c:pt idx="1056">
                  <c:v>-3.6315814519296678E-3</c:v>
                </c:pt>
                <c:pt idx="1057">
                  <c:v>4.0755528459464431E-2</c:v>
                </c:pt>
                <c:pt idx="1058">
                  <c:v>9.9331293868234263E-3</c:v>
                </c:pt>
                <c:pt idx="1059">
                  <c:v>1.1979030250431637E-2</c:v>
                </c:pt>
                <c:pt idx="1060">
                  <c:v>1.8690424854850941E-2</c:v>
                </c:pt>
                <c:pt idx="1061">
                  <c:v>1.2231668161937133E-2</c:v>
                </c:pt>
                <c:pt idx="1062">
                  <c:v>1.49840497548199E-2</c:v>
                </c:pt>
                <c:pt idx="1063">
                  <c:v>1.8274855102242606E-2</c:v>
                </c:pt>
                <c:pt idx="1064">
                  <c:v>1.6485484818022762E-2</c:v>
                </c:pt>
                <c:pt idx="1065">
                  <c:v>-9.834408504876789E-3</c:v>
                </c:pt>
                <c:pt idx="1066">
                  <c:v>2.6253145452205907E-2</c:v>
                </c:pt>
                <c:pt idx="1067">
                  <c:v>1.05269170804583E-2</c:v>
                </c:pt>
                <c:pt idx="1068">
                  <c:v>-3.9765163151522899E-3</c:v>
                </c:pt>
                <c:pt idx="1069">
                  <c:v>-2.1423735299679211E-2</c:v>
                </c:pt>
                <c:pt idx="1070">
                  <c:v>3.1029592777277455E-3</c:v>
                </c:pt>
                <c:pt idx="1071">
                  <c:v>1.6784057297998482E-2</c:v>
                </c:pt>
                <c:pt idx="1072">
                  <c:v>-2.895774084507036E-2</c:v>
                </c:pt>
                <c:pt idx="1073">
                  <c:v>-6.9621547519022383E-3</c:v>
                </c:pt>
                <c:pt idx="1074">
                  <c:v>3.6223123715282061E-3</c:v>
                </c:pt>
                <c:pt idx="1075">
                  <c:v>-1.7871649888646309E-2</c:v>
                </c:pt>
                <c:pt idx="1076">
                  <c:v>-4.0898759490893164E-3</c:v>
                </c:pt>
                <c:pt idx="1077">
                  <c:v>-3.7495832936655046E-3</c:v>
                </c:pt>
                <c:pt idx="1078">
                  <c:v>1.9296230475513654E-2</c:v>
                </c:pt>
                <c:pt idx="1079">
                  <c:v>-3.9268533561966149E-2</c:v>
                </c:pt>
                <c:pt idx="1080">
                  <c:v>6.7106272170648004E-3</c:v>
                </c:pt>
                <c:pt idx="1081">
                  <c:v>2.2663864436701889E-2</c:v>
                </c:pt>
                <c:pt idx="1082">
                  <c:v>8.8888957362189393E-4</c:v>
                </c:pt>
                <c:pt idx="1083">
                  <c:v>-1.4504747747208604E-2</c:v>
                </c:pt>
                <c:pt idx="1084">
                  <c:v>-3.2079849666232452E-2</c:v>
                </c:pt>
                <c:pt idx="1085">
                  <c:v>7.0134374073187586E-3</c:v>
                </c:pt>
                <c:pt idx="1086">
                  <c:v>-3.9075476117103318E-2</c:v>
                </c:pt>
                <c:pt idx="1087">
                  <c:v>2.1422589406129539E-2</c:v>
                </c:pt>
                <c:pt idx="1088">
                  <c:v>1.6263711145996944E-2</c:v>
                </c:pt>
                <c:pt idx="1089">
                  <c:v>-3.1697906122044289E-2</c:v>
                </c:pt>
                <c:pt idx="1090">
                  <c:v>9.1888643716288142E-3</c:v>
                </c:pt>
                <c:pt idx="1091">
                  <c:v>9.6111543323865074E-3</c:v>
                </c:pt>
                <c:pt idx="1092">
                  <c:v>2.6179044606739553E-2</c:v>
                </c:pt>
                <c:pt idx="1093">
                  <c:v>-4.7848707433065359E-2</c:v>
                </c:pt>
                <c:pt idx="1094">
                  <c:v>-6.9226462060972913E-3</c:v>
                </c:pt>
                <c:pt idx="1095">
                  <c:v>3.8082426041289763E-3</c:v>
                </c:pt>
                <c:pt idx="1096">
                  <c:v>-1.2988708513664906E-2</c:v>
                </c:pt>
                <c:pt idx="1097">
                  <c:v>-6.9902254071661243E-2</c:v>
                </c:pt>
                <c:pt idx="1098">
                  <c:v>1.2747719752112729E-2</c:v>
                </c:pt>
                <c:pt idx="1099">
                  <c:v>6.6395119064806543E-3</c:v>
                </c:pt>
                <c:pt idx="1100">
                  <c:v>2.2741311795094962E-2</c:v>
                </c:pt>
                <c:pt idx="1101">
                  <c:v>-1.3502586232012745E-2</c:v>
                </c:pt>
                <c:pt idx="1102">
                  <c:v>-4.7463402895604891E-2</c:v>
                </c:pt>
                <c:pt idx="1103">
                  <c:v>-5.6477621658649335E-3</c:v>
                </c:pt>
                <c:pt idx="1104">
                  <c:v>-9.346488154331414E-3</c:v>
                </c:pt>
                <c:pt idx="1105">
                  <c:v>2.1917447952842246E-2</c:v>
                </c:pt>
                <c:pt idx="1106">
                  <c:v>-1.6902244398867266E-2</c:v>
                </c:pt>
                <c:pt idx="1107">
                  <c:v>-7.5127794017876403E-3</c:v>
                </c:pt>
                <c:pt idx="1108">
                  <c:v>5.8228401326358557E-2</c:v>
                </c:pt>
                <c:pt idx="1109">
                  <c:v>2.5311287057647035E-2</c:v>
                </c:pt>
                <c:pt idx="1110">
                  <c:v>5.5677665595064239E-3</c:v>
                </c:pt>
                <c:pt idx="1111">
                  <c:v>-1.3809153321246865E-2</c:v>
                </c:pt>
                <c:pt idx="1112">
                  <c:v>-6.2910639749569576E-3</c:v>
                </c:pt>
                <c:pt idx="1113">
                  <c:v>8.8498982511878968E-4</c:v>
                </c:pt>
                <c:pt idx="1114">
                  <c:v>-1.8227525118870443E-2</c:v>
                </c:pt>
                <c:pt idx="1115">
                  <c:v>2.9303746617094006E-2</c:v>
                </c:pt>
                <c:pt idx="1116">
                  <c:v>-1.0095571273447687E-2</c:v>
                </c:pt>
                <c:pt idx="1117">
                  <c:v>-4.6233362167074236E-2</c:v>
                </c:pt>
                <c:pt idx="1118">
                  <c:v>-5.2822954468370181E-2</c:v>
                </c:pt>
                <c:pt idx="1119">
                  <c:v>1.9568752147542607E-3</c:v>
                </c:pt>
                <c:pt idx="1120">
                  <c:v>8.713197299136272E-3</c:v>
                </c:pt>
                <c:pt idx="1121">
                  <c:v>-1.6456855426301216E-2</c:v>
                </c:pt>
                <c:pt idx="1122">
                  <c:v>-1.5218011580587373E-2</c:v>
                </c:pt>
                <c:pt idx="1123">
                  <c:v>2.5755291917528601E-2</c:v>
                </c:pt>
                <c:pt idx="1124">
                  <c:v>1.026828826665113E-2</c:v>
                </c:pt>
                <c:pt idx="1125">
                  <c:v>1.5060569073551284E-2</c:v>
                </c:pt>
                <c:pt idx="1126">
                  <c:v>2.2511232586035376E-2</c:v>
                </c:pt>
                <c:pt idx="1127">
                  <c:v>2.0014318227919322E-2</c:v>
                </c:pt>
                <c:pt idx="1128">
                  <c:v>-3.9943378555220644E-3</c:v>
                </c:pt>
                <c:pt idx="1129">
                  <c:v>-3.2857228141236053E-2</c:v>
                </c:pt>
                <c:pt idx="1130">
                  <c:v>-1.52776800018634E-3</c:v>
                </c:pt>
                <c:pt idx="1131">
                  <c:v>-8.8160801457194196E-3</c:v>
                </c:pt>
                <c:pt idx="1132">
                  <c:v>1.2716929498812826E-2</c:v>
                </c:pt>
                <c:pt idx="1133">
                  <c:v>2.5985351644469776E-2</c:v>
                </c:pt>
                <c:pt idx="1134">
                  <c:v>1.3724704051303698E-2</c:v>
                </c:pt>
                <c:pt idx="1135">
                  <c:v>1.374835715150041E-2</c:v>
                </c:pt>
                <c:pt idx="1136">
                  <c:v>2.8225458771356077E-3</c:v>
                </c:pt>
                <c:pt idx="1137">
                  <c:v>6.1781424614292218E-4</c:v>
                </c:pt>
                <c:pt idx="1138">
                  <c:v>-1.9003773977901185E-2</c:v>
                </c:pt>
                <c:pt idx="1139">
                  <c:v>7.6228894460141534E-3</c:v>
                </c:pt>
                <c:pt idx="1140">
                  <c:v>3.9561333431963691E-2</c:v>
                </c:pt>
                <c:pt idx="1141">
                  <c:v>6.4094405555443542E-3</c:v>
                </c:pt>
                <c:pt idx="1142">
                  <c:v>-1.8707754454433009E-2</c:v>
                </c:pt>
                <c:pt idx="1143">
                  <c:v>2.1633295316837393E-2</c:v>
                </c:pt>
                <c:pt idx="1144">
                  <c:v>2.2366365218580184E-2</c:v>
                </c:pt>
                <c:pt idx="1145">
                  <c:v>5.7605113268607696E-3</c:v>
                </c:pt>
                <c:pt idx="1146">
                  <c:v>-8.8809061643663791E-3</c:v>
                </c:pt>
                <c:pt idx="1147">
                  <c:v>-1.13628988819849E-2</c:v>
                </c:pt>
                <c:pt idx="1148">
                  <c:v>2.1017142421422249E-3</c:v>
                </c:pt>
                <c:pt idx="1149">
                  <c:v>2.8837291534443629E-2</c:v>
                </c:pt>
                <c:pt idx="1150">
                  <c:v>2.7137272955466227E-2</c:v>
                </c:pt>
                <c:pt idx="1151">
                  <c:v>-1.4265070259703411E-3</c:v>
                </c:pt>
                <c:pt idx="1152">
                  <c:v>-5.6517547249162756E-3</c:v>
                </c:pt>
                <c:pt idx="1153">
                  <c:v>4.6220485463317586E-3</c:v>
                </c:pt>
                <c:pt idx="1154">
                  <c:v>3.2143739919018588E-2</c:v>
                </c:pt>
                <c:pt idx="1155">
                  <c:v>-1.6866382051273558E-2</c:v>
                </c:pt>
                <c:pt idx="1156">
                  <c:v>1.9361484372707603E-2</c:v>
                </c:pt>
                <c:pt idx="1157">
                  <c:v>-1.4125089082319133E-2</c:v>
                </c:pt>
                <c:pt idx="1158">
                  <c:v>2.2314284299127293E-2</c:v>
                </c:pt>
                <c:pt idx="1159">
                  <c:v>1.4193732701312859E-2</c:v>
                </c:pt>
                <c:pt idx="1160">
                  <c:v>-1.4112137058828107E-3</c:v>
                </c:pt>
                <c:pt idx="1161">
                  <c:v>1.001058137984882E-2</c:v>
                </c:pt>
                <c:pt idx="1162">
                  <c:v>7.3460527671163275E-3</c:v>
                </c:pt>
                <c:pt idx="1163">
                  <c:v>-5.7848130905496349E-5</c:v>
                </c:pt>
                <c:pt idx="1164">
                  <c:v>5.6722577838222415E-3</c:v>
                </c:pt>
                <c:pt idx="1165">
                  <c:v>-4.1438906474819933E-3</c:v>
                </c:pt>
                <c:pt idx="1166">
                  <c:v>-1.930299381207308E-2</c:v>
                </c:pt>
                <c:pt idx="1167">
                  <c:v>-1.5380988680759078E-2</c:v>
                </c:pt>
                <c:pt idx="1168">
                  <c:v>1.4364675432550955E-3</c:v>
                </c:pt>
                <c:pt idx="1169">
                  <c:v>8.7257467064294335E-3</c:v>
                </c:pt>
                <c:pt idx="1170">
                  <c:v>1.0605569443094974E-2</c:v>
                </c:pt>
                <c:pt idx="1171">
                  <c:v>-5.5226667136151382E-2</c:v>
                </c:pt>
                <c:pt idx="1172">
                  <c:v>6.0813592087382816E-3</c:v>
                </c:pt>
                <c:pt idx="1173">
                  <c:v>-1.1225602565052679E-2</c:v>
                </c:pt>
                <c:pt idx="1174">
                  <c:v>-2.2893138580165277E-2</c:v>
                </c:pt>
                <c:pt idx="1175">
                  <c:v>1.985444982031704E-2</c:v>
                </c:pt>
                <c:pt idx="1176">
                  <c:v>-2.0532075117370915E-2</c:v>
                </c:pt>
                <c:pt idx="1177">
                  <c:v>-1.054511401198235E-2</c:v>
                </c:pt>
                <c:pt idx="1178">
                  <c:v>-1.1626921060662078E-3</c:v>
                </c:pt>
                <c:pt idx="1179">
                  <c:v>5.3673176756810995E-3</c:v>
                </c:pt>
                <c:pt idx="1180">
                  <c:v>2.6500257113911109E-2</c:v>
                </c:pt>
                <c:pt idx="1181">
                  <c:v>1.942465115419759E-3</c:v>
                </c:pt>
                <c:pt idx="1182">
                  <c:v>-3.1957480873951644E-2</c:v>
                </c:pt>
                <c:pt idx="1183">
                  <c:v>-9.0444477247322635E-4</c:v>
                </c:pt>
                <c:pt idx="1184">
                  <c:v>-2.2243693071206987E-2</c:v>
                </c:pt>
                <c:pt idx="1185">
                  <c:v>-1.2565365465527577E-2</c:v>
                </c:pt>
                <c:pt idx="1186">
                  <c:v>2.7392646539316039E-2</c:v>
                </c:pt>
                <c:pt idx="1187">
                  <c:v>2.568449904893752E-2</c:v>
                </c:pt>
                <c:pt idx="1188">
                  <c:v>-3.1524031562832899E-2</c:v>
                </c:pt>
                <c:pt idx="1189">
                  <c:v>-7.8094432402730169E-3</c:v>
                </c:pt>
                <c:pt idx="1190">
                  <c:v>-1.0119703550238767E-2</c:v>
                </c:pt>
                <c:pt idx="1191">
                  <c:v>2.0579987422691837E-2</c:v>
                </c:pt>
                <c:pt idx="1192">
                  <c:v>-3.3390112826040617E-2</c:v>
                </c:pt>
                <c:pt idx="1193">
                  <c:v>-1.0430730225079326E-2</c:v>
                </c:pt>
                <c:pt idx="1194">
                  <c:v>-3.2991148542457993E-2</c:v>
                </c:pt>
                <c:pt idx="1195">
                  <c:v>-2.1729841603410637E-2</c:v>
                </c:pt>
                <c:pt idx="1196">
                  <c:v>4.9345138952203466E-2</c:v>
                </c:pt>
                <c:pt idx="1197">
                  <c:v>-6.6192650253000399E-3</c:v>
                </c:pt>
                <c:pt idx="1198">
                  <c:v>1.2077399288250214E-2</c:v>
                </c:pt>
                <c:pt idx="1199">
                  <c:v>-2.2426479972930232E-2</c:v>
                </c:pt>
                <c:pt idx="1200">
                  <c:v>-1.4872983752707333E-2</c:v>
                </c:pt>
                <c:pt idx="1201">
                  <c:v>-3.7032047244438798E-3</c:v>
                </c:pt>
                <c:pt idx="1202">
                  <c:v>-5.5038529880135746E-3</c:v>
                </c:pt>
                <c:pt idx="1203">
                  <c:v>-2.9756341919200062E-2</c:v>
                </c:pt>
                <c:pt idx="1204">
                  <c:v>6.9042096857467414E-2</c:v>
                </c:pt>
                <c:pt idx="1205">
                  <c:v>-2.2451604496592142E-2</c:v>
                </c:pt>
                <c:pt idx="1206">
                  <c:v>3.133194712324635E-2</c:v>
                </c:pt>
                <c:pt idx="1207">
                  <c:v>-2.6118653305428122E-2</c:v>
                </c:pt>
                <c:pt idx="1208">
                  <c:v>9.386703234008054E-3</c:v>
                </c:pt>
                <c:pt idx="1209">
                  <c:v>-1.0488672619531696E-3</c:v>
                </c:pt>
                <c:pt idx="1210">
                  <c:v>3.0237328698723649E-2</c:v>
                </c:pt>
                <c:pt idx="1211">
                  <c:v>1.9702384405158313E-2</c:v>
                </c:pt>
                <c:pt idx="1212">
                  <c:v>5.7965955305907041E-3</c:v>
                </c:pt>
                <c:pt idx="1213">
                  <c:v>-1.9144143256432058E-2</c:v>
                </c:pt>
                <c:pt idx="1214">
                  <c:v>8.778955484211754E-4</c:v>
                </c:pt>
                <c:pt idx="1215">
                  <c:v>3.3468334010829909E-2</c:v>
                </c:pt>
                <c:pt idx="1216">
                  <c:v>1.2535896773677422E-2</c:v>
                </c:pt>
                <c:pt idx="1217">
                  <c:v>-3.9528017287490176E-2</c:v>
                </c:pt>
                <c:pt idx="1218">
                  <c:v>-4.6257127484198531E-2</c:v>
                </c:pt>
                <c:pt idx="1219">
                  <c:v>2.1116429974894259E-4</c:v>
                </c:pt>
                <c:pt idx="1220">
                  <c:v>-3.504817467937716E-2</c:v>
                </c:pt>
                <c:pt idx="1221">
                  <c:v>2.406828806018297E-2</c:v>
                </c:pt>
                <c:pt idx="1222">
                  <c:v>-1.3603047828415323E-2</c:v>
                </c:pt>
                <c:pt idx="1223">
                  <c:v>1.9783429602888061E-2</c:v>
                </c:pt>
                <c:pt idx="1224">
                  <c:v>3.2427087495501064E-2</c:v>
                </c:pt>
                <c:pt idx="1225">
                  <c:v>2.1601932854110974E-2</c:v>
                </c:pt>
                <c:pt idx="1226">
                  <c:v>2.1816472968943592E-2</c:v>
                </c:pt>
                <c:pt idx="1227">
                  <c:v>-2.0299540005915419E-2</c:v>
                </c:pt>
                <c:pt idx="1228">
                  <c:v>-1.8105088912187827E-2</c:v>
                </c:pt>
                <c:pt idx="1229">
                  <c:v>4.0155741863622238E-2</c:v>
                </c:pt>
                <c:pt idx="1230">
                  <c:v>-1.41159085301808E-2</c:v>
                </c:pt>
                <c:pt idx="1231">
                  <c:v>-1.3518906139613419E-2</c:v>
                </c:pt>
                <c:pt idx="1232">
                  <c:v>8.911037301321801E-3</c:v>
                </c:pt>
                <c:pt idx="1233">
                  <c:v>-7.6279626823946263E-3</c:v>
                </c:pt>
                <c:pt idx="1234">
                  <c:v>-2.1374142288101295E-2</c:v>
                </c:pt>
                <c:pt idx="1235">
                  <c:v>-5.8564558760950472E-3</c:v>
                </c:pt>
                <c:pt idx="1236">
                  <c:v>-2.002910208748861E-2</c:v>
                </c:pt>
                <c:pt idx="1237">
                  <c:v>4.8161338677284511E-2</c:v>
                </c:pt>
                <c:pt idx="1238">
                  <c:v>-1.5181161147910884E-2</c:v>
                </c:pt>
                <c:pt idx="1239">
                  <c:v>1.2400636566152055E-2</c:v>
                </c:pt>
                <c:pt idx="1240">
                  <c:v>-4.7370709958158772E-3</c:v>
                </c:pt>
                <c:pt idx="1241">
                  <c:v>-3.3181510625752614E-2</c:v>
                </c:pt>
                <c:pt idx="1242">
                  <c:v>1.1955763246984021E-3</c:v>
                </c:pt>
                <c:pt idx="1243">
                  <c:v>-1.4052402261501533E-4</c:v>
                </c:pt>
                <c:pt idx="1244">
                  <c:v>2.5291626395716822E-3</c:v>
                </c:pt>
                <c:pt idx="1245">
                  <c:v>4.765243968435405E-2</c:v>
                </c:pt>
                <c:pt idx="1246">
                  <c:v>-2.7759157190635399E-2</c:v>
                </c:pt>
                <c:pt idx="1247">
                  <c:v>-2.917099982782248E-2</c:v>
                </c:pt>
                <c:pt idx="1248">
                  <c:v>-3.1323073975458464E-2</c:v>
                </c:pt>
                <c:pt idx="1249">
                  <c:v>-1.1559009268285632E-2</c:v>
                </c:pt>
                <c:pt idx="1250">
                  <c:v>-2.7533135759506226E-2</c:v>
                </c:pt>
                <c:pt idx="1251">
                  <c:v>1.2101354837517056E-2</c:v>
                </c:pt>
                <c:pt idx="1252">
                  <c:v>1.0302376607080119E-2</c:v>
                </c:pt>
                <c:pt idx="1253">
                  <c:v>-2.5530389630202287E-2</c:v>
                </c:pt>
                <c:pt idx="1254">
                  <c:v>3.5136496106577906E-3</c:v>
                </c:pt>
                <c:pt idx="1255">
                  <c:v>-1.3015732492931619E-2</c:v>
                </c:pt>
                <c:pt idx="1256">
                  <c:v>-1.2955965342114007E-2</c:v>
                </c:pt>
                <c:pt idx="1257">
                  <c:v>3.2815532976255423E-3</c:v>
                </c:pt>
                <c:pt idx="1258">
                  <c:v>1.4562689368034109E-2</c:v>
                </c:pt>
                <c:pt idx="1259">
                  <c:v>-2.6020878308419395E-2</c:v>
                </c:pt>
                <c:pt idx="1260">
                  <c:v>1.8913862549561524E-3</c:v>
                </c:pt>
                <c:pt idx="1261">
                  <c:v>-8.8098405288250178E-3</c:v>
                </c:pt>
                <c:pt idx="1262">
                  <c:v>3.5394007850265696E-2</c:v>
                </c:pt>
                <c:pt idx="1263">
                  <c:v>-1.6096113925835934E-3</c:v>
                </c:pt>
                <c:pt idx="1264">
                  <c:v>7.6002229233925311E-3</c:v>
                </c:pt>
                <c:pt idx="1265">
                  <c:v>2.003813333333342E-2</c:v>
                </c:pt>
                <c:pt idx="1266">
                  <c:v>-1.3818389086555588E-2</c:v>
                </c:pt>
                <c:pt idx="1267">
                  <c:v>2.1207324253634235E-2</c:v>
                </c:pt>
                <c:pt idx="1268">
                  <c:v>1.4759363424173177E-2</c:v>
                </c:pt>
                <c:pt idx="1269">
                  <c:v>-2.002634746247306E-2</c:v>
                </c:pt>
                <c:pt idx="1270">
                  <c:v>8.9498581600557861E-3</c:v>
                </c:pt>
                <c:pt idx="1271">
                  <c:v>2.0993465560270923E-2</c:v>
                </c:pt>
                <c:pt idx="1272">
                  <c:v>1.5855799878938735E-2</c:v>
                </c:pt>
                <c:pt idx="1273">
                  <c:v>4.1337111272710695E-3</c:v>
                </c:pt>
                <c:pt idx="1274">
                  <c:v>1.6182830691907405E-2</c:v>
                </c:pt>
                <c:pt idx="1275">
                  <c:v>-6.9805127747547038E-5</c:v>
                </c:pt>
                <c:pt idx="1276">
                  <c:v>1.2573365113904328E-2</c:v>
                </c:pt>
              </c:numCache>
            </c:numRef>
          </c:yVal>
          <c:smooth val="0"/>
          <c:extLst>
            <c:ext xmlns:c16="http://schemas.microsoft.com/office/drawing/2014/chart" uri="{C3380CC4-5D6E-409C-BE32-E72D297353CC}">
              <c16:uniqueId val="{00000000-DED0-4439-AEC6-402C9EEE40DC}"/>
            </c:ext>
          </c:extLst>
        </c:ser>
        <c:ser>
          <c:idx val="1"/>
          <c:order val="1"/>
          <c:tx>
            <c:v>Predicted App%chng</c:v>
          </c:tx>
          <c:spPr>
            <a:ln w="19050">
              <a:noFill/>
            </a:ln>
          </c:spPr>
          <c:xVal>
            <c:numRef>
              <c:f>apple_sp500!$D$3:$D$1279</c:f>
              <c:numCache>
                <c:formatCode>General</c:formatCode>
                <c:ptCount val="1277"/>
                <c:pt idx="0">
                  <c:v>5.2337972830216253E-3</c:v>
                </c:pt>
                <c:pt idx="1">
                  <c:v>7.8917078229403925E-3</c:v>
                </c:pt>
                <c:pt idx="2">
                  <c:v>4.4007864300542165E-3</c:v>
                </c:pt>
                <c:pt idx="3">
                  <c:v>4.1346571042087258E-3</c:v>
                </c:pt>
                <c:pt idx="4">
                  <c:v>3.082347382003896E-3</c:v>
                </c:pt>
                <c:pt idx="5">
                  <c:v>-2.0396641838611239E-3</c:v>
                </c:pt>
                <c:pt idx="6">
                  <c:v>2.6952709255820507E-3</c:v>
                </c:pt>
                <c:pt idx="7">
                  <c:v>6.2125926835079441E-3</c:v>
                </c:pt>
                <c:pt idx="8">
                  <c:v>1.0282390602223754E-2</c:v>
                </c:pt>
                <c:pt idx="9">
                  <c:v>-5.0161760006320506E-3</c:v>
                </c:pt>
                <c:pt idx="10">
                  <c:v>6.2125321153298279E-3</c:v>
                </c:pt>
                <c:pt idx="11">
                  <c:v>7.1362306429678912E-5</c:v>
                </c:pt>
                <c:pt idx="12">
                  <c:v>2.3352176451323335E-3</c:v>
                </c:pt>
                <c:pt idx="13">
                  <c:v>9.1321140720623355E-3</c:v>
                </c:pt>
                <c:pt idx="14">
                  <c:v>3.6444531914444581E-3</c:v>
                </c:pt>
                <c:pt idx="15">
                  <c:v>2.8809938726168875E-4</c:v>
                </c:pt>
                <c:pt idx="16">
                  <c:v>4.3547276890451786E-4</c:v>
                </c:pt>
                <c:pt idx="17">
                  <c:v>6.8881812760050645E-3</c:v>
                </c:pt>
                <c:pt idx="18">
                  <c:v>-1.2175490867499396E-2</c:v>
                </c:pt>
                <c:pt idx="19">
                  <c:v>-1.1650855631773904E-4</c:v>
                </c:pt>
                <c:pt idx="20">
                  <c:v>-5.6667080899714308E-3</c:v>
                </c:pt>
                <c:pt idx="21">
                  <c:v>-2.6807456246528008E-3</c:v>
                </c:pt>
                <c:pt idx="22">
                  <c:v>-2.4756845891735362E-2</c:v>
                </c:pt>
                <c:pt idx="23">
                  <c:v>-4.8294694008673672E-2</c:v>
                </c:pt>
                <c:pt idx="24">
                  <c:v>2.8305988591389518E-2</c:v>
                </c:pt>
                <c:pt idx="25">
                  <c:v>-2.2122822633806201E-3</c:v>
                </c:pt>
                <c:pt idx="26">
                  <c:v>-3.1989637863308967E-2</c:v>
                </c:pt>
                <c:pt idx="27">
                  <c:v>1.3262539110647502E-2</c:v>
                </c:pt>
                <c:pt idx="28">
                  <c:v>3.5975165043627376E-3</c:v>
                </c:pt>
                <c:pt idx="29">
                  <c:v>1.8633001535148309E-3</c:v>
                </c:pt>
                <c:pt idx="30">
                  <c:v>2.2941189477641094E-2</c:v>
                </c:pt>
                <c:pt idx="31">
                  <c:v>5.0162441238806353E-3</c:v>
                </c:pt>
                <c:pt idx="32">
                  <c:v>-1.524059948806309E-3</c:v>
                </c:pt>
                <c:pt idx="33">
                  <c:v>-9.0423557174505753E-4</c:v>
                </c:pt>
                <c:pt idx="34">
                  <c:v>-3.7300492174644987E-3</c:v>
                </c:pt>
                <c:pt idx="35">
                  <c:v>1.9810000736431655E-3</c:v>
                </c:pt>
                <c:pt idx="36">
                  <c:v>1.5075960063393637E-2</c:v>
                </c:pt>
                <c:pt idx="37">
                  <c:v>8.3008146163390563E-3</c:v>
                </c:pt>
                <c:pt idx="38">
                  <c:v>-9.6848695247985003E-3</c:v>
                </c:pt>
                <c:pt idx="39">
                  <c:v>-1.4201427508636649E-2</c:v>
                </c:pt>
                <c:pt idx="40">
                  <c:v>-2.1185532308594913E-2</c:v>
                </c:pt>
                <c:pt idx="41">
                  <c:v>8.2691174386250489E-3</c:v>
                </c:pt>
                <c:pt idx="42">
                  <c:v>1.7991487740735005E-2</c:v>
                </c:pt>
                <c:pt idx="43">
                  <c:v>-7.3795836438908125E-3</c:v>
                </c:pt>
                <c:pt idx="44">
                  <c:v>8.2590796816394349E-3</c:v>
                </c:pt>
                <c:pt idx="45">
                  <c:v>7.3231598562974653E-3</c:v>
                </c:pt>
                <c:pt idx="46">
                  <c:v>1.3484845227088703E-2</c:v>
                </c:pt>
                <c:pt idx="47">
                  <c:v>6.3388377364976731E-4</c:v>
                </c:pt>
                <c:pt idx="48">
                  <c:v>-6.5788050727093143E-3</c:v>
                </c:pt>
                <c:pt idx="49">
                  <c:v>-7.1852069695418257E-3</c:v>
                </c:pt>
                <c:pt idx="50">
                  <c:v>-1.3451757272128387E-3</c:v>
                </c:pt>
                <c:pt idx="51">
                  <c:v>-3.3523262006726739E-3</c:v>
                </c:pt>
                <c:pt idx="52">
                  <c:v>-9.6977956207067728E-3</c:v>
                </c:pt>
                <c:pt idx="53">
                  <c:v>-2.2099528911856095E-5</c:v>
                </c:pt>
                <c:pt idx="54">
                  <c:v>-8.7799476844419369E-3</c:v>
                </c:pt>
                <c:pt idx="55">
                  <c:v>-1.6870000869003438E-2</c:v>
                </c:pt>
                <c:pt idx="56">
                  <c:v>-1.0445339492622264E-2</c:v>
                </c:pt>
                <c:pt idx="57">
                  <c:v>1.8076376627417557E-2</c:v>
                </c:pt>
                <c:pt idx="58">
                  <c:v>-2.1548653927162709E-2</c:v>
                </c:pt>
                <c:pt idx="59">
                  <c:v>1.1895609334418369E-3</c:v>
                </c:pt>
                <c:pt idx="60">
                  <c:v>7.2300594277468584E-3</c:v>
                </c:pt>
                <c:pt idx="61">
                  <c:v>-1.5924881469965221E-2</c:v>
                </c:pt>
                <c:pt idx="62">
                  <c:v>-3.146236126375795E-3</c:v>
                </c:pt>
                <c:pt idx="63">
                  <c:v>2.7591293614715417E-2</c:v>
                </c:pt>
                <c:pt idx="64">
                  <c:v>-4.3615967828499157E-3</c:v>
                </c:pt>
                <c:pt idx="65">
                  <c:v>-1.0943076135382484E-2</c:v>
                </c:pt>
                <c:pt idx="66">
                  <c:v>8.0465128619130535E-3</c:v>
                </c:pt>
                <c:pt idx="67">
                  <c:v>2.0727034785864838E-3</c:v>
                </c:pt>
                <c:pt idx="68">
                  <c:v>3.7455300452553684E-3</c:v>
                </c:pt>
                <c:pt idx="69">
                  <c:v>8.6181777429116379E-3</c:v>
                </c:pt>
                <c:pt idx="70">
                  <c:v>-2.546721096588211E-3</c:v>
                </c:pt>
                <c:pt idx="71">
                  <c:v>8.4077928058408444E-3</c:v>
                </c:pt>
                <c:pt idx="72">
                  <c:v>6.4093339384749494E-3</c:v>
                </c:pt>
                <c:pt idx="73">
                  <c:v>-3.3133912837448628E-3</c:v>
                </c:pt>
                <c:pt idx="74">
                  <c:v>-3.1939863921323607E-3</c:v>
                </c:pt>
                <c:pt idx="75">
                  <c:v>-6.4139941690961556E-3</c:v>
                </c:pt>
                <c:pt idx="76">
                  <c:v>2.0143240823635076E-3</c:v>
                </c:pt>
                <c:pt idx="77">
                  <c:v>-1.7412293352359883E-2</c:v>
                </c:pt>
                <c:pt idx="78">
                  <c:v>6.3092791280900638E-3</c:v>
                </c:pt>
                <c:pt idx="79">
                  <c:v>8.9031086126922405E-3</c:v>
                </c:pt>
                <c:pt idx="80">
                  <c:v>2.6244077375295592E-3</c:v>
                </c:pt>
                <c:pt idx="81">
                  <c:v>-1.4964282471168757E-2</c:v>
                </c:pt>
                <c:pt idx="82">
                  <c:v>4.2498040870455368E-3</c:v>
                </c:pt>
                <c:pt idx="83">
                  <c:v>-9.9540348847827528E-3</c:v>
                </c:pt>
                <c:pt idx="84">
                  <c:v>-2.5291346392264241E-3</c:v>
                </c:pt>
                <c:pt idx="85">
                  <c:v>2.1971093219517047E-2</c:v>
                </c:pt>
                <c:pt idx="86">
                  <c:v>-3.774913304322398E-3</c:v>
                </c:pt>
                <c:pt idx="87">
                  <c:v>2.9348946275744451E-3</c:v>
                </c:pt>
                <c:pt idx="88">
                  <c:v>9.9444736083282529E-3</c:v>
                </c:pt>
                <c:pt idx="89">
                  <c:v>6.4935541925294146E-3</c:v>
                </c:pt>
                <c:pt idx="90">
                  <c:v>5.7586900714632558E-3</c:v>
                </c:pt>
                <c:pt idx="91">
                  <c:v>-7.3126142595976787E-3</c:v>
                </c:pt>
                <c:pt idx="92">
                  <c:v>-2.2008242953308076E-3</c:v>
                </c:pt>
                <c:pt idx="93">
                  <c:v>2.6068955881326118E-3</c:v>
                </c:pt>
                <c:pt idx="94">
                  <c:v>-8.6849320109670355E-4</c:v>
                </c:pt>
                <c:pt idx="95">
                  <c:v>6.5950376363151011E-3</c:v>
                </c:pt>
                <c:pt idx="96">
                  <c:v>1.0772950035423917E-3</c:v>
                </c:pt>
                <c:pt idx="97">
                  <c:v>-8.9757477947516665E-3</c:v>
                </c:pt>
                <c:pt idx="98">
                  <c:v>6.2103158619376611E-3</c:v>
                </c:pt>
                <c:pt idx="99">
                  <c:v>-2.6949625495668035E-3</c:v>
                </c:pt>
                <c:pt idx="100">
                  <c:v>-6.8352118767812699E-3</c:v>
                </c:pt>
                <c:pt idx="101">
                  <c:v>-9.9170006253641776E-4</c:v>
                </c:pt>
                <c:pt idx="102">
                  <c:v>6.8173966732574965E-3</c:v>
                </c:pt>
                <c:pt idx="103">
                  <c:v>-8.3863611284812605E-4</c:v>
                </c:pt>
                <c:pt idx="104">
                  <c:v>8.3781053153735695E-3</c:v>
                </c:pt>
                <c:pt idx="105">
                  <c:v>2.4704743747407509E-3</c:v>
                </c:pt>
                <c:pt idx="106">
                  <c:v>1.7397620993371337E-3</c:v>
                </c:pt>
                <c:pt idx="107">
                  <c:v>7.7806287930115414E-3</c:v>
                </c:pt>
                <c:pt idx="108">
                  <c:v>-3.253984323026639E-3</c:v>
                </c:pt>
                <c:pt idx="109">
                  <c:v>5.1579394139946661E-3</c:v>
                </c:pt>
                <c:pt idx="110">
                  <c:v>1.9457208500861835E-3</c:v>
                </c:pt>
                <c:pt idx="111">
                  <c:v>8.3932939733284988E-4</c:v>
                </c:pt>
                <c:pt idx="112">
                  <c:v>-1.6994765037492744E-3</c:v>
                </c:pt>
                <c:pt idx="113">
                  <c:v>-1.954798436161192E-3</c:v>
                </c:pt>
                <c:pt idx="114">
                  <c:v>-4.3351085946511615E-3</c:v>
                </c:pt>
                <c:pt idx="115">
                  <c:v>-5.0072492469139807E-3</c:v>
                </c:pt>
                <c:pt idx="116">
                  <c:v>6.3977355193465786E-3</c:v>
                </c:pt>
                <c:pt idx="117">
                  <c:v>-1.6249711116240252E-4</c:v>
                </c:pt>
                <c:pt idx="118">
                  <c:v>-3.0752067343043973E-3</c:v>
                </c:pt>
                <c:pt idx="119">
                  <c:v>-6.507615915769178E-3</c:v>
                </c:pt>
                <c:pt idx="120">
                  <c:v>-7.648450472425964E-3</c:v>
                </c:pt>
                <c:pt idx="121">
                  <c:v>2.3199985339661449E-3</c:v>
                </c:pt>
                <c:pt idx="122">
                  <c:v>-1.1027572637094207E-2</c:v>
                </c:pt>
                <c:pt idx="123">
                  <c:v>1.042854576056149E-2</c:v>
                </c:pt>
                <c:pt idx="124">
                  <c:v>-8.1997818813657527E-3</c:v>
                </c:pt>
                <c:pt idx="125">
                  <c:v>1.0361215686704995E-2</c:v>
                </c:pt>
                <c:pt idx="126">
                  <c:v>-3.3331008483255303E-3</c:v>
                </c:pt>
                <c:pt idx="127">
                  <c:v>4.9275298793137919E-3</c:v>
                </c:pt>
                <c:pt idx="128">
                  <c:v>1.366901809325486E-2</c:v>
                </c:pt>
                <c:pt idx="129">
                  <c:v>4.6403878704421118E-3</c:v>
                </c:pt>
                <c:pt idx="130">
                  <c:v>-3.1440884661596007E-3</c:v>
                </c:pt>
                <c:pt idx="131">
                  <c:v>1.1928972311848161E-3</c:v>
                </c:pt>
                <c:pt idx="132">
                  <c:v>4.9304058378293212E-3</c:v>
                </c:pt>
                <c:pt idx="133">
                  <c:v>1.5371636114060793E-4</c:v>
                </c:pt>
                <c:pt idx="134">
                  <c:v>-2.8752321337664039E-3</c:v>
                </c:pt>
                <c:pt idx="135">
                  <c:v>7.8289789602858997E-3</c:v>
                </c:pt>
                <c:pt idx="136">
                  <c:v>-7.0478434666847666E-4</c:v>
                </c:pt>
                <c:pt idx="137">
                  <c:v>-1.7186357882725246E-3</c:v>
                </c:pt>
                <c:pt idx="138">
                  <c:v>-1.921998306640936E-3</c:v>
                </c:pt>
                <c:pt idx="139">
                  <c:v>7.625820724080635E-3</c:v>
                </c:pt>
                <c:pt idx="140">
                  <c:v>-1.0469420419982817E-3</c:v>
                </c:pt>
                <c:pt idx="141">
                  <c:v>6.263467689887732E-3</c:v>
                </c:pt>
                <c:pt idx="142">
                  <c:v>2.4134958748922995E-3</c:v>
                </c:pt>
                <c:pt idx="143">
                  <c:v>-8.2830791060659482E-3</c:v>
                </c:pt>
                <c:pt idx="144">
                  <c:v>-3.2992493940698863E-3</c:v>
                </c:pt>
                <c:pt idx="145">
                  <c:v>4.0550551721449096E-3</c:v>
                </c:pt>
                <c:pt idx="146">
                  <c:v>-7.3880191967091551E-3</c:v>
                </c:pt>
                <c:pt idx="147">
                  <c:v>1.0298202585506136E-2</c:v>
                </c:pt>
                <c:pt idx="148">
                  <c:v>3.7566586510532633E-3</c:v>
                </c:pt>
                <c:pt idx="149">
                  <c:v>5.4728423765371959E-3</c:v>
                </c:pt>
                <c:pt idx="150">
                  <c:v>3.0453761039484558E-4</c:v>
                </c:pt>
                <c:pt idx="151">
                  <c:v>1.3999769003814619E-4</c:v>
                </c:pt>
                <c:pt idx="152">
                  <c:v>-6.4426362323435002E-3</c:v>
                </c:pt>
                <c:pt idx="153">
                  <c:v>-1.2132070281365473E-3</c:v>
                </c:pt>
                <c:pt idx="154">
                  <c:v>-2.6804532016917008E-3</c:v>
                </c:pt>
                <c:pt idx="155">
                  <c:v>2.4752912887324374E-5</c:v>
                </c:pt>
                <c:pt idx="156">
                  <c:v>1.232588364931002E-3</c:v>
                </c:pt>
                <c:pt idx="157">
                  <c:v>2.4239691084867489E-3</c:v>
                </c:pt>
                <c:pt idx="158">
                  <c:v>5.4696506221244643E-3</c:v>
                </c:pt>
                <c:pt idx="159">
                  <c:v>2.648951078276987E-3</c:v>
                </c:pt>
                <c:pt idx="160">
                  <c:v>-1.8175526653376511E-4</c:v>
                </c:pt>
                <c:pt idx="161">
                  <c:v>-2.4473042943191708E-4</c:v>
                </c:pt>
                <c:pt idx="162">
                  <c:v>7.1968836794939319E-4</c:v>
                </c:pt>
                <c:pt idx="163">
                  <c:v>7.7443330132527738E-3</c:v>
                </c:pt>
                <c:pt idx="164">
                  <c:v>5.7764221337606248E-3</c:v>
                </c:pt>
                <c:pt idx="165">
                  <c:v>-2.8614572057005997E-4</c:v>
                </c:pt>
                <c:pt idx="166">
                  <c:v>2.8601483701967603E-3</c:v>
                </c:pt>
                <c:pt idx="167">
                  <c:v>-3.6468773828048744E-3</c:v>
                </c:pt>
                <c:pt idx="168">
                  <c:v>-4.8671711035010992E-4</c:v>
                </c:pt>
                <c:pt idx="169">
                  <c:v>-1.8571097562240465E-3</c:v>
                </c:pt>
                <c:pt idx="170">
                  <c:v>-1.0212418300654541E-3</c:v>
                </c:pt>
                <c:pt idx="171">
                  <c:v>-7.1053530711998403E-3</c:v>
                </c:pt>
                <c:pt idx="172">
                  <c:v>4.5568284751455563E-3</c:v>
                </c:pt>
                <c:pt idx="173">
                  <c:v>-3.4197320629480417E-3</c:v>
                </c:pt>
                <c:pt idx="174">
                  <c:v>5.7888923896145467E-3</c:v>
                </c:pt>
                <c:pt idx="175">
                  <c:v>2.95493380741148E-3</c:v>
                </c:pt>
                <c:pt idx="176">
                  <c:v>3.2789931117060398E-3</c:v>
                </c:pt>
                <c:pt idx="177">
                  <c:v>-8.7815058044037769E-4</c:v>
                </c:pt>
                <c:pt idx="178">
                  <c:v>-4.5282522814228008E-3</c:v>
                </c:pt>
                <c:pt idx="179">
                  <c:v>5.4565471685130837E-3</c:v>
                </c:pt>
                <c:pt idx="180">
                  <c:v>4.4969911601415577E-3</c:v>
                </c:pt>
                <c:pt idx="181">
                  <c:v>5.7989076397118589E-3</c:v>
                </c:pt>
                <c:pt idx="182">
                  <c:v>-5.1098113168802743E-3</c:v>
                </c:pt>
                <c:pt idx="183">
                  <c:v>-2.7380850517644301E-5</c:v>
                </c:pt>
                <c:pt idx="184">
                  <c:v>-1.63525289854575E-3</c:v>
                </c:pt>
                <c:pt idx="185">
                  <c:v>-1.8305771641508859E-3</c:v>
                </c:pt>
                <c:pt idx="186">
                  <c:v>-5.5669529180107794E-4</c:v>
                </c:pt>
                <c:pt idx="187">
                  <c:v>5.5565237895081358E-3</c:v>
                </c:pt>
                <c:pt idx="188">
                  <c:v>-8.5163143853881306E-4</c:v>
                </c:pt>
                <c:pt idx="189">
                  <c:v>2.6912804559826834E-3</c:v>
                </c:pt>
                <c:pt idx="190">
                  <c:v>-4.2269683319917607E-3</c:v>
                </c:pt>
                <c:pt idx="191">
                  <c:v>-5.7914791871946456E-3</c:v>
                </c:pt>
                <c:pt idx="192">
                  <c:v>-8.6914819306835242E-3</c:v>
                </c:pt>
                <c:pt idx="193">
                  <c:v>1.7276609621475791E-3</c:v>
                </c:pt>
                <c:pt idx="194">
                  <c:v>-2.9959288771356438E-3</c:v>
                </c:pt>
                <c:pt idx="195">
                  <c:v>-3.4942219117207574E-2</c:v>
                </c:pt>
                <c:pt idx="196">
                  <c:v>-2.2847531528149487E-3</c:v>
                </c:pt>
                <c:pt idx="197">
                  <c:v>-2.4277904212632604E-3</c:v>
                </c:pt>
                <c:pt idx="198">
                  <c:v>1.1636941869500928E-3</c:v>
                </c:pt>
                <c:pt idx="199">
                  <c:v>1.5869572175966556E-2</c:v>
                </c:pt>
                <c:pt idx="200">
                  <c:v>-3.451106352605308E-3</c:v>
                </c:pt>
                <c:pt idx="201">
                  <c:v>-9.4896348976460185E-3</c:v>
                </c:pt>
                <c:pt idx="202">
                  <c:v>-6.2005667029560842E-4</c:v>
                </c:pt>
                <c:pt idx="203">
                  <c:v>-1.9444842577994309E-2</c:v>
                </c:pt>
                <c:pt idx="204">
                  <c:v>6.1507668369936083E-3</c:v>
                </c:pt>
                <c:pt idx="205">
                  <c:v>-2.354871994257678E-2</c:v>
                </c:pt>
                <c:pt idx="206">
                  <c:v>-2.6313224831887661E-3</c:v>
                </c:pt>
                <c:pt idx="207">
                  <c:v>5.5132052261755958E-3</c:v>
                </c:pt>
                <c:pt idx="208">
                  <c:v>-1.589363345804878E-2</c:v>
                </c:pt>
                <c:pt idx="209">
                  <c:v>2.3994677705499731E-2</c:v>
                </c:pt>
                <c:pt idx="210">
                  <c:v>4.4083338852950122E-3</c:v>
                </c:pt>
                <c:pt idx="211">
                  <c:v>1.0151341310167693E-2</c:v>
                </c:pt>
                <c:pt idx="212">
                  <c:v>-6.9983164427425215E-3</c:v>
                </c:pt>
                <c:pt idx="213">
                  <c:v>4.3930762489045429E-3</c:v>
                </c:pt>
                <c:pt idx="214">
                  <c:v>1.2879713639951992E-2</c:v>
                </c:pt>
                <c:pt idx="215">
                  <c:v>1.1491672546127039E-2</c:v>
                </c:pt>
                <c:pt idx="216">
                  <c:v>-4.3949751261587629E-3</c:v>
                </c:pt>
                <c:pt idx="217">
                  <c:v>-7.271272166204653E-3</c:v>
                </c:pt>
                <c:pt idx="218">
                  <c:v>-1.6072965696598836E-2</c:v>
                </c:pt>
                <c:pt idx="219">
                  <c:v>2.8671609627816605E-3</c:v>
                </c:pt>
                <c:pt idx="220">
                  <c:v>-1.6476580831031554E-2</c:v>
                </c:pt>
                <c:pt idx="221">
                  <c:v>9.2034695093689937E-3</c:v>
                </c:pt>
                <c:pt idx="222">
                  <c:v>4.4676534565721449E-3</c:v>
                </c:pt>
                <c:pt idx="223">
                  <c:v>-2.8682287350259881E-2</c:v>
                </c:pt>
                <c:pt idx="224">
                  <c:v>1.1814549203458099E-3</c:v>
                </c:pt>
                <c:pt idx="225">
                  <c:v>-9.2581340948444772E-3</c:v>
                </c:pt>
                <c:pt idx="226">
                  <c:v>6.267995486741236E-3</c:v>
                </c:pt>
                <c:pt idx="227">
                  <c:v>5.1731581417175784E-3</c:v>
                </c:pt>
                <c:pt idx="228">
                  <c:v>1.0291850117966085E-2</c:v>
                </c:pt>
                <c:pt idx="229">
                  <c:v>1.6631530488094494E-2</c:v>
                </c:pt>
                <c:pt idx="230">
                  <c:v>2.8855706855254601E-4</c:v>
                </c:pt>
                <c:pt idx="231">
                  <c:v>1.8899838738577236E-2</c:v>
                </c:pt>
                <c:pt idx="232">
                  <c:v>-2.9003425063703898E-3</c:v>
                </c:pt>
                <c:pt idx="233">
                  <c:v>-4.4647851894680179E-2</c:v>
                </c:pt>
                <c:pt idx="234">
                  <c:v>1.0311155369603827E-2</c:v>
                </c:pt>
                <c:pt idx="235">
                  <c:v>-2.2958272199965064E-2</c:v>
                </c:pt>
                <c:pt idx="236">
                  <c:v>1.2603023524643049E-2</c:v>
                </c:pt>
                <c:pt idx="237">
                  <c:v>-2.3361409659811362E-3</c:v>
                </c:pt>
                <c:pt idx="238">
                  <c:v>1.7677812464730883E-4</c:v>
                </c:pt>
                <c:pt idx="239">
                  <c:v>-1.1035563262450178E-2</c:v>
                </c:pt>
                <c:pt idx="240">
                  <c:v>-1.5026536717166781E-2</c:v>
                </c:pt>
                <c:pt idx="241">
                  <c:v>-1.2051252002031294E-2</c:v>
                </c:pt>
                <c:pt idx="242">
                  <c:v>-5.0450521191181593E-3</c:v>
                </c:pt>
                <c:pt idx="243">
                  <c:v>-2.0138018319669094E-2</c:v>
                </c:pt>
                <c:pt idx="244">
                  <c:v>-1.2732317127582713E-2</c:v>
                </c:pt>
                <c:pt idx="245">
                  <c:v>-2.7002032858999634E-2</c:v>
                </c:pt>
                <c:pt idx="246">
                  <c:v>-1.584346118690547E-2</c:v>
                </c:pt>
                <c:pt idx="247">
                  <c:v>3.2499488229273329E-2</c:v>
                </c:pt>
                <c:pt idx="248">
                  <c:v>2.2519079387058424E-2</c:v>
                </c:pt>
                <c:pt idx="249">
                  <c:v>6.8028844229982613E-5</c:v>
                </c:pt>
                <c:pt idx="250">
                  <c:v>-8.8737807635165759E-3</c:v>
                </c:pt>
                <c:pt idx="251">
                  <c:v>6.0034029984911376E-3</c:v>
                </c:pt>
                <c:pt idx="252">
                  <c:v>-7.1089951623268307E-3</c:v>
                </c:pt>
                <c:pt idx="253">
                  <c:v>2.4167754504833234E-2</c:v>
                </c:pt>
                <c:pt idx="254">
                  <c:v>1.2655221154857073E-2</c:v>
                </c:pt>
                <c:pt idx="255">
                  <c:v>4.6085271317828965E-3</c:v>
                </c:pt>
                <c:pt idx="256">
                  <c:v>-2.5218475933646194E-3</c:v>
                </c:pt>
                <c:pt idx="257">
                  <c:v>5.6411821754098193E-3</c:v>
                </c:pt>
                <c:pt idx="258">
                  <c:v>-3.0228925981762586E-3</c:v>
                </c:pt>
                <c:pt idx="259">
                  <c:v>1.852926385826453E-3</c:v>
                </c:pt>
                <c:pt idx="260">
                  <c:v>1.133951620613829E-2</c:v>
                </c:pt>
                <c:pt idx="261">
                  <c:v>-2.0963637478537372E-3</c:v>
                </c:pt>
                <c:pt idx="262">
                  <c:v>1.5837692879261556E-2</c:v>
                </c:pt>
                <c:pt idx="263">
                  <c:v>2.4869444820684633E-3</c:v>
                </c:pt>
                <c:pt idx="264">
                  <c:v>-5.4473648372600101E-3</c:v>
                </c:pt>
                <c:pt idx="265">
                  <c:v>-1.7583483651907174E-3</c:v>
                </c:pt>
                <c:pt idx="266">
                  <c:v>6.9992172918296961E-3</c:v>
                </c:pt>
                <c:pt idx="267">
                  <c:v>-4.7146092394243621E-3</c:v>
                </c:pt>
                <c:pt idx="268">
                  <c:v>-3.0247004601298065E-5</c:v>
                </c:pt>
                <c:pt idx="269">
                  <c:v>3.2898455694485339E-3</c:v>
                </c:pt>
                <c:pt idx="270">
                  <c:v>1.1867480422567163E-2</c:v>
                </c:pt>
                <c:pt idx="271">
                  <c:v>6.2279818822346652E-3</c:v>
                </c:pt>
                <c:pt idx="272">
                  <c:v>1.5407409596930408E-3</c:v>
                </c:pt>
                <c:pt idx="273">
                  <c:v>8.0085326608855065E-3</c:v>
                </c:pt>
                <c:pt idx="274">
                  <c:v>2.4533372333229871E-3</c:v>
                </c:pt>
                <c:pt idx="275">
                  <c:v>-6.4470309435406348E-3</c:v>
                </c:pt>
                <c:pt idx="276">
                  <c:v>-9.3486755114472325E-3</c:v>
                </c:pt>
                <c:pt idx="277">
                  <c:v>7.3882908125645049E-3</c:v>
                </c:pt>
                <c:pt idx="278">
                  <c:v>3.7500780501063449E-3</c:v>
                </c:pt>
                <c:pt idx="279">
                  <c:v>1.006799258262737E-2</c:v>
                </c:pt>
                <c:pt idx="280">
                  <c:v>-2.4785857481320144E-3</c:v>
                </c:pt>
                <c:pt idx="281">
                  <c:v>6.0646900269540997E-3</c:v>
                </c:pt>
                <c:pt idx="282">
                  <c:v>3.2643864109084013E-3</c:v>
                </c:pt>
                <c:pt idx="283">
                  <c:v>3.5155898598441845E-3</c:v>
                </c:pt>
                <c:pt idx="284">
                  <c:v>4.2802060253776652E-4</c:v>
                </c:pt>
                <c:pt idx="285">
                  <c:v>1.5463898988383771E-4</c:v>
                </c:pt>
                <c:pt idx="286">
                  <c:v>8.4440244619964824E-3</c:v>
                </c:pt>
                <c:pt idx="287">
                  <c:v>-4.2938589580139314E-3</c:v>
                </c:pt>
                <c:pt idx="288">
                  <c:v>-1.7434977578475793E-3</c:v>
                </c:pt>
                <c:pt idx="289">
                  <c:v>2.187862028399623E-4</c:v>
                </c:pt>
                <c:pt idx="290">
                  <c:v>3.6130111285030031E-3</c:v>
                </c:pt>
                <c:pt idx="291">
                  <c:v>5.7384068192881856E-3</c:v>
                </c:pt>
                <c:pt idx="292">
                  <c:v>-7.1428315816218944E-3</c:v>
                </c:pt>
                <c:pt idx="293">
                  <c:v>-1.4837273812211265E-3</c:v>
                </c:pt>
                <c:pt idx="294">
                  <c:v>-8.5811467795396321E-3</c:v>
                </c:pt>
                <c:pt idx="295">
                  <c:v>-1.3087787783022583E-2</c:v>
                </c:pt>
                <c:pt idx="296">
                  <c:v>6.1216839362209933E-3</c:v>
                </c:pt>
                <c:pt idx="297">
                  <c:v>1.425373294969398E-2</c:v>
                </c:pt>
                <c:pt idx="298">
                  <c:v>4.443206251919813E-3</c:v>
                </c:pt>
                <c:pt idx="299">
                  <c:v>3.7717319366064052E-3</c:v>
                </c:pt>
                <c:pt idx="300">
                  <c:v>1.4586646458819566E-4</c:v>
                </c:pt>
                <c:pt idx="301">
                  <c:v>4.187613591675847E-3</c:v>
                </c:pt>
                <c:pt idx="302">
                  <c:v>6.3891353018206707E-3</c:v>
                </c:pt>
                <c:pt idx="303">
                  <c:v>-3.3270465574604508E-3</c:v>
                </c:pt>
                <c:pt idx="304">
                  <c:v>-4.1209765508633291E-3</c:v>
                </c:pt>
                <c:pt idx="305">
                  <c:v>8.7185184143546823E-3</c:v>
                </c:pt>
                <c:pt idx="306">
                  <c:v>-1.7349723355781905E-2</c:v>
                </c:pt>
                <c:pt idx="307">
                  <c:v>5.9196632369357249E-3</c:v>
                </c:pt>
                <c:pt idx="308">
                  <c:v>2.5037947030201388E-3</c:v>
                </c:pt>
                <c:pt idx="309">
                  <c:v>-3.6733822168433503E-3</c:v>
                </c:pt>
                <c:pt idx="310">
                  <c:v>6.671923119079823E-3</c:v>
                </c:pt>
                <c:pt idx="311">
                  <c:v>7.1472953665446641E-3</c:v>
                </c:pt>
                <c:pt idx="312">
                  <c:v>6.8369453044374506E-3</c:v>
                </c:pt>
                <c:pt idx="313">
                  <c:v>2.7293999840061903E-3</c:v>
                </c:pt>
                <c:pt idx="314">
                  <c:v>-7.3069147770185832E-4</c:v>
                </c:pt>
                <c:pt idx="315">
                  <c:v>3.5261566625984942E-3</c:v>
                </c:pt>
                <c:pt idx="316">
                  <c:v>1.4886825505633389E-3</c:v>
                </c:pt>
                <c:pt idx="317">
                  <c:v>-6.5128976158641339E-4</c:v>
                </c:pt>
                <c:pt idx="318">
                  <c:v>-1.8081676424756407E-3</c:v>
                </c:pt>
                <c:pt idx="319">
                  <c:v>3.6480953829982092E-3</c:v>
                </c:pt>
                <c:pt idx="320">
                  <c:v>3.0818446943320444E-3</c:v>
                </c:pt>
                <c:pt idx="321">
                  <c:v>2.5650547395059814E-3</c:v>
                </c:pt>
                <c:pt idx="322">
                  <c:v>1.35290118327349E-3</c:v>
                </c:pt>
                <c:pt idx="323">
                  <c:v>1.2962785146979278E-3</c:v>
                </c:pt>
                <c:pt idx="324">
                  <c:v>-3.866001562924948E-3</c:v>
                </c:pt>
                <c:pt idx="325">
                  <c:v>-2.0801854573302371E-3</c:v>
                </c:pt>
                <c:pt idx="326">
                  <c:v>3.8522469149377086E-3</c:v>
                </c:pt>
                <c:pt idx="327">
                  <c:v>8.1833674164963257E-3</c:v>
                </c:pt>
                <c:pt idx="328">
                  <c:v>-1.7104872328004598E-3</c:v>
                </c:pt>
                <c:pt idx="329">
                  <c:v>-1.0868785054394634E-3</c:v>
                </c:pt>
                <c:pt idx="330">
                  <c:v>5.0228186276176749E-3</c:v>
                </c:pt>
                <c:pt idx="331">
                  <c:v>-1.1712073649877278E-3</c:v>
                </c:pt>
                <c:pt idx="332">
                  <c:v>5.145088794274371E-3</c:v>
                </c:pt>
                <c:pt idx="333">
                  <c:v>-1.0324554439182001E-2</c:v>
                </c:pt>
                <c:pt idx="334">
                  <c:v>2.4067922750503315E-3</c:v>
                </c:pt>
                <c:pt idx="335">
                  <c:v>-6.985482434880716E-3</c:v>
                </c:pt>
                <c:pt idx="336">
                  <c:v>1.421200605555153E-3</c:v>
                </c:pt>
                <c:pt idx="337">
                  <c:v>-1.1605738277058377E-2</c:v>
                </c:pt>
                <c:pt idx="338">
                  <c:v>-6.9129741524001278E-3</c:v>
                </c:pt>
                <c:pt idx="339">
                  <c:v>1.1386259648631775E-3</c:v>
                </c:pt>
                <c:pt idx="340">
                  <c:v>-8.0663617574880039E-3</c:v>
                </c:pt>
                <c:pt idx="341">
                  <c:v>-7.1167184375133556E-3</c:v>
                </c:pt>
                <c:pt idx="342">
                  <c:v>9.2186159311943169E-5</c:v>
                </c:pt>
                <c:pt idx="343">
                  <c:v>1.2402829329785023E-2</c:v>
                </c:pt>
                <c:pt idx="344">
                  <c:v>9.7950045476797296E-4</c:v>
                </c:pt>
                <c:pt idx="345">
                  <c:v>-5.8621927275029923E-3</c:v>
                </c:pt>
                <c:pt idx="346">
                  <c:v>4.2326262605027042E-3</c:v>
                </c:pt>
                <c:pt idx="347">
                  <c:v>7.1427070859854608E-4</c:v>
                </c:pt>
                <c:pt idx="348">
                  <c:v>-6.8248316706032109E-3</c:v>
                </c:pt>
                <c:pt idx="349">
                  <c:v>-1.5146112321309288E-3</c:v>
                </c:pt>
                <c:pt idx="350">
                  <c:v>-8.4098048430569794E-4</c:v>
                </c:pt>
                <c:pt idx="351">
                  <c:v>-1.42567870262522E-2</c:v>
                </c:pt>
                <c:pt idx="352">
                  <c:v>-1.1876825478840396E-3</c:v>
                </c:pt>
                <c:pt idx="353">
                  <c:v>-7.5158613958028172E-3</c:v>
                </c:pt>
                <c:pt idx="354">
                  <c:v>-5.313407449673414E-3</c:v>
                </c:pt>
                <c:pt idx="355">
                  <c:v>4.0215156516953615E-3</c:v>
                </c:pt>
                <c:pt idx="356">
                  <c:v>1.967644752296778E-2</c:v>
                </c:pt>
                <c:pt idx="357">
                  <c:v>3.6839183881266363E-3</c:v>
                </c:pt>
                <c:pt idx="358">
                  <c:v>8.5387697301312973E-3</c:v>
                </c:pt>
                <c:pt idx="359">
                  <c:v>1.142132419442588E-2</c:v>
                </c:pt>
                <c:pt idx="360">
                  <c:v>6.0070196709228058E-3</c:v>
                </c:pt>
                <c:pt idx="361">
                  <c:v>-7.1251903577511464E-3</c:v>
                </c:pt>
                <c:pt idx="362">
                  <c:v>1.2161150839846179E-3</c:v>
                </c:pt>
                <c:pt idx="363">
                  <c:v>2.009131154697494E-4</c:v>
                </c:pt>
                <c:pt idx="364">
                  <c:v>1.0139285405311312E-3</c:v>
                </c:pt>
                <c:pt idx="365">
                  <c:v>5.8347753989906239E-3</c:v>
                </c:pt>
                <c:pt idx="366">
                  <c:v>4.7388334389071047E-3</c:v>
                </c:pt>
                <c:pt idx="367">
                  <c:v>9.8487930566855605E-3</c:v>
                </c:pt>
                <c:pt idx="368">
                  <c:v>1.0532697081664395E-3</c:v>
                </c:pt>
                <c:pt idx="369">
                  <c:v>-4.3707774562751613E-4</c:v>
                </c:pt>
                <c:pt idx="370">
                  <c:v>-1.9146032629727516E-3</c:v>
                </c:pt>
                <c:pt idx="371">
                  <c:v>-6.735997429999978E-3</c:v>
                </c:pt>
                <c:pt idx="372">
                  <c:v>-2.1954611153354531E-3</c:v>
                </c:pt>
                <c:pt idx="373">
                  <c:v>4.5278798748014616E-3</c:v>
                </c:pt>
                <c:pt idx="374">
                  <c:v>1.2946715532356625E-2</c:v>
                </c:pt>
                <c:pt idx="375">
                  <c:v>-2.276820950800429E-3</c:v>
                </c:pt>
                <c:pt idx="376">
                  <c:v>4.5062590662440479E-3</c:v>
                </c:pt>
                <c:pt idx="377">
                  <c:v>2.067521152718463E-3</c:v>
                </c:pt>
                <c:pt idx="378">
                  <c:v>-1.5034717444635049E-3</c:v>
                </c:pt>
                <c:pt idx="379">
                  <c:v>-4.8052280881599177E-3</c:v>
                </c:pt>
                <c:pt idx="380">
                  <c:v>7.9550396413876831E-3</c:v>
                </c:pt>
                <c:pt idx="381">
                  <c:v>3.4404357885331172E-3</c:v>
                </c:pt>
                <c:pt idx="382">
                  <c:v>1.2452719620692279E-3</c:v>
                </c:pt>
                <c:pt idx="383">
                  <c:v>4.7849426734707578E-3</c:v>
                </c:pt>
                <c:pt idx="384">
                  <c:v>-1.8823888743181975E-3</c:v>
                </c:pt>
                <c:pt idx="385">
                  <c:v>-2.3393564274068086E-3</c:v>
                </c:pt>
                <c:pt idx="386">
                  <c:v>-8.8053523651586071E-3</c:v>
                </c:pt>
                <c:pt idx="387">
                  <c:v>8.4513324412668431E-3</c:v>
                </c:pt>
                <c:pt idx="388">
                  <c:v>-7.4884386957441602E-3</c:v>
                </c:pt>
                <c:pt idx="389">
                  <c:v>4.2774998831284008E-3</c:v>
                </c:pt>
                <c:pt idx="390">
                  <c:v>1.3438843259070219E-3</c:v>
                </c:pt>
                <c:pt idx="391">
                  <c:v>5.7985717411629754E-3</c:v>
                </c:pt>
                <c:pt idx="392">
                  <c:v>-9.9892143034936297E-4</c:v>
                </c:pt>
                <c:pt idx="393">
                  <c:v>3.7097408802202704E-3</c:v>
                </c:pt>
                <c:pt idx="394">
                  <c:v>-5.5890625935112164E-3</c:v>
                </c:pt>
                <c:pt idx="395">
                  <c:v>2.8379892713396057E-3</c:v>
                </c:pt>
                <c:pt idx="396">
                  <c:v>-1.2045686369248817E-2</c:v>
                </c:pt>
                <c:pt idx="397">
                  <c:v>-1.2371344135330708E-2</c:v>
                </c:pt>
                <c:pt idx="398">
                  <c:v>-1.5813972747380126E-2</c:v>
                </c:pt>
                <c:pt idx="399">
                  <c:v>-1.2893281792826851E-2</c:v>
                </c:pt>
                <c:pt idx="400">
                  <c:v>-8.8503314501591499E-4</c:v>
                </c:pt>
                <c:pt idx="401">
                  <c:v>1.2968672851761421E-2</c:v>
                </c:pt>
                <c:pt idx="402">
                  <c:v>1.1704447348755056E-2</c:v>
                </c:pt>
                <c:pt idx="403">
                  <c:v>-8.0631013357091684E-3</c:v>
                </c:pt>
                <c:pt idx="404">
                  <c:v>-9.1470188008554686E-3</c:v>
                </c:pt>
                <c:pt idx="405">
                  <c:v>4.6403952801341635E-3</c:v>
                </c:pt>
                <c:pt idx="406">
                  <c:v>-1.6847024102311953E-2</c:v>
                </c:pt>
                <c:pt idx="407">
                  <c:v>6.4717915063845118E-3</c:v>
                </c:pt>
                <c:pt idx="408">
                  <c:v>1.6729134917693012E-2</c:v>
                </c:pt>
                <c:pt idx="409">
                  <c:v>1.8944779223093444E-3</c:v>
                </c:pt>
                <c:pt idx="410">
                  <c:v>1.0369467905982619E-3</c:v>
                </c:pt>
                <c:pt idx="411">
                  <c:v>3.0365684729131578E-3</c:v>
                </c:pt>
                <c:pt idx="412">
                  <c:v>-6.8256689121181865E-3</c:v>
                </c:pt>
                <c:pt idx="413">
                  <c:v>-1.5477727003174502E-2</c:v>
                </c:pt>
                <c:pt idx="414">
                  <c:v>9.1388595090455549E-3</c:v>
                </c:pt>
                <c:pt idx="415">
                  <c:v>-1.1134876698540398E-2</c:v>
                </c:pt>
                <c:pt idx="416">
                  <c:v>1.6867271171706586E-2</c:v>
                </c:pt>
                <c:pt idx="417">
                  <c:v>9.0974399831126231E-3</c:v>
                </c:pt>
                <c:pt idx="418">
                  <c:v>-9.6527684676229793E-3</c:v>
                </c:pt>
                <c:pt idx="419">
                  <c:v>5.3544502456686922E-3</c:v>
                </c:pt>
                <c:pt idx="420">
                  <c:v>1.2136053502668323E-2</c:v>
                </c:pt>
                <c:pt idx="421">
                  <c:v>6.6200722738757184E-3</c:v>
                </c:pt>
                <c:pt idx="422">
                  <c:v>2.7104533149512988E-3</c:v>
                </c:pt>
                <c:pt idx="423">
                  <c:v>-5.8633259396634867E-3</c:v>
                </c:pt>
                <c:pt idx="424">
                  <c:v>3.4882823898758093E-3</c:v>
                </c:pt>
                <c:pt idx="425">
                  <c:v>9.1955016151116196E-3</c:v>
                </c:pt>
                <c:pt idx="426">
                  <c:v>1.0391041793235229E-3</c:v>
                </c:pt>
                <c:pt idx="427">
                  <c:v>-5.2729766620723409E-3</c:v>
                </c:pt>
                <c:pt idx="428">
                  <c:v>-2.4702320349029826E-4</c:v>
                </c:pt>
                <c:pt idx="429">
                  <c:v>1.9423621522571804E-3</c:v>
                </c:pt>
                <c:pt idx="430">
                  <c:v>2.943169587690551E-3</c:v>
                </c:pt>
                <c:pt idx="431">
                  <c:v>-6.4485676866928639E-4</c:v>
                </c:pt>
                <c:pt idx="432">
                  <c:v>-8.3526059996648482E-3</c:v>
                </c:pt>
                <c:pt idx="433">
                  <c:v>6.304893036640267E-3</c:v>
                </c:pt>
                <c:pt idx="434">
                  <c:v>-1.1481125878013013E-2</c:v>
                </c:pt>
                <c:pt idx="435">
                  <c:v>5.8210219946211172E-3</c:v>
                </c:pt>
                <c:pt idx="436">
                  <c:v>-8.7088465132866282E-5</c:v>
                </c:pt>
                <c:pt idx="437">
                  <c:v>-6.2014040787711899E-3</c:v>
                </c:pt>
                <c:pt idx="438">
                  <c:v>5.5702837761295214E-3</c:v>
                </c:pt>
                <c:pt idx="439">
                  <c:v>-2.01416858703902E-2</c:v>
                </c:pt>
                <c:pt idx="440">
                  <c:v>-1.3655047168830479E-2</c:v>
                </c:pt>
                <c:pt idx="441">
                  <c:v>1.1368620141439557E-2</c:v>
                </c:pt>
                <c:pt idx="442">
                  <c:v>8.7187481956233284E-3</c:v>
                </c:pt>
                <c:pt idx="443">
                  <c:v>-8.1598411176550898E-3</c:v>
                </c:pt>
                <c:pt idx="444">
                  <c:v>-3.1946686819415968E-3</c:v>
                </c:pt>
                <c:pt idx="445">
                  <c:v>2.5526374398246636E-3</c:v>
                </c:pt>
                <c:pt idx="446">
                  <c:v>1.5024957223420296E-2</c:v>
                </c:pt>
                <c:pt idx="447">
                  <c:v>9.2386228382795312E-4</c:v>
                </c:pt>
                <c:pt idx="448">
                  <c:v>2.6230743103501071E-3</c:v>
                </c:pt>
                <c:pt idx="449">
                  <c:v>5.3751572074602332E-3</c:v>
                </c:pt>
                <c:pt idx="450">
                  <c:v>3.6957180990212996E-3</c:v>
                </c:pt>
                <c:pt idx="451">
                  <c:v>-1.3113813216587592E-3</c:v>
                </c:pt>
                <c:pt idx="452">
                  <c:v>-1.2014096539944445E-4</c:v>
                </c:pt>
                <c:pt idx="453">
                  <c:v>4.7330713813593384E-3</c:v>
                </c:pt>
                <c:pt idx="454">
                  <c:v>-5.5844836857591651E-3</c:v>
                </c:pt>
                <c:pt idx="455">
                  <c:v>6.8893915973968186E-3</c:v>
                </c:pt>
                <c:pt idx="456">
                  <c:v>-3.8157772065580877E-3</c:v>
                </c:pt>
                <c:pt idx="457">
                  <c:v>9.4983048164319784E-3</c:v>
                </c:pt>
                <c:pt idx="458">
                  <c:v>1.0772915506738778E-3</c:v>
                </c:pt>
                <c:pt idx="459">
                  <c:v>1.4310434445050924E-3</c:v>
                </c:pt>
                <c:pt idx="460">
                  <c:v>2.34992943647652E-3</c:v>
                </c:pt>
                <c:pt idx="461">
                  <c:v>1.2521634237162734E-3</c:v>
                </c:pt>
                <c:pt idx="462">
                  <c:v>9.1719281835425711E-3</c:v>
                </c:pt>
                <c:pt idx="463">
                  <c:v>5.9724746819012769E-4</c:v>
                </c:pt>
                <c:pt idx="464">
                  <c:v>-1.8535982569673419E-3</c:v>
                </c:pt>
                <c:pt idx="465">
                  <c:v>3.8613290487266271E-3</c:v>
                </c:pt>
                <c:pt idx="466">
                  <c:v>-1.8726166328600347E-3</c:v>
                </c:pt>
                <c:pt idx="467">
                  <c:v>-2.9866929841934885E-4</c:v>
                </c:pt>
                <c:pt idx="468">
                  <c:v>2.8971151854154599E-3</c:v>
                </c:pt>
                <c:pt idx="469">
                  <c:v>-1.6535999844368241E-3</c:v>
                </c:pt>
                <c:pt idx="470">
                  <c:v>2.1256976462024312E-3</c:v>
                </c:pt>
                <c:pt idx="471">
                  <c:v>5.5245952276764118E-3</c:v>
                </c:pt>
                <c:pt idx="472">
                  <c:v>3.2040693926379473E-3</c:v>
                </c:pt>
                <c:pt idx="473">
                  <c:v>3.0504084797518629E-3</c:v>
                </c:pt>
                <c:pt idx="474">
                  <c:v>-4.1063872140137169E-3</c:v>
                </c:pt>
                <c:pt idx="475">
                  <c:v>-1.9848865526349044E-3</c:v>
                </c:pt>
                <c:pt idx="476">
                  <c:v>9.3848126733541153E-4</c:v>
                </c:pt>
                <c:pt idx="477">
                  <c:v>1.9342794087457017E-3</c:v>
                </c:pt>
                <c:pt idx="478">
                  <c:v>5.55369475413492E-3</c:v>
                </c:pt>
                <c:pt idx="479">
                  <c:v>3.382620831730469E-3</c:v>
                </c:pt>
                <c:pt idx="480">
                  <c:v>5.3698866922135202E-4</c:v>
                </c:pt>
                <c:pt idx="481">
                  <c:v>-1.0592108402118191E-3</c:v>
                </c:pt>
                <c:pt idx="482">
                  <c:v>-1.8280694821873368E-2</c:v>
                </c:pt>
                <c:pt idx="483">
                  <c:v>5.1844691477364738E-3</c:v>
                </c:pt>
                <c:pt idx="484">
                  <c:v>5.0365316859076609E-3</c:v>
                </c:pt>
                <c:pt idx="485">
                  <c:v>4.9160663812519078E-3</c:v>
                </c:pt>
                <c:pt idx="486">
                  <c:v>2.3043674765903751E-3</c:v>
                </c:pt>
                <c:pt idx="487">
                  <c:v>-2.0731271688099609E-3</c:v>
                </c:pt>
                <c:pt idx="488">
                  <c:v>1.2437215977034925E-4</c:v>
                </c:pt>
                <c:pt idx="489">
                  <c:v>1.7445395593445937E-3</c:v>
                </c:pt>
                <c:pt idx="490">
                  <c:v>8.0274106705824997E-3</c:v>
                </c:pt>
                <c:pt idx="491">
                  <c:v>5.3335343617191755E-3</c:v>
                </c:pt>
                <c:pt idx="492">
                  <c:v>3.6834199161294304E-3</c:v>
                </c:pt>
                <c:pt idx="493">
                  <c:v>-5.9464010190270616E-5</c:v>
                </c:pt>
                <c:pt idx="494">
                  <c:v>-9.0529771451479564E-4</c:v>
                </c:pt>
                <c:pt idx="495">
                  <c:v>9.6204856468309983E-3</c:v>
                </c:pt>
                <c:pt idx="496">
                  <c:v>8.431363432061668E-4</c:v>
                </c:pt>
                <c:pt idx="497">
                  <c:v>-1.8602055527147028E-4</c:v>
                </c:pt>
                <c:pt idx="498">
                  <c:v>5.4226574119980173E-4</c:v>
                </c:pt>
                <c:pt idx="499">
                  <c:v>6.168334241799996E-3</c:v>
                </c:pt>
                <c:pt idx="500">
                  <c:v>-2.203642491412236E-3</c:v>
                </c:pt>
                <c:pt idx="501">
                  <c:v>-7.7476222171076921E-3</c:v>
                </c:pt>
                <c:pt idx="502">
                  <c:v>9.0887517066451252E-3</c:v>
                </c:pt>
                <c:pt idx="503">
                  <c:v>-5.6751261483529254E-3</c:v>
                </c:pt>
                <c:pt idx="504">
                  <c:v>-2.7381081879069308E-3</c:v>
                </c:pt>
                <c:pt idx="505">
                  <c:v>7.498781563670222E-3</c:v>
                </c:pt>
                <c:pt idx="506">
                  <c:v>-1.0096986651598324E-3</c:v>
                </c:pt>
                <c:pt idx="507">
                  <c:v>8.4016374619951609E-3</c:v>
                </c:pt>
                <c:pt idx="508">
                  <c:v>4.8083222368143635E-3</c:v>
                </c:pt>
                <c:pt idx="509">
                  <c:v>-3.2649267989960152E-3</c:v>
                </c:pt>
                <c:pt idx="510">
                  <c:v>4.3283059643568567E-3</c:v>
                </c:pt>
                <c:pt idx="511">
                  <c:v>-9.3837496610575221E-4</c:v>
                </c:pt>
                <c:pt idx="512">
                  <c:v>6.267086894522148E-3</c:v>
                </c:pt>
                <c:pt idx="513">
                  <c:v>6.2250651390334914E-3</c:v>
                </c:pt>
                <c:pt idx="514">
                  <c:v>-7.9192298774767296E-4</c:v>
                </c:pt>
                <c:pt idx="515">
                  <c:v>2.6996834853844067E-3</c:v>
                </c:pt>
                <c:pt idx="516">
                  <c:v>-4.2976442877521665E-3</c:v>
                </c:pt>
                <c:pt idx="517">
                  <c:v>5.1993639554768619E-3</c:v>
                </c:pt>
                <c:pt idx="518">
                  <c:v>-2.6466204313923571E-2</c:v>
                </c:pt>
                <c:pt idx="519">
                  <c:v>2.5158585098376688E-3</c:v>
                </c:pt>
                <c:pt idx="520">
                  <c:v>1.0369483137049889E-2</c:v>
                </c:pt>
                <c:pt idx="521">
                  <c:v>-1.0136805416941829E-2</c:v>
                </c:pt>
                <c:pt idx="522">
                  <c:v>7.8846429213394482E-3</c:v>
                </c:pt>
                <c:pt idx="523">
                  <c:v>-1.4423641544538077E-2</c:v>
                </c:pt>
                <c:pt idx="524">
                  <c:v>1.3701720106931416E-2</c:v>
                </c:pt>
                <c:pt idx="525">
                  <c:v>1.3323668911338873E-2</c:v>
                </c:pt>
                <c:pt idx="526">
                  <c:v>5.9822058524569253E-3</c:v>
                </c:pt>
                <c:pt idx="527">
                  <c:v>-2.8121383644027979E-3</c:v>
                </c:pt>
                <c:pt idx="528">
                  <c:v>-5.2014899285171123E-3</c:v>
                </c:pt>
                <c:pt idx="529">
                  <c:v>1.4138989325196662E-2</c:v>
                </c:pt>
                <c:pt idx="530">
                  <c:v>1.3736834297582285E-3</c:v>
                </c:pt>
                <c:pt idx="531">
                  <c:v>-1.366647850500582E-3</c:v>
                </c:pt>
                <c:pt idx="532">
                  <c:v>3.6055984464547423E-3</c:v>
                </c:pt>
                <c:pt idx="533">
                  <c:v>-2.6832569515351447E-3</c:v>
                </c:pt>
                <c:pt idx="534">
                  <c:v>3.3576007502092685E-3</c:v>
                </c:pt>
                <c:pt idx="535">
                  <c:v>1.7749116241904312E-5</c:v>
                </c:pt>
                <c:pt idx="536">
                  <c:v>-5.9366165749143935E-3</c:v>
                </c:pt>
                <c:pt idx="537">
                  <c:v>-3.1584505204735949E-2</c:v>
                </c:pt>
                <c:pt idx="538">
                  <c:v>-5.7642315078390068E-3</c:v>
                </c:pt>
                <c:pt idx="539">
                  <c:v>-3.1542405809102191E-2</c:v>
                </c:pt>
                <c:pt idx="540">
                  <c:v>-2.5260078235712882E-2</c:v>
                </c:pt>
                <c:pt idx="541">
                  <c:v>-4.9929719908121589E-2</c:v>
                </c:pt>
                <c:pt idx="542">
                  <c:v>1.929206396169833E-2</c:v>
                </c:pt>
                <c:pt idx="543">
                  <c:v>3.9457961672361291E-2</c:v>
                </c:pt>
                <c:pt idx="544">
                  <c:v>-1.664942953295577E-2</c:v>
                </c:pt>
                <c:pt idx="545">
                  <c:v>9.737620704229873E-3</c:v>
                </c:pt>
                <c:pt idx="546">
                  <c:v>-4.1127885722022882E-2</c:v>
                </c:pt>
                <c:pt idx="547">
                  <c:v>-3.1534032382528644E-2</c:v>
                </c:pt>
                <c:pt idx="548">
                  <c:v>-1.7917312367601638E-2</c:v>
                </c:pt>
                <c:pt idx="549">
                  <c:v>4.289354473386145E-3</c:v>
                </c:pt>
                <c:pt idx="550">
                  <c:v>-7.4021422652668617E-2</c:v>
                </c:pt>
                <c:pt idx="551">
                  <c:v>-2.3684917061934228E-2</c:v>
                </c:pt>
                <c:pt idx="552">
                  <c:v>-2.447590080483444E-2</c:v>
                </c:pt>
                <c:pt idx="553">
                  <c:v>-3.418863319673833E-2</c:v>
                </c:pt>
                <c:pt idx="554">
                  <c:v>4.4490047198851405E-3</c:v>
                </c:pt>
                <c:pt idx="555">
                  <c:v>-1.7973828901850019E-2</c:v>
                </c:pt>
                <c:pt idx="556">
                  <c:v>1.5814534898064933E-2</c:v>
                </c:pt>
                <c:pt idx="557">
                  <c:v>-6.1653373844790485E-2</c:v>
                </c:pt>
                <c:pt idx="558">
                  <c:v>2.2918052925218823E-2</c:v>
                </c:pt>
                <c:pt idx="559">
                  <c:v>4.6110905414257608E-2</c:v>
                </c:pt>
                <c:pt idx="560">
                  <c:v>1.7399022104594021E-2</c:v>
                </c:pt>
                <c:pt idx="561">
                  <c:v>2.1354763739939796E-2</c:v>
                </c:pt>
                <c:pt idx="562">
                  <c:v>1.2153279822429747E-3</c:v>
                </c:pt>
                <c:pt idx="563">
                  <c:v>2.1306541119597365E-2</c:v>
                </c:pt>
                <c:pt idx="564">
                  <c:v>-4.667985012489597E-2</c:v>
                </c:pt>
                <c:pt idx="565">
                  <c:v>-1.6082715758132859E-2</c:v>
                </c:pt>
                <c:pt idx="566">
                  <c:v>2.2418208133857184E-2</c:v>
                </c:pt>
                <c:pt idx="567">
                  <c:v>2.4574522549917047E-2</c:v>
                </c:pt>
                <c:pt idx="568">
                  <c:v>5.8558048673616518E-2</c:v>
                </c:pt>
                <c:pt idx="569">
                  <c:v>-1.9981378026070796E-2</c:v>
                </c:pt>
                <c:pt idx="570">
                  <c:v>3.3125794475313122E-2</c:v>
                </c:pt>
                <c:pt idx="571">
                  <c:v>1.9658863020493573E-3</c:v>
                </c:pt>
                <c:pt idx="572">
                  <c:v>8.0710135111047281E-3</c:v>
                </c:pt>
                <c:pt idx="573">
                  <c:v>-3.3838405517162568E-3</c:v>
                </c:pt>
                <c:pt idx="574">
                  <c:v>1.3217401244580054E-3</c:v>
                </c:pt>
                <c:pt idx="575">
                  <c:v>1.5159564175722777E-2</c:v>
                </c:pt>
                <c:pt idx="576">
                  <c:v>1.1210210780076238E-3</c:v>
                </c:pt>
                <c:pt idx="577">
                  <c:v>-2.1836319174378126E-2</c:v>
                </c:pt>
                <c:pt idx="578">
                  <c:v>1.1047781655660473E-3</c:v>
                </c:pt>
                <c:pt idx="579">
                  <c:v>8.0165953843198516E-3</c:v>
                </c:pt>
                <c:pt idx="580">
                  <c:v>7.8929404402973717E-4</c:v>
                </c:pt>
                <c:pt idx="581">
                  <c:v>1.4716340006655884E-2</c:v>
                </c:pt>
                <c:pt idx="582">
                  <c:v>1.9007134118682024E-2</c:v>
                </c:pt>
                <c:pt idx="583">
                  <c:v>2.9124949459646524E-3</c:v>
                </c:pt>
                <c:pt idx="584">
                  <c:v>4.2478274665546942E-3</c:v>
                </c:pt>
                <c:pt idx="585">
                  <c:v>-2.1546901630830579E-2</c:v>
                </c:pt>
                <c:pt idx="586">
                  <c:v>-1.9211299427000231E-2</c:v>
                </c:pt>
                <c:pt idx="587">
                  <c:v>1.8777362594461913E-2</c:v>
                </c:pt>
                <c:pt idx="588">
                  <c:v>4.9459963789478707E-3</c:v>
                </c:pt>
                <c:pt idx="589">
                  <c:v>-1.6954687901717198E-3</c:v>
                </c:pt>
                <c:pt idx="590">
                  <c:v>1.0509380060024033E-2</c:v>
                </c:pt>
                <c:pt idx="591">
                  <c:v>2.2740836780474126E-3</c:v>
                </c:pt>
                <c:pt idx="592">
                  <c:v>8.1782616091171847E-3</c:v>
                </c:pt>
                <c:pt idx="593">
                  <c:v>-2.5695602716113094E-2</c:v>
                </c:pt>
                <c:pt idx="594">
                  <c:v>-2.5521194901486528E-2</c:v>
                </c:pt>
                <c:pt idx="595">
                  <c:v>1.2512588561635314E-2</c:v>
                </c:pt>
                <c:pt idx="596">
                  <c:v>2.8796853658034464E-2</c:v>
                </c:pt>
                <c:pt idx="597">
                  <c:v>1.1778511084959257E-2</c:v>
                </c:pt>
                <c:pt idx="598">
                  <c:v>1.7063748675358672E-3</c:v>
                </c:pt>
                <c:pt idx="599">
                  <c:v>5.4950420040740452E-3</c:v>
                </c:pt>
                <c:pt idx="600">
                  <c:v>-7.4286392700258254E-3</c:v>
                </c:pt>
                <c:pt idx="601">
                  <c:v>1.8651300897446054E-2</c:v>
                </c:pt>
                <c:pt idx="602">
                  <c:v>3.8366521313813484E-3</c:v>
                </c:pt>
                <c:pt idx="603">
                  <c:v>1.0162114612635038E-2</c:v>
                </c:pt>
                <c:pt idx="604">
                  <c:v>-7.0872050165775987E-3</c:v>
                </c:pt>
                <c:pt idx="605">
                  <c:v>4.4787710857647238E-3</c:v>
                </c:pt>
                <c:pt idx="606">
                  <c:v>8.4834800540332413E-3</c:v>
                </c:pt>
                <c:pt idx="607">
                  <c:v>1.1010358514311494E-2</c:v>
                </c:pt>
                <c:pt idx="608">
                  <c:v>4.0686986591934125E-3</c:v>
                </c:pt>
                <c:pt idx="609">
                  <c:v>1.6524223728127906E-2</c:v>
                </c:pt>
                <c:pt idx="610">
                  <c:v>1.1275281882047029E-2</c:v>
                </c:pt>
                <c:pt idx="611">
                  <c:v>4.1701417848207124E-3</c:v>
                </c:pt>
                <c:pt idx="612">
                  <c:v>3.111949262776389E-5</c:v>
                </c:pt>
                <c:pt idx="613">
                  <c:v>-2.8778337329879933E-2</c:v>
                </c:pt>
                <c:pt idx="614">
                  <c:v>-1.709192976971978E-2</c:v>
                </c:pt>
                <c:pt idx="615">
                  <c:v>-2.5813692480359061E-2</c:v>
                </c:pt>
                <c:pt idx="616">
                  <c:v>4.3832641328648926E-2</c:v>
                </c:pt>
                <c:pt idx="617">
                  <c:v>1.6357740272246715E-3</c:v>
                </c:pt>
                <c:pt idx="618">
                  <c:v>-1.1119923653293173E-2</c:v>
                </c:pt>
                <c:pt idx="619">
                  <c:v>1.2307780491610677E-2</c:v>
                </c:pt>
                <c:pt idx="620">
                  <c:v>-1.4823456415095523E-2</c:v>
                </c:pt>
                <c:pt idx="621">
                  <c:v>1.410775161691138E-2</c:v>
                </c:pt>
                <c:pt idx="622">
                  <c:v>-7.8024659645516718E-3</c:v>
                </c:pt>
                <c:pt idx="623">
                  <c:v>-2.2254316287008528E-2</c:v>
                </c:pt>
                <c:pt idx="624">
                  <c:v>8.6554731224781703E-3</c:v>
                </c:pt>
                <c:pt idx="625">
                  <c:v>-1.8091228023679819E-2</c:v>
                </c:pt>
                <c:pt idx="626">
                  <c:v>1.0363254868533104E-2</c:v>
                </c:pt>
                <c:pt idx="627">
                  <c:v>1.7939934061405399E-2</c:v>
                </c:pt>
                <c:pt idx="628">
                  <c:v>1.1998829382499205E-2</c:v>
                </c:pt>
                <c:pt idx="629">
                  <c:v>3.6922121263022072E-3</c:v>
                </c:pt>
                <c:pt idx="630">
                  <c:v>3.5213046828615389E-3</c:v>
                </c:pt>
                <c:pt idx="631">
                  <c:v>-4.2403118230803279E-3</c:v>
                </c:pt>
                <c:pt idx="632">
                  <c:v>7.2729104550448842E-3</c:v>
                </c:pt>
                <c:pt idx="633">
                  <c:v>-7.5179145241668511E-3</c:v>
                </c:pt>
                <c:pt idx="634">
                  <c:v>1.6414566875085843E-2</c:v>
                </c:pt>
                <c:pt idx="635">
                  <c:v>-2.0365412226887883E-2</c:v>
                </c:pt>
                <c:pt idx="636">
                  <c:v>2.6308284614287716E-2</c:v>
                </c:pt>
                <c:pt idx="637">
                  <c:v>-5.4919024049669895E-3</c:v>
                </c:pt>
                <c:pt idx="638">
                  <c:v>4.9159328951898012E-3</c:v>
                </c:pt>
                <c:pt idx="639">
                  <c:v>2.4811663963206549E-5</c:v>
                </c:pt>
                <c:pt idx="640">
                  <c:v>1.3532118512354221E-2</c:v>
                </c:pt>
                <c:pt idx="641">
                  <c:v>-4.1968010912911318E-3</c:v>
                </c:pt>
                <c:pt idx="642">
                  <c:v>5.1289261654704505E-3</c:v>
                </c:pt>
                <c:pt idx="643">
                  <c:v>-1.6485530886291455E-2</c:v>
                </c:pt>
                <c:pt idx="644">
                  <c:v>3.9132379248665096E-4</c:v>
                </c:pt>
                <c:pt idx="645">
                  <c:v>4.4615941155190615E-3</c:v>
                </c:pt>
                <c:pt idx="646">
                  <c:v>-2.1845427333742921E-3</c:v>
                </c:pt>
                <c:pt idx="647">
                  <c:v>1.4048072876700058E-3</c:v>
                </c:pt>
                <c:pt idx="648">
                  <c:v>1.1830176275435981E-2</c:v>
                </c:pt>
                <c:pt idx="649">
                  <c:v>5.4162383753110759E-3</c:v>
                </c:pt>
                <c:pt idx="650">
                  <c:v>5.0457153973344467E-4</c:v>
                </c:pt>
                <c:pt idx="651">
                  <c:v>8.2746271896109932E-3</c:v>
                </c:pt>
                <c:pt idx="652">
                  <c:v>1.7453214852084552E-3</c:v>
                </c:pt>
                <c:pt idx="653">
                  <c:v>5.0538165596323735E-3</c:v>
                </c:pt>
                <c:pt idx="654">
                  <c:v>4.7645439267707717E-3</c:v>
                </c:pt>
                <c:pt idx="655">
                  <c:v>4.2428953755408007E-3</c:v>
                </c:pt>
                <c:pt idx="656">
                  <c:v>-4.434563368360853E-3</c:v>
                </c:pt>
                <c:pt idx="657">
                  <c:v>5.1853718554973486E-3</c:v>
                </c:pt>
                <c:pt idx="658">
                  <c:v>-1.2735034108517819E-3</c:v>
                </c:pt>
                <c:pt idx="659">
                  <c:v>3.6085493040233173E-3</c:v>
                </c:pt>
                <c:pt idx="660">
                  <c:v>1.8246020123765402E-3</c:v>
                </c:pt>
                <c:pt idx="661">
                  <c:v>1.6123754977878486E-3</c:v>
                </c:pt>
                <c:pt idx="662">
                  <c:v>-9.5313764700281512E-3</c:v>
                </c:pt>
                <c:pt idx="663">
                  <c:v>7.5398477854466458E-3</c:v>
                </c:pt>
                <c:pt idx="664">
                  <c:v>9.3853584896828133E-3</c:v>
                </c:pt>
                <c:pt idx="665">
                  <c:v>5.1979801801538654E-3</c:v>
                </c:pt>
                <c:pt idx="666">
                  <c:v>4.0638034533633577E-3</c:v>
                </c:pt>
                <c:pt idx="667">
                  <c:v>1.009141670062037E-2</c:v>
                </c:pt>
                <c:pt idx="668">
                  <c:v>2.7327173511814159E-3</c:v>
                </c:pt>
                <c:pt idx="669">
                  <c:v>4.2852299179708874E-3</c:v>
                </c:pt>
                <c:pt idx="670">
                  <c:v>-6.5289784002006126E-4</c:v>
                </c:pt>
                <c:pt idx="671">
                  <c:v>1.024900106101998E-2</c:v>
                </c:pt>
                <c:pt idx="672">
                  <c:v>5.8854222187311178E-3</c:v>
                </c:pt>
                <c:pt idx="673">
                  <c:v>-3.2180912670836191E-2</c:v>
                </c:pt>
                <c:pt idx="674">
                  <c:v>-2.4235737926616544E-2</c:v>
                </c:pt>
                <c:pt idx="675">
                  <c:v>-6.1130861589044679E-4</c:v>
                </c:pt>
                <c:pt idx="676">
                  <c:v>1.2524321916684185E-2</c:v>
                </c:pt>
                <c:pt idx="677">
                  <c:v>-1.7854266710412542E-2</c:v>
                </c:pt>
                <c:pt idx="678">
                  <c:v>3.2287219493632125E-3</c:v>
                </c:pt>
                <c:pt idx="679">
                  <c:v>1.2961707647026047E-2</c:v>
                </c:pt>
                <c:pt idx="680">
                  <c:v>1.026022871515553E-3</c:v>
                </c:pt>
                <c:pt idx="681">
                  <c:v>-1.923295267803251E-2</c:v>
                </c:pt>
                <c:pt idx="682">
                  <c:v>3.1333956835389444E-3</c:v>
                </c:pt>
                <c:pt idx="683">
                  <c:v>-2.185617716256234E-2</c:v>
                </c:pt>
                <c:pt idx="684">
                  <c:v>3.0888265190016952E-3</c:v>
                </c:pt>
                <c:pt idx="685">
                  <c:v>7.3371063006948947E-3</c:v>
                </c:pt>
                <c:pt idx="686">
                  <c:v>-2.9127688197040508E-2</c:v>
                </c:pt>
                <c:pt idx="687">
                  <c:v>3.2502641612032102E-3</c:v>
                </c:pt>
                <c:pt idx="688">
                  <c:v>2.9167041602927574E-2</c:v>
                </c:pt>
                <c:pt idx="689">
                  <c:v>5.0792021295644127E-3</c:v>
                </c:pt>
                <c:pt idx="690">
                  <c:v>-2.9061328081742949E-3</c:v>
                </c:pt>
                <c:pt idx="691">
                  <c:v>1.3190110665796341E-2</c:v>
                </c:pt>
                <c:pt idx="692">
                  <c:v>-1.4055358886353104E-2</c:v>
                </c:pt>
                <c:pt idx="693">
                  <c:v>8.4133437473086284E-3</c:v>
                </c:pt>
                <c:pt idx="694">
                  <c:v>1.2165785598197516E-2</c:v>
                </c:pt>
                <c:pt idx="695">
                  <c:v>-7.1442078143096402E-3</c:v>
                </c:pt>
                <c:pt idx="696">
                  <c:v>1.4477561526724744E-2</c:v>
                </c:pt>
                <c:pt idx="697">
                  <c:v>7.3388502371613106E-3</c:v>
                </c:pt>
                <c:pt idx="698">
                  <c:v>1.1528505551396824E-2</c:v>
                </c:pt>
                <c:pt idx="699">
                  <c:v>9.6179693888812524E-3</c:v>
                </c:pt>
                <c:pt idx="700">
                  <c:v>-5.2738325174159981E-3</c:v>
                </c:pt>
                <c:pt idx="701">
                  <c:v>-1.7879272205042679E-2</c:v>
                </c:pt>
                <c:pt idx="702">
                  <c:v>1.138686131386867E-2</c:v>
                </c:pt>
                <c:pt idx="703">
                  <c:v>4.5797244150791573E-5</c:v>
                </c:pt>
                <c:pt idx="704">
                  <c:v>-1.5781914182207184E-2</c:v>
                </c:pt>
                <c:pt idx="705">
                  <c:v>1.5407379844232708E-4</c:v>
                </c:pt>
                <c:pt idx="706">
                  <c:v>-4.1006252726475339E-4</c:v>
                </c:pt>
                <c:pt idx="707">
                  <c:v>7.6192675113279139E-3</c:v>
                </c:pt>
                <c:pt idx="708">
                  <c:v>-6.8227650214155834E-3</c:v>
                </c:pt>
                <c:pt idx="709">
                  <c:v>-1.1245463761515062E-2</c:v>
                </c:pt>
                <c:pt idx="710">
                  <c:v>-1.8151193126062108E-2</c:v>
                </c:pt>
                <c:pt idx="711">
                  <c:v>-1.992878001446368E-2</c:v>
                </c:pt>
                <c:pt idx="712">
                  <c:v>4.9854414180271591E-3</c:v>
                </c:pt>
                <c:pt idx="713">
                  <c:v>7.9182088465495806E-4</c:v>
                </c:pt>
                <c:pt idx="714">
                  <c:v>1.2004496065942356E-2</c:v>
                </c:pt>
                <c:pt idx="715">
                  <c:v>2.0610839405130262E-2</c:v>
                </c:pt>
                <c:pt idx="716">
                  <c:v>2.2744094510778128E-2</c:v>
                </c:pt>
                <c:pt idx="717">
                  <c:v>6.4417929847165219E-3</c:v>
                </c:pt>
                <c:pt idx="718">
                  <c:v>2.084821827275158E-2</c:v>
                </c:pt>
                <c:pt idx="719">
                  <c:v>-1.1226949193680323E-2</c:v>
                </c:pt>
                <c:pt idx="720">
                  <c:v>5.6016748895660615E-3</c:v>
                </c:pt>
                <c:pt idx="721">
                  <c:v>-1.5437859807383987E-4</c:v>
                </c:pt>
                <c:pt idx="722">
                  <c:v>-2.843012241841796E-3</c:v>
                </c:pt>
                <c:pt idx="723">
                  <c:v>1.3218856939691484E-2</c:v>
                </c:pt>
                <c:pt idx="724">
                  <c:v>2.8113929274771669E-3</c:v>
                </c:pt>
                <c:pt idx="725">
                  <c:v>4.92789493063628E-4</c:v>
                </c:pt>
                <c:pt idx="726">
                  <c:v>-1.4800205652060396E-2</c:v>
                </c:pt>
                <c:pt idx="727">
                  <c:v>5.5597307861012576E-3</c:v>
                </c:pt>
                <c:pt idx="728">
                  <c:v>-3.5017186177042242E-3</c:v>
                </c:pt>
                <c:pt idx="729">
                  <c:v>7.7061749552095465E-3</c:v>
                </c:pt>
                <c:pt idx="730">
                  <c:v>1.1272177142071247E-2</c:v>
                </c:pt>
                <c:pt idx="731">
                  <c:v>8.3824600458979042E-4</c:v>
                </c:pt>
                <c:pt idx="732">
                  <c:v>-1.2024720844868294E-3</c:v>
                </c:pt>
                <c:pt idx="733">
                  <c:v>3.2063677531014695E-3</c:v>
                </c:pt>
                <c:pt idx="734">
                  <c:v>2.1648813010089027E-3</c:v>
                </c:pt>
                <c:pt idx="735">
                  <c:v>3.9528062198087386E-3</c:v>
                </c:pt>
                <c:pt idx="736">
                  <c:v>7.2461004538343159E-4</c:v>
                </c:pt>
                <c:pt idx="737">
                  <c:v>6.4389008127792727E-3</c:v>
                </c:pt>
                <c:pt idx="738">
                  <c:v>-3.1712846689563911E-3</c:v>
                </c:pt>
                <c:pt idx="739">
                  <c:v>6.1872972870873118E-3</c:v>
                </c:pt>
                <c:pt idx="740">
                  <c:v>-1.2803589924380908E-2</c:v>
                </c:pt>
                <c:pt idx="741">
                  <c:v>-8.34226822170243E-4</c:v>
                </c:pt>
                <c:pt idx="742">
                  <c:v>5.2213850955168065E-3</c:v>
                </c:pt>
                <c:pt idx="743">
                  <c:v>-2.4165327936592272E-3</c:v>
                </c:pt>
                <c:pt idx="744">
                  <c:v>8.0730470071018311E-3</c:v>
                </c:pt>
                <c:pt idx="745">
                  <c:v>4.6854173118091608E-3</c:v>
                </c:pt>
                <c:pt idx="746">
                  <c:v>2.347953868347965E-3</c:v>
                </c:pt>
                <c:pt idx="747">
                  <c:v>-1.0343947799841399E-2</c:v>
                </c:pt>
                <c:pt idx="748">
                  <c:v>3.7316661619001554E-3</c:v>
                </c:pt>
                <c:pt idx="749">
                  <c:v>-1.2617032452306681E-3</c:v>
                </c:pt>
                <c:pt idx="750">
                  <c:v>1.6513130645937562E-4</c:v>
                </c:pt>
                <c:pt idx="751">
                  <c:v>7.7893543699621001E-3</c:v>
                </c:pt>
                <c:pt idx="752">
                  <c:v>7.1946474809400553E-3</c:v>
                </c:pt>
                <c:pt idx="753">
                  <c:v>-3.6989553529130381E-3</c:v>
                </c:pt>
                <c:pt idx="754">
                  <c:v>-7.8215612586286895E-4</c:v>
                </c:pt>
                <c:pt idx="755">
                  <c:v>8.3248995247848095E-3</c:v>
                </c:pt>
                <c:pt idx="756">
                  <c:v>-1.800693344005715E-2</c:v>
                </c:pt>
                <c:pt idx="757">
                  <c:v>3.8198372932492421E-3</c:v>
                </c:pt>
                <c:pt idx="758">
                  <c:v>1.3947953494425923E-2</c:v>
                </c:pt>
                <c:pt idx="759">
                  <c:v>1.3195108845231424E-2</c:v>
                </c:pt>
                <c:pt idx="760">
                  <c:v>-3.131622816935561E-3</c:v>
                </c:pt>
                <c:pt idx="761">
                  <c:v>-3.9982954635128755E-4</c:v>
                </c:pt>
                <c:pt idx="762">
                  <c:v>1.6043216743861558E-4</c:v>
                </c:pt>
                <c:pt idx="763">
                  <c:v>3.3420882940408598E-3</c:v>
                </c:pt>
                <c:pt idx="764">
                  <c:v>-6.928443040279988E-3</c:v>
                </c:pt>
                <c:pt idx="765">
                  <c:v>-1.8112684696499912E-3</c:v>
                </c:pt>
                <c:pt idx="766">
                  <c:v>8.9984330043864583E-3</c:v>
                </c:pt>
                <c:pt idx="767">
                  <c:v>1.0690972816309239E-2</c:v>
                </c:pt>
                <c:pt idx="768">
                  <c:v>-3.4389112022142881E-3</c:v>
                </c:pt>
                <c:pt idx="769">
                  <c:v>1.9316246417147985E-3</c:v>
                </c:pt>
                <c:pt idx="770">
                  <c:v>2.9200405906352122E-3</c:v>
                </c:pt>
                <c:pt idx="771">
                  <c:v>-6.8103095524169981E-3</c:v>
                </c:pt>
                <c:pt idx="772">
                  <c:v>-2.1588231378552866E-2</c:v>
                </c:pt>
                <c:pt idx="773">
                  <c:v>5.9025158481227566E-3</c:v>
                </c:pt>
                <c:pt idx="774">
                  <c:v>-1.2564423491826989E-2</c:v>
                </c:pt>
                <c:pt idx="775">
                  <c:v>1.6000147685556371E-2</c:v>
                </c:pt>
                <c:pt idx="776">
                  <c:v>1.2611092449228787E-2</c:v>
                </c:pt>
                <c:pt idx="777">
                  <c:v>-9.4092257327991731E-4</c:v>
                </c:pt>
                <c:pt idx="778">
                  <c:v>1.0736662970889391E-2</c:v>
                </c:pt>
                <c:pt idx="779">
                  <c:v>3.6710776115645273E-3</c:v>
                </c:pt>
                <c:pt idx="780">
                  <c:v>4.5774314727820902E-3</c:v>
                </c:pt>
                <c:pt idx="781">
                  <c:v>2.6244777824821638E-3</c:v>
                </c:pt>
                <c:pt idx="782">
                  <c:v>-1.1183740169543738E-3</c:v>
                </c:pt>
                <c:pt idx="783">
                  <c:v>-1.214321322204185E-3</c:v>
                </c:pt>
                <c:pt idx="784">
                  <c:v>7.0971492102010186E-3</c:v>
                </c:pt>
                <c:pt idx="785">
                  <c:v>-5.38726553528139E-3</c:v>
                </c:pt>
                <c:pt idx="786">
                  <c:v>-6.7418140587249614E-4</c:v>
                </c:pt>
                <c:pt idx="787">
                  <c:v>1.3516408409755601E-3</c:v>
                </c:pt>
                <c:pt idx="788">
                  <c:v>-9.1647257145062271E-3</c:v>
                </c:pt>
                <c:pt idx="789">
                  <c:v>-7.3838431762970379E-3</c:v>
                </c:pt>
                <c:pt idx="790">
                  <c:v>4.2956235753321423E-3</c:v>
                </c:pt>
                <c:pt idx="791">
                  <c:v>1.0748761428060714E-2</c:v>
                </c:pt>
                <c:pt idx="792">
                  <c:v>-1.9829880770693323E-2</c:v>
                </c:pt>
                <c:pt idx="793">
                  <c:v>7.4170268912777417E-4</c:v>
                </c:pt>
                <c:pt idx="794">
                  <c:v>1.5659743214025794E-2</c:v>
                </c:pt>
                <c:pt idx="795">
                  <c:v>-1.0261413720014828E-2</c:v>
                </c:pt>
                <c:pt idx="796">
                  <c:v>-1.1905104844010543E-2</c:v>
                </c:pt>
                <c:pt idx="797">
                  <c:v>-6.5769009748048741E-3</c:v>
                </c:pt>
                <c:pt idx="798">
                  <c:v>1.3216661160808333E-2</c:v>
                </c:pt>
                <c:pt idx="799">
                  <c:v>1.9574602861422621E-3</c:v>
                </c:pt>
                <c:pt idx="800">
                  <c:v>1.029293497670856E-2</c:v>
                </c:pt>
                <c:pt idx="801">
                  <c:v>6.0144960848312577E-3</c:v>
                </c:pt>
                <c:pt idx="802">
                  <c:v>2.2881779172994449E-3</c:v>
                </c:pt>
                <c:pt idx="803">
                  <c:v>4.6766895936048184E-3</c:v>
                </c:pt>
                <c:pt idx="804">
                  <c:v>7.708394675847309E-3</c:v>
                </c:pt>
                <c:pt idx="805">
                  <c:v>-6.0816747139561976E-3</c:v>
                </c:pt>
                <c:pt idx="806">
                  <c:v>9.940558998355472E-4</c:v>
                </c:pt>
                <c:pt idx="807">
                  <c:v>-1.0313967811016249E-2</c:v>
                </c:pt>
                <c:pt idx="808">
                  <c:v>8.5280660184659329E-4</c:v>
                </c:pt>
                <c:pt idx="809">
                  <c:v>5.3636733035351209E-3</c:v>
                </c:pt>
                <c:pt idx="810">
                  <c:v>-4.507733556466588E-3</c:v>
                </c:pt>
                <c:pt idx="811">
                  <c:v>-1.0463120015260247E-2</c:v>
                </c:pt>
                <c:pt idx="812">
                  <c:v>9.6448411077525702E-3</c:v>
                </c:pt>
                <c:pt idx="813">
                  <c:v>1.3148380952860838E-2</c:v>
                </c:pt>
                <c:pt idx="814">
                  <c:v>-1.5063052879641413E-3</c:v>
                </c:pt>
                <c:pt idx="815">
                  <c:v>9.8556934904527179E-4</c:v>
                </c:pt>
                <c:pt idx="816">
                  <c:v>6.3940412444462753E-3</c:v>
                </c:pt>
                <c:pt idx="817">
                  <c:v>1.0326092344910286E-2</c:v>
                </c:pt>
                <c:pt idx="818">
                  <c:v>1.0091839914416905E-2</c:v>
                </c:pt>
                <c:pt idx="819">
                  <c:v>-3.141651674279936E-4</c:v>
                </c:pt>
                <c:pt idx="820">
                  <c:v>3.8288976637855855E-3</c:v>
                </c:pt>
                <c:pt idx="821">
                  <c:v>1.5038658629772772E-3</c:v>
                </c:pt>
                <c:pt idx="822">
                  <c:v>6.9338208019473768E-3</c:v>
                </c:pt>
                <c:pt idx="823">
                  <c:v>1.3050531464129989E-3</c:v>
                </c:pt>
                <c:pt idx="824">
                  <c:v>2.7718889892262284E-3</c:v>
                </c:pt>
                <c:pt idx="825">
                  <c:v>-4.3963901288956579E-4</c:v>
                </c:pt>
                <c:pt idx="826">
                  <c:v>8.2364271442740555E-3</c:v>
                </c:pt>
                <c:pt idx="827">
                  <c:v>1.3541317766399958E-3</c:v>
                </c:pt>
                <c:pt idx="828">
                  <c:v>-4.9577080097518954E-3</c:v>
                </c:pt>
                <c:pt idx="829">
                  <c:v>-7.4507923127976848E-3</c:v>
                </c:pt>
                <c:pt idx="830">
                  <c:v>1.0080422783098258E-2</c:v>
                </c:pt>
                <c:pt idx="831">
                  <c:v>-7.654429566200739E-3</c:v>
                </c:pt>
                <c:pt idx="832">
                  <c:v>1.1051294733848981E-2</c:v>
                </c:pt>
                <c:pt idx="833">
                  <c:v>7.6881752521942447E-4</c:v>
                </c:pt>
                <c:pt idx="834">
                  <c:v>-7.4310536804017839E-4</c:v>
                </c:pt>
                <c:pt idx="835">
                  <c:v>4.9927011464192816E-3</c:v>
                </c:pt>
                <c:pt idx="836">
                  <c:v>-1.9151520926133161E-3</c:v>
                </c:pt>
                <c:pt idx="837">
                  <c:v>-1.4599306294402171E-3</c:v>
                </c:pt>
                <c:pt idx="838">
                  <c:v>-3.0964049159614647E-3</c:v>
                </c:pt>
                <c:pt idx="839">
                  <c:v>-4.7401761047233298E-4</c:v>
                </c:pt>
                <c:pt idx="840">
                  <c:v>-1.8996723544903917E-3</c:v>
                </c:pt>
                <c:pt idx="841">
                  <c:v>9.785433005410446E-3</c:v>
                </c:pt>
                <c:pt idx="842">
                  <c:v>4.2452149686988874E-3</c:v>
                </c:pt>
                <c:pt idx="843">
                  <c:v>-1.8781593797134649E-2</c:v>
                </c:pt>
                <c:pt idx="844">
                  <c:v>-4.7911295105978529E-3</c:v>
                </c:pt>
                <c:pt idx="845">
                  <c:v>-1.3634389286844975E-2</c:v>
                </c:pt>
                <c:pt idx="846">
                  <c:v>1.3219262007274383E-2</c:v>
                </c:pt>
                <c:pt idx="847">
                  <c:v>9.6740465044893292E-3</c:v>
                </c:pt>
                <c:pt idx="848">
                  <c:v>-9.5536661593793317E-4</c:v>
                </c:pt>
                <c:pt idx="849">
                  <c:v>-1.6467201015017821E-2</c:v>
                </c:pt>
                <c:pt idx="850">
                  <c:v>5.7060095051638983E-3</c:v>
                </c:pt>
                <c:pt idx="851">
                  <c:v>1.1188381738756905E-2</c:v>
                </c:pt>
                <c:pt idx="852">
                  <c:v>3.7168837646521524E-4</c:v>
                </c:pt>
                <c:pt idx="853">
                  <c:v>8.507016267469282E-3</c:v>
                </c:pt>
                <c:pt idx="854">
                  <c:v>-3.423521861632329E-3</c:v>
                </c:pt>
                <c:pt idx="855">
                  <c:v>2.4631479745068838E-3</c:v>
                </c:pt>
                <c:pt idx="856">
                  <c:v>2.0970036359147701E-3</c:v>
                </c:pt>
                <c:pt idx="857">
                  <c:v>1.3636837961162284E-3</c:v>
                </c:pt>
                <c:pt idx="858">
                  <c:v>-2.3057796625481309E-3</c:v>
                </c:pt>
                <c:pt idx="859">
                  <c:v>-3.6717778896461152E-3</c:v>
                </c:pt>
                <c:pt idx="860">
                  <c:v>3.475945364415518E-3</c:v>
                </c:pt>
                <c:pt idx="861">
                  <c:v>5.5067693777279582E-3</c:v>
                </c:pt>
                <c:pt idx="862">
                  <c:v>1.055786631898988E-3</c:v>
                </c:pt>
                <c:pt idx="863">
                  <c:v>-1.9371649826732841E-4</c:v>
                </c:pt>
                <c:pt idx="864">
                  <c:v>-1.0476379665889525E-3</c:v>
                </c:pt>
                <c:pt idx="865">
                  <c:v>3.3797638407691054E-3</c:v>
                </c:pt>
                <c:pt idx="866">
                  <c:v>1.2734475591472288E-3</c:v>
                </c:pt>
                <c:pt idx="867">
                  <c:v>1.6379650692784837E-3</c:v>
                </c:pt>
                <c:pt idx="868">
                  <c:v>-1.508636413917078E-3</c:v>
                </c:pt>
                <c:pt idx="869">
                  <c:v>-6.752962417987049E-3</c:v>
                </c:pt>
                <c:pt idx="870">
                  <c:v>-3.7076850631900232E-3</c:v>
                </c:pt>
                <c:pt idx="871">
                  <c:v>-7.5190492164662172E-3</c:v>
                </c:pt>
                <c:pt idx="872">
                  <c:v>1.2121828997232889E-2</c:v>
                </c:pt>
                <c:pt idx="873">
                  <c:v>5.8033497518399074E-3</c:v>
                </c:pt>
                <c:pt idx="874">
                  <c:v>1.808798276708508E-3</c:v>
                </c:pt>
                <c:pt idx="875">
                  <c:v>4.0894150124576407E-3</c:v>
                </c:pt>
                <c:pt idx="876">
                  <c:v>2.4387967047071854E-3</c:v>
                </c:pt>
                <c:pt idx="877">
                  <c:v>1.9356146100471209E-3</c:v>
                </c:pt>
                <c:pt idx="878">
                  <c:v>-5.9664619579793282E-4</c:v>
                </c:pt>
                <c:pt idx="879">
                  <c:v>2.3437881475935314E-3</c:v>
                </c:pt>
                <c:pt idx="880">
                  <c:v>5.9792908981650249E-3</c:v>
                </c:pt>
                <c:pt idx="881">
                  <c:v>6.8541889515798772E-3</c:v>
                </c:pt>
                <c:pt idx="882">
                  <c:v>-1.252582733664096E-3</c:v>
                </c:pt>
                <c:pt idx="883">
                  <c:v>-6.9288393846895589E-3</c:v>
                </c:pt>
                <c:pt idx="884">
                  <c:v>1.9194434306991763E-3</c:v>
                </c:pt>
                <c:pt idx="885">
                  <c:v>9.8412545941482486E-3</c:v>
                </c:pt>
                <c:pt idx="886">
                  <c:v>1.9766860607111632E-3</c:v>
                </c:pt>
                <c:pt idx="887">
                  <c:v>-2.1917257785764203E-4</c:v>
                </c:pt>
                <c:pt idx="888">
                  <c:v>-2.5383266728005905E-3</c:v>
                </c:pt>
                <c:pt idx="889">
                  <c:v>-3.6405849664451301E-4</c:v>
                </c:pt>
                <c:pt idx="890">
                  <c:v>-1.6532445768550567E-2</c:v>
                </c:pt>
                <c:pt idx="891">
                  <c:v>-7.3362703423827209E-3</c:v>
                </c:pt>
                <c:pt idx="892">
                  <c:v>1.5243135163340846E-2</c:v>
                </c:pt>
                <c:pt idx="893">
                  <c:v>6.9108310194049725E-3</c:v>
                </c:pt>
                <c:pt idx="894">
                  <c:v>4.5489820140599338E-3</c:v>
                </c:pt>
                <c:pt idx="895">
                  <c:v>6.435987100812347E-3</c:v>
                </c:pt>
                <c:pt idx="896">
                  <c:v>1.5397225782202125E-3</c:v>
                </c:pt>
                <c:pt idx="897">
                  <c:v>-3.0502276882545319E-3</c:v>
                </c:pt>
                <c:pt idx="898">
                  <c:v>1.4533596451993201E-4</c:v>
                </c:pt>
                <c:pt idx="899">
                  <c:v>-1.9271373705382912E-3</c:v>
                </c:pt>
                <c:pt idx="900">
                  <c:v>2.6640283557906952E-3</c:v>
                </c:pt>
                <c:pt idx="901">
                  <c:v>-3.2143946602803471E-3</c:v>
                </c:pt>
                <c:pt idx="902">
                  <c:v>5.255947191431071E-3</c:v>
                </c:pt>
                <c:pt idx="903">
                  <c:v>-1.6081254564672379E-3</c:v>
                </c:pt>
                <c:pt idx="904">
                  <c:v>4.5630346777088731E-3</c:v>
                </c:pt>
                <c:pt idx="905">
                  <c:v>1.9604440969227172E-3</c:v>
                </c:pt>
                <c:pt idx="906">
                  <c:v>-4.4636919241002683E-4</c:v>
                </c:pt>
                <c:pt idx="907">
                  <c:v>1.4384829070412111E-3</c:v>
                </c:pt>
                <c:pt idx="908">
                  <c:v>8.7717719879076318E-4</c:v>
                </c:pt>
                <c:pt idx="909">
                  <c:v>4.2017183146541015E-3</c:v>
                </c:pt>
                <c:pt idx="910">
                  <c:v>-7.1498212544697807E-4</c:v>
                </c:pt>
                <c:pt idx="911">
                  <c:v>1.053310982224267E-4</c:v>
                </c:pt>
                <c:pt idx="912">
                  <c:v>-4.7692605619531663E-3</c:v>
                </c:pt>
                <c:pt idx="913">
                  <c:v>-1.3348728105804075E-2</c:v>
                </c:pt>
                <c:pt idx="914">
                  <c:v>6.3756076325910535E-3</c:v>
                </c:pt>
                <c:pt idx="915">
                  <c:v>8.9275080949779827E-3</c:v>
                </c:pt>
                <c:pt idx="916">
                  <c:v>7.6063687449825336E-3</c:v>
                </c:pt>
                <c:pt idx="917">
                  <c:v>1.3473037223441264E-3</c:v>
                </c:pt>
                <c:pt idx="918">
                  <c:v>7.3435326842841327E-4</c:v>
                </c:pt>
                <c:pt idx="919">
                  <c:v>-4.3919447486644543E-3</c:v>
                </c:pt>
                <c:pt idx="920">
                  <c:v>8.7864662720215196E-3</c:v>
                </c:pt>
                <c:pt idx="921">
                  <c:v>3.5299961366520851E-3</c:v>
                </c:pt>
                <c:pt idx="922">
                  <c:v>-2.0976859212149313E-4</c:v>
                </c:pt>
                <c:pt idx="923">
                  <c:v>1.2526243361971785E-3</c:v>
                </c:pt>
                <c:pt idx="924">
                  <c:v>-4.545033337597775E-4</c:v>
                </c:pt>
                <c:pt idx="925">
                  <c:v>6.5264652575970183E-4</c:v>
                </c:pt>
                <c:pt idx="926">
                  <c:v>-3.8268383321270632E-3</c:v>
                </c:pt>
                <c:pt idx="927">
                  <c:v>-1.1234162489862018E-3</c:v>
                </c:pt>
                <c:pt idx="928">
                  <c:v>-1.353474212988108E-3</c:v>
                </c:pt>
                <c:pt idx="929">
                  <c:v>-7.1757236620101569E-3</c:v>
                </c:pt>
                <c:pt idx="930">
                  <c:v>1.0090794828689841E-3</c:v>
                </c:pt>
                <c:pt idx="931">
                  <c:v>-7.1590942306784611E-3</c:v>
                </c:pt>
                <c:pt idx="932">
                  <c:v>6.6114373398793325E-3</c:v>
                </c:pt>
                <c:pt idx="933">
                  <c:v>-1.6443909489143359E-3</c:v>
                </c:pt>
                <c:pt idx="934">
                  <c:v>-1.5169375078072648E-2</c:v>
                </c:pt>
                <c:pt idx="935">
                  <c:v>-6.5151047560264722E-3</c:v>
                </c:pt>
                <c:pt idx="936">
                  <c:v>-1.6073526078264624E-3</c:v>
                </c:pt>
                <c:pt idx="937">
                  <c:v>8.9226754410846338E-3</c:v>
                </c:pt>
                <c:pt idx="938">
                  <c:v>7.0504096402916518E-3</c:v>
                </c:pt>
                <c:pt idx="939">
                  <c:v>9.1848036523099947E-4</c:v>
                </c:pt>
                <c:pt idx="940">
                  <c:v>-5.1091290043760043E-3</c:v>
                </c:pt>
                <c:pt idx="941">
                  <c:v>-1.3095972180514925E-2</c:v>
                </c:pt>
                <c:pt idx="942">
                  <c:v>1.8898704317645162E-3</c:v>
                </c:pt>
                <c:pt idx="943">
                  <c:v>-1.2394722456429742E-2</c:v>
                </c:pt>
                <c:pt idx="944">
                  <c:v>7.2847012076784363E-3</c:v>
                </c:pt>
                <c:pt idx="945">
                  <c:v>-9.042036070693607E-3</c:v>
                </c:pt>
                <c:pt idx="946">
                  <c:v>2.2455938901325407E-3</c:v>
                </c:pt>
                <c:pt idx="947">
                  <c:v>1.4635937888510437E-2</c:v>
                </c:pt>
                <c:pt idx="948">
                  <c:v>5.1696240335323542E-3</c:v>
                </c:pt>
                <c:pt idx="949">
                  <c:v>-4.8045350067497496E-3</c:v>
                </c:pt>
                <c:pt idx="950">
                  <c:v>-3.9214249904423442E-3</c:v>
                </c:pt>
                <c:pt idx="951">
                  <c:v>-2.3634640581366682E-3</c:v>
                </c:pt>
                <c:pt idx="952">
                  <c:v>6.5515472730380761E-3</c:v>
                </c:pt>
                <c:pt idx="953">
                  <c:v>1.3701494483653223E-2</c:v>
                </c:pt>
                <c:pt idx="954">
                  <c:v>3.5911750737054864E-3</c:v>
                </c:pt>
                <c:pt idx="955">
                  <c:v>7.4755299799436755E-3</c:v>
                </c:pt>
                <c:pt idx="956">
                  <c:v>5.985297563002534E-3</c:v>
                </c:pt>
                <c:pt idx="957">
                  <c:v>1.7254161297724105E-3</c:v>
                </c:pt>
                <c:pt idx="958">
                  <c:v>3.0531530183981305E-3</c:v>
                </c:pt>
                <c:pt idx="959">
                  <c:v>1.6623880852670494E-3</c:v>
                </c:pt>
                <c:pt idx="960">
                  <c:v>5.4600770089261339E-3</c:v>
                </c:pt>
                <c:pt idx="961">
                  <c:v>3.3404508953732676E-4</c:v>
                </c:pt>
                <c:pt idx="962">
                  <c:v>-3.8090312173997133E-3</c:v>
                </c:pt>
                <c:pt idx="963">
                  <c:v>2.193370902737175E-3</c:v>
                </c:pt>
                <c:pt idx="964">
                  <c:v>8.1876190187003053E-3</c:v>
                </c:pt>
                <c:pt idx="965">
                  <c:v>5.8959452370739086E-4</c:v>
                </c:pt>
                <c:pt idx="966">
                  <c:v>3.7381361148001884E-3</c:v>
                </c:pt>
                <c:pt idx="967">
                  <c:v>6.9226859506792198E-3</c:v>
                </c:pt>
                <c:pt idx="968">
                  <c:v>7.7310044560207191E-3</c:v>
                </c:pt>
                <c:pt idx="969">
                  <c:v>4.7219173536829795E-4</c:v>
                </c:pt>
                <c:pt idx="970">
                  <c:v>1.2257687609539406E-3</c:v>
                </c:pt>
                <c:pt idx="971">
                  <c:v>-7.920329917392133E-3</c:v>
                </c:pt>
                <c:pt idx="972">
                  <c:v>-2.3329234084289766E-3</c:v>
                </c:pt>
                <c:pt idx="973">
                  <c:v>-8.9146853867911127E-4</c:v>
                </c:pt>
                <c:pt idx="974">
                  <c:v>7.2633442091571019E-3</c:v>
                </c:pt>
                <c:pt idx="975">
                  <c:v>-2.111372776968109E-3</c:v>
                </c:pt>
                <c:pt idx="976">
                  <c:v>4.696373497819829E-3</c:v>
                </c:pt>
                <c:pt idx="977">
                  <c:v>-1.6593202743404102E-4</c:v>
                </c:pt>
                <c:pt idx="978">
                  <c:v>1.6396088725776151E-3</c:v>
                </c:pt>
                <c:pt idx="979">
                  <c:v>7.5551782682521228E-4</c:v>
                </c:pt>
                <c:pt idx="980">
                  <c:v>-7.1647201655239395E-3</c:v>
                </c:pt>
                <c:pt idx="981">
                  <c:v>-5.7744376339344847E-4</c:v>
                </c:pt>
                <c:pt idx="982">
                  <c:v>-2.3903289221223626E-3</c:v>
                </c:pt>
                <c:pt idx="983">
                  <c:v>-7.7515527950310793E-3</c:v>
                </c:pt>
                <c:pt idx="984">
                  <c:v>2.4783147459727386E-3</c:v>
                </c:pt>
                <c:pt idx="985">
                  <c:v>-8.1319712697868474E-3</c:v>
                </c:pt>
                <c:pt idx="986">
                  <c:v>-2.1774889949009186E-2</c:v>
                </c:pt>
                <c:pt idx="987">
                  <c:v>1.8468282968260138E-2</c:v>
                </c:pt>
                <c:pt idx="988">
                  <c:v>-9.040601358288769E-3</c:v>
                </c:pt>
                <c:pt idx="989">
                  <c:v>1.8048476134344644E-2</c:v>
                </c:pt>
                <c:pt idx="990">
                  <c:v>1.2554201148616549E-2</c:v>
                </c:pt>
                <c:pt idx="991">
                  <c:v>2.9844382860867068E-5</c:v>
                </c:pt>
                <c:pt idx="992">
                  <c:v>-7.167785922126427E-4</c:v>
                </c:pt>
                <c:pt idx="993">
                  <c:v>4.8107339235292559E-3</c:v>
                </c:pt>
                <c:pt idx="994">
                  <c:v>-1.4497123620770323E-2</c:v>
                </c:pt>
                <c:pt idx="995">
                  <c:v>-1.4084020998778692E-3</c:v>
                </c:pt>
                <c:pt idx="996">
                  <c:v>1.7518059472826576E-2</c:v>
                </c:pt>
                <c:pt idx="997">
                  <c:v>-1.4321332616872672E-2</c:v>
                </c:pt>
                <c:pt idx="998">
                  <c:v>-1.4080516140282127E-2</c:v>
                </c:pt>
                <c:pt idx="999">
                  <c:v>1.5364660410537633E-3</c:v>
                </c:pt>
                <c:pt idx="1000">
                  <c:v>1.191305619349892E-2</c:v>
                </c:pt>
                <c:pt idx="1001">
                  <c:v>1.1394654716451747E-2</c:v>
                </c:pt>
                <c:pt idx="1002">
                  <c:v>6.3434861501608045E-3</c:v>
                </c:pt>
                <c:pt idx="1003">
                  <c:v>1.2824549733186807E-2</c:v>
                </c:pt>
                <c:pt idx="1004">
                  <c:v>-1.4304687761033308E-3</c:v>
                </c:pt>
                <c:pt idx="1005">
                  <c:v>1.1659849444017572E-3</c:v>
                </c:pt>
                <c:pt idx="1006">
                  <c:v>-3.9830709015937571E-3</c:v>
                </c:pt>
                <c:pt idx="1007">
                  <c:v>6.1320932413037096E-4</c:v>
                </c:pt>
                <c:pt idx="1008">
                  <c:v>5.4885930094848157E-3</c:v>
                </c:pt>
                <c:pt idx="1009">
                  <c:v>-3.4502996038004333E-3</c:v>
                </c:pt>
                <c:pt idx="1010">
                  <c:v>-2.0156006639124268E-2</c:v>
                </c:pt>
                <c:pt idx="1011">
                  <c:v>9.0896318592650959E-4</c:v>
                </c:pt>
                <c:pt idx="1012">
                  <c:v>-9.0906357000776969E-3</c:v>
                </c:pt>
                <c:pt idx="1013">
                  <c:v>2.9555764016500215E-3</c:v>
                </c:pt>
                <c:pt idx="1014">
                  <c:v>1.257245817463553E-2</c:v>
                </c:pt>
                <c:pt idx="1015">
                  <c:v>1.0499497207176532E-3</c:v>
                </c:pt>
                <c:pt idx="1016">
                  <c:v>-2.0605909025245985E-2</c:v>
                </c:pt>
                <c:pt idx="1017">
                  <c:v>-1.2413001053486004E-3</c:v>
                </c:pt>
                <c:pt idx="1018">
                  <c:v>-9.6359439672364915E-3</c:v>
                </c:pt>
                <c:pt idx="1019">
                  <c:v>-8.9458695723881772E-3</c:v>
                </c:pt>
                <c:pt idx="1020">
                  <c:v>-1.6990280405601906E-2</c:v>
                </c:pt>
                <c:pt idx="1021">
                  <c:v>-2.6412201123884472E-2</c:v>
                </c:pt>
                <c:pt idx="1022">
                  <c:v>2.3633732114396004E-3</c:v>
                </c:pt>
                <c:pt idx="1023">
                  <c:v>9.479565287415238E-3</c:v>
                </c:pt>
                <c:pt idx="1024">
                  <c:v>-6.3576056138685659E-3</c:v>
                </c:pt>
                <c:pt idx="1025">
                  <c:v>-1.0237097544157504E-2</c:v>
                </c:pt>
                <c:pt idx="1026">
                  <c:v>2.1571419223383861E-2</c:v>
                </c:pt>
                <c:pt idx="1027">
                  <c:v>1.9422201669627808E-2</c:v>
                </c:pt>
                <c:pt idx="1028">
                  <c:v>1.0253175922337035E-2</c:v>
                </c:pt>
                <c:pt idx="1029">
                  <c:v>-6.8306944686368984E-3</c:v>
                </c:pt>
                <c:pt idx="1030">
                  <c:v>-1.1738225524728994E-2</c:v>
                </c:pt>
                <c:pt idx="1031">
                  <c:v>5.095711035898582E-3</c:v>
                </c:pt>
                <c:pt idx="1032">
                  <c:v>-5.7432779317948494E-3</c:v>
                </c:pt>
                <c:pt idx="1033">
                  <c:v>1.4730591598856292E-2</c:v>
                </c:pt>
                <c:pt idx="1034">
                  <c:v>1.3704526886348582E-3</c:v>
                </c:pt>
                <c:pt idx="1035">
                  <c:v>-1.0423254709548992E-2</c:v>
                </c:pt>
                <c:pt idx="1036">
                  <c:v>-2.1225533187841383E-2</c:v>
                </c:pt>
                <c:pt idx="1037">
                  <c:v>3.7635913737673107E-3</c:v>
                </c:pt>
                <c:pt idx="1038">
                  <c:v>5.9406385008136126E-3</c:v>
                </c:pt>
                <c:pt idx="1039">
                  <c:v>6.9568183552375903E-5</c:v>
                </c:pt>
                <c:pt idx="1040">
                  <c:v>-1.6304905612181057E-2</c:v>
                </c:pt>
                <c:pt idx="1041">
                  <c:v>-1.1962407160365018E-2</c:v>
                </c:pt>
                <c:pt idx="1042">
                  <c:v>-1.8058095737964522E-3</c:v>
                </c:pt>
                <c:pt idx="1043">
                  <c:v>-4.070485132719083E-2</c:v>
                </c:pt>
                <c:pt idx="1044">
                  <c:v>3.3177615752911484E-2</c:v>
                </c:pt>
                <c:pt idx="1045">
                  <c:v>1.2813004545068282E-2</c:v>
                </c:pt>
                <c:pt idx="1046">
                  <c:v>2.0558588539446943E-3</c:v>
                </c:pt>
                <c:pt idx="1047">
                  <c:v>-9.3879552857565711E-3</c:v>
                </c:pt>
                <c:pt idx="1048">
                  <c:v>1.7892400217208056E-2</c:v>
                </c:pt>
                <c:pt idx="1049">
                  <c:v>-1.3631590098845842E-2</c:v>
                </c:pt>
                <c:pt idx="1050">
                  <c:v>-3.4920187381123854E-3</c:v>
                </c:pt>
                <c:pt idx="1051">
                  <c:v>-2.9588403534904172E-2</c:v>
                </c:pt>
                <c:pt idx="1052">
                  <c:v>4.8400464114040651E-3</c:v>
                </c:pt>
                <c:pt idx="1053">
                  <c:v>6.925256610739396E-3</c:v>
                </c:pt>
                <c:pt idx="1054">
                  <c:v>6.2974646570860653E-3</c:v>
                </c:pt>
                <c:pt idx="1055">
                  <c:v>-1.8261852358574741E-2</c:v>
                </c:pt>
                <c:pt idx="1056">
                  <c:v>-3.3255188812124398E-3</c:v>
                </c:pt>
                <c:pt idx="1057">
                  <c:v>2.3161557225277303E-2</c:v>
                </c:pt>
                <c:pt idx="1058">
                  <c:v>1.3111290623252196E-2</c:v>
                </c:pt>
                <c:pt idx="1059">
                  <c:v>1.4119627711953348E-2</c:v>
                </c:pt>
                <c:pt idx="1060">
                  <c:v>1.2338651846539865E-2</c:v>
                </c:pt>
                <c:pt idx="1061">
                  <c:v>1.4991832807502018E-3</c:v>
                </c:pt>
                <c:pt idx="1062">
                  <c:v>5.3415236696267602E-3</c:v>
                </c:pt>
                <c:pt idx="1063">
                  <c:v>-5.1722826500344076E-3</c:v>
                </c:pt>
                <c:pt idx="1064">
                  <c:v>1.1702642767598801E-2</c:v>
                </c:pt>
                <c:pt idx="1065">
                  <c:v>4.0034441070316354E-3</c:v>
                </c:pt>
                <c:pt idx="1066">
                  <c:v>1.3419917181925919E-2</c:v>
                </c:pt>
                <c:pt idx="1067">
                  <c:v>4.614852298776036E-3</c:v>
                </c:pt>
                <c:pt idx="1068">
                  <c:v>-5.4750794734529052E-3</c:v>
                </c:pt>
                <c:pt idx="1069">
                  <c:v>-1.2928604151249412E-2</c:v>
                </c:pt>
                <c:pt idx="1070">
                  <c:v>1.682069142936419E-3</c:v>
                </c:pt>
                <c:pt idx="1071">
                  <c:v>5.353803759472398E-3</c:v>
                </c:pt>
                <c:pt idx="1072">
                  <c:v>-1.7418121699891136E-2</c:v>
                </c:pt>
                <c:pt idx="1073">
                  <c:v>-4.3623523627547272E-3</c:v>
                </c:pt>
                <c:pt idx="1074">
                  <c:v>4.338973999532726E-3</c:v>
                </c:pt>
                <c:pt idx="1075">
                  <c:v>-7.0608429091298663E-3</c:v>
                </c:pt>
                <c:pt idx="1076">
                  <c:v>-5.6449559332881543E-3</c:v>
                </c:pt>
                <c:pt idx="1077">
                  <c:v>-9.8513984024759266E-3</c:v>
                </c:pt>
                <c:pt idx="1078">
                  <c:v>1.232153774229504E-2</c:v>
                </c:pt>
                <c:pt idx="1079">
                  <c:v>-1.4476825450391341E-2</c:v>
                </c:pt>
                <c:pt idx="1080">
                  <c:v>1.1387887387459203E-3</c:v>
                </c:pt>
                <c:pt idx="1081">
                  <c:v>1.8252516624704312E-2</c:v>
                </c:pt>
                <c:pt idx="1082">
                  <c:v>3.7668433140201538E-3</c:v>
                </c:pt>
                <c:pt idx="1083">
                  <c:v>-2.3562244774649303E-2</c:v>
                </c:pt>
                <c:pt idx="1084">
                  <c:v>-3.0664999741501213E-2</c:v>
                </c:pt>
                <c:pt idx="1085">
                  <c:v>5.3294188595979048E-3</c:v>
                </c:pt>
                <c:pt idx="1086">
                  <c:v>-2.1884524617104391E-2</c:v>
                </c:pt>
                <c:pt idx="1087">
                  <c:v>8.5398026798780575E-3</c:v>
                </c:pt>
                <c:pt idx="1088">
                  <c:v>7.3276520717014569E-3</c:v>
                </c:pt>
                <c:pt idx="1089">
                  <c:v>-2.9811577466766492E-2</c:v>
                </c:pt>
                <c:pt idx="1090">
                  <c:v>7.0123900783214677E-3</c:v>
                </c:pt>
                <c:pt idx="1091">
                  <c:v>5.1181723819592904E-3</c:v>
                </c:pt>
                <c:pt idx="1092">
                  <c:v>2.089953470727772E-2</c:v>
                </c:pt>
                <c:pt idx="1093">
                  <c:v>-3.4460790132189376E-2</c:v>
                </c:pt>
                <c:pt idx="1094">
                  <c:v>-1.1491521021642795E-2</c:v>
                </c:pt>
                <c:pt idx="1095">
                  <c:v>-1.142204313066583E-2</c:v>
                </c:pt>
                <c:pt idx="1096">
                  <c:v>-1.1303031518165026E-2</c:v>
                </c:pt>
                <c:pt idx="1097">
                  <c:v>-2.2062270264731901E-2</c:v>
                </c:pt>
                <c:pt idx="1098">
                  <c:v>1.5123994046267634E-2</c:v>
                </c:pt>
                <c:pt idx="1099">
                  <c:v>1.2240158284783004E-2</c:v>
                </c:pt>
                <c:pt idx="1100">
                  <c:v>9.6199407699901329E-3</c:v>
                </c:pt>
                <c:pt idx="1101">
                  <c:v>-4.9358585185469352E-6</c:v>
                </c:pt>
                <c:pt idx="1102">
                  <c:v>-3.9235701461913318E-2</c:v>
                </c:pt>
                <c:pt idx="1103">
                  <c:v>7.3222396480437241E-3</c:v>
                </c:pt>
                <c:pt idx="1104">
                  <c:v>-2.127865857703473E-3</c:v>
                </c:pt>
                <c:pt idx="1105">
                  <c:v>5.9650920379209372E-3</c:v>
                </c:pt>
                <c:pt idx="1106">
                  <c:v>-3.3973009906885726E-3</c:v>
                </c:pt>
                <c:pt idx="1107">
                  <c:v>1.3805651759273143E-2</c:v>
                </c:pt>
                <c:pt idx="1108">
                  <c:v>2.2766791827204865E-2</c:v>
                </c:pt>
                <c:pt idx="1109">
                  <c:v>1.7744736924518695E-2</c:v>
                </c:pt>
                <c:pt idx="1110">
                  <c:v>-3.1567938541329906E-4</c:v>
                </c:pt>
                <c:pt idx="1111">
                  <c:v>-1.3275838072378563E-2</c:v>
                </c:pt>
                <c:pt idx="1112">
                  <c:v>1.0189555705401929E-2</c:v>
                </c:pt>
                <c:pt idx="1113">
                  <c:v>-6.8928488507068294E-4</c:v>
                </c:pt>
                <c:pt idx="1114">
                  <c:v>-9.3373074866897592E-3</c:v>
                </c:pt>
                <c:pt idx="1115">
                  <c:v>1.2213295009548708E-2</c:v>
                </c:pt>
                <c:pt idx="1116">
                  <c:v>-1.108578255092469E-2</c:v>
                </c:pt>
                <c:pt idx="1117">
                  <c:v>-3.202000810187218E-2</c:v>
                </c:pt>
                <c:pt idx="1118">
                  <c:v>-3.5496267733152634E-2</c:v>
                </c:pt>
                <c:pt idx="1119">
                  <c:v>-1.9829840149647168E-2</c:v>
                </c:pt>
                <c:pt idx="1120">
                  <c:v>1.4080578100721298E-4</c:v>
                </c:pt>
                <c:pt idx="1121">
                  <c:v>-9.6213165673332147E-3</c:v>
                </c:pt>
                <c:pt idx="1122">
                  <c:v>-1.6989006792329234E-2</c:v>
                </c:pt>
                <c:pt idx="1123">
                  <c:v>1.329902484584055E-2</c:v>
                </c:pt>
                <c:pt idx="1124">
                  <c:v>4.9760437506193083E-3</c:v>
                </c:pt>
                <c:pt idx="1125">
                  <c:v>1.0814075783305252E-2</c:v>
                </c:pt>
                <c:pt idx="1126">
                  <c:v>1.2308497416105178E-2</c:v>
                </c:pt>
                <c:pt idx="1127">
                  <c:v>2.5252757118517894E-2</c:v>
                </c:pt>
                <c:pt idx="1128">
                  <c:v>-1.9831331459238995E-3</c:v>
                </c:pt>
                <c:pt idx="1129">
                  <c:v>-2.2982465772047156E-2</c:v>
                </c:pt>
                <c:pt idx="1130">
                  <c:v>-1.0327549729397163E-2</c:v>
                </c:pt>
                <c:pt idx="1131">
                  <c:v>-1.3197566781274217E-3</c:v>
                </c:pt>
                <c:pt idx="1132">
                  <c:v>3.0612164182449888E-3</c:v>
                </c:pt>
                <c:pt idx="1133">
                  <c:v>1.0274061973183547E-2</c:v>
                </c:pt>
                <c:pt idx="1134">
                  <c:v>6.963214429169284E-3</c:v>
                </c:pt>
                <c:pt idx="1135">
                  <c:v>7.5637946022128937E-3</c:v>
                </c:pt>
                <c:pt idx="1136">
                  <c:v>-1.8861409864620849E-3</c:v>
                </c:pt>
                <c:pt idx="1137">
                  <c:v>-7.5260582302470796E-3</c:v>
                </c:pt>
                <c:pt idx="1138">
                  <c:v>-1.9123362621604464E-2</c:v>
                </c:pt>
                <c:pt idx="1139">
                  <c:v>-4.1657921514138699E-3</c:v>
                </c:pt>
                <c:pt idx="1140">
                  <c:v>1.4146149816657993E-2</c:v>
                </c:pt>
                <c:pt idx="1141">
                  <c:v>1.6939638857919704E-2</c:v>
                </c:pt>
                <c:pt idx="1142">
                  <c:v>-5.9729636623125533E-3</c:v>
                </c:pt>
                <c:pt idx="1143">
                  <c:v>1.8953985952857744E-2</c:v>
                </c:pt>
                <c:pt idx="1144">
                  <c:v>5.094211307379309E-3</c:v>
                </c:pt>
                <c:pt idx="1145">
                  <c:v>1.0744217105213807E-2</c:v>
                </c:pt>
                <c:pt idx="1146">
                  <c:v>-8.2481869622666338E-3</c:v>
                </c:pt>
                <c:pt idx="1147">
                  <c:v>-3.1619793484804794E-3</c:v>
                </c:pt>
                <c:pt idx="1148">
                  <c:v>-4.5300055929118412E-4</c:v>
                </c:pt>
                <c:pt idx="1149">
                  <c:v>1.8553797319013611E-2</c:v>
                </c:pt>
                <c:pt idx="1150">
                  <c:v>1.4973099798646016E-2</c:v>
                </c:pt>
                <c:pt idx="1151">
                  <c:v>6.0913631522379209E-3</c:v>
                </c:pt>
                <c:pt idx="1152">
                  <c:v>-1.9906388805641215E-3</c:v>
                </c:pt>
                <c:pt idx="1153">
                  <c:v>9.1286185844068589E-4</c:v>
                </c:pt>
                <c:pt idx="1154">
                  <c:v>1.128560597855526E-2</c:v>
                </c:pt>
                <c:pt idx="1155">
                  <c:v>-9.4706586942737443E-3</c:v>
                </c:pt>
                <c:pt idx="1156">
                  <c:v>9.6392383894821129E-3</c:v>
                </c:pt>
                <c:pt idx="1157">
                  <c:v>-5.5212660684086853E-3</c:v>
                </c:pt>
                <c:pt idx="1158">
                  <c:v>1.1458926290713932E-2</c:v>
                </c:pt>
                <c:pt idx="1159">
                  <c:v>1.0971282585040262E-2</c:v>
                </c:pt>
                <c:pt idx="1160">
                  <c:v>-5.6331094290658964E-4</c:v>
                </c:pt>
                <c:pt idx="1161">
                  <c:v>1.0387949510114947E-2</c:v>
                </c:pt>
                <c:pt idx="1162">
                  <c:v>4.9155568400591418E-3</c:v>
                </c:pt>
                <c:pt idx="1163">
                  <c:v>-2.3502476404075323E-3</c:v>
                </c:pt>
                <c:pt idx="1164">
                  <c:v>-1.701329002393919E-3</c:v>
                </c:pt>
                <c:pt idx="1165">
                  <c:v>-1.5985711305553764E-3</c:v>
                </c:pt>
                <c:pt idx="1166">
                  <c:v>-1.6979413980186427E-2</c:v>
                </c:pt>
                <c:pt idx="1167">
                  <c:v>-1.4998463619229144E-2</c:v>
                </c:pt>
                <c:pt idx="1168">
                  <c:v>-1.5848590226702605E-3</c:v>
                </c:pt>
                <c:pt idx="1169">
                  <c:v>6.4310926838194657E-3</c:v>
                </c:pt>
                <c:pt idx="1170">
                  <c:v>1.0831820974863784E-2</c:v>
                </c:pt>
                <c:pt idx="1171">
                  <c:v>-4.0688250078075007E-2</c:v>
                </c:pt>
                <c:pt idx="1172">
                  <c:v>1.6504794308691798E-3</c:v>
                </c:pt>
                <c:pt idx="1173">
                  <c:v>-1.0143300997082971E-2</c:v>
                </c:pt>
                <c:pt idx="1174">
                  <c:v>-1.624190635375046E-2</c:v>
                </c:pt>
                <c:pt idx="1175">
                  <c:v>1.4501859983077368E-2</c:v>
                </c:pt>
                <c:pt idx="1176">
                  <c:v>-1.6222789241113332E-2</c:v>
                </c:pt>
                <c:pt idx="1177">
                  <c:v>-5.4892912777566132E-3</c:v>
                </c:pt>
                <c:pt idx="1178">
                  <c:v>1.2755243766319747E-2</c:v>
                </c:pt>
                <c:pt idx="1179">
                  <c:v>1.5660188817133738E-2</c:v>
                </c:pt>
                <c:pt idx="1180">
                  <c:v>1.4871426927249267E-2</c:v>
                </c:pt>
                <c:pt idx="1181">
                  <c:v>-1.1530496987951853E-2</c:v>
                </c:pt>
                <c:pt idx="1182">
                  <c:v>-2.4459935088168912E-2</c:v>
                </c:pt>
                <c:pt idx="1183">
                  <c:v>-2.1157509008471048E-3</c:v>
                </c:pt>
                <c:pt idx="1184">
                  <c:v>-1.325964003658899E-2</c:v>
                </c:pt>
                <c:pt idx="1185">
                  <c:v>-8.0625261369746213E-3</c:v>
                </c:pt>
                <c:pt idx="1186">
                  <c:v>6.5338057354015541E-3</c:v>
                </c:pt>
                <c:pt idx="1187">
                  <c:v>-9.893061941416354E-4</c:v>
                </c:pt>
                <c:pt idx="1188">
                  <c:v>-2.3540858088600757E-2</c:v>
                </c:pt>
                <c:pt idx="1189">
                  <c:v>-1.4815649532885874E-2</c:v>
                </c:pt>
                <c:pt idx="1190">
                  <c:v>-1.2061736977017007E-2</c:v>
                </c:pt>
                <c:pt idx="1191">
                  <c:v>1.0091036338582087E-3</c:v>
                </c:pt>
                <c:pt idx="1192">
                  <c:v>-9.4470336314397274E-3</c:v>
                </c:pt>
                <c:pt idx="1193">
                  <c:v>9.5117724117917118E-3</c:v>
                </c:pt>
                <c:pt idx="1194">
                  <c:v>-1.4732432819225701E-2</c:v>
                </c:pt>
                <c:pt idx="1195">
                  <c:v>-6.5654970663031591E-3</c:v>
                </c:pt>
                <c:pt idx="1196">
                  <c:v>3.131121761671931E-2</c:v>
                </c:pt>
                <c:pt idx="1197">
                  <c:v>7.1378138946246493E-3</c:v>
                </c:pt>
                <c:pt idx="1198">
                  <c:v>4.9629238832757955E-3</c:v>
                </c:pt>
                <c:pt idx="1199">
                  <c:v>-1.7597673427324285E-2</c:v>
                </c:pt>
                <c:pt idx="1200">
                  <c:v>-1.6238475014461799E-2</c:v>
                </c:pt>
                <c:pt idx="1201">
                  <c:v>-1.4363740523824645E-2</c:v>
                </c:pt>
                <c:pt idx="1202">
                  <c:v>-1.400790346521612E-3</c:v>
                </c:pt>
                <c:pt idx="1203">
                  <c:v>-2.00149416112511E-2</c:v>
                </c:pt>
                <c:pt idx="1204">
                  <c:v>4.6076181237315085E-2</c:v>
                </c:pt>
                <c:pt idx="1205">
                  <c:v>-1.4225055996042422E-2</c:v>
                </c:pt>
                <c:pt idx="1206">
                  <c:v>2.8724648048987556E-2</c:v>
                </c:pt>
                <c:pt idx="1207">
                  <c:v>-1.1652367874570317E-2</c:v>
                </c:pt>
                <c:pt idx="1208">
                  <c:v>-3.8112793266558993E-3</c:v>
                </c:pt>
                <c:pt idx="1209">
                  <c:v>-8.736430505045056E-3</c:v>
                </c:pt>
                <c:pt idx="1210">
                  <c:v>2.7886688233152039E-2</c:v>
                </c:pt>
                <c:pt idx="1211">
                  <c:v>9.8514517928957514E-3</c:v>
                </c:pt>
                <c:pt idx="1212">
                  <c:v>6.9341892382846042E-3</c:v>
                </c:pt>
                <c:pt idx="1213">
                  <c:v>2.2739778182852472E-3</c:v>
                </c:pt>
                <c:pt idx="1214">
                  <c:v>-6.9401774038536854E-3</c:v>
                </c:pt>
                <c:pt idx="1215">
                  <c:v>1.8957455852235326E-2</c:v>
                </c:pt>
                <c:pt idx="1216">
                  <c:v>5.1104749358627851E-3</c:v>
                </c:pt>
                <c:pt idx="1217">
                  <c:v>-1.2689143242752179E-2</c:v>
                </c:pt>
                <c:pt idx="1218">
                  <c:v>-3.2049822540681734E-2</c:v>
                </c:pt>
                <c:pt idx="1219">
                  <c:v>8.9541224004374906E-3</c:v>
                </c:pt>
                <c:pt idx="1220">
                  <c:v>3.6315930076625865E-3</c:v>
                </c:pt>
                <c:pt idx="1221">
                  <c:v>9.512656470230689E-3</c:v>
                </c:pt>
                <c:pt idx="1222">
                  <c:v>-1.5954069074821243E-3</c:v>
                </c:pt>
                <c:pt idx="1223">
                  <c:v>1.2681708546098418E-2</c:v>
                </c:pt>
                <c:pt idx="1224">
                  <c:v>2.6195089461415019E-2</c:v>
                </c:pt>
                <c:pt idx="1225">
                  <c:v>3.5822291269164926E-3</c:v>
                </c:pt>
                <c:pt idx="1226">
                  <c:v>7.0986244543119791E-3</c:v>
                </c:pt>
                <c:pt idx="1227">
                  <c:v>-7.4406183835324935E-3</c:v>
                </c:pt>
                <c:pt idx="1228">
                  <c:v>-1.4686445910707618E-2</c:v>
                </c:pt>
                <c:pt idx="1229">
                  <c:v>1.1882341373389822E-2</c:v>
                </c:pt>
                <c:pt idx="1230">
                  <c:v>-2.5681014501178785E-3</c:v>
                </c:pt>
                <c:pt idx="1231">
                  <c:v>2.3401781864123908E-3</c:v>
                </c:pt>
                <c:pt idx="1232">
                  <c:v>8.6968477364197591E-3</c:v>
                </c:pt>
                <c:pt idx="1233">
                  <c:v>5.7265853743407123E-3</c:v>
                </c:pt>
                <c:pt idx="1234">
                  <c:v>-4.4889847604210401E-3</c:v>
                </c:pt>
                <c:pt idx="1235">
                  <c:v>-1.0385475973654157E-2</c:v>
                </c:pt>
                <c:pt idx="1236">
                  <c:v>-1.7714635169489936E-3</c:v>
                </c:pt>
                <c:pt idx="1237">
                  <c:v>3.1797295908630493E-2</c:v>
                </c:pt>
                <c:pt idx="1238">
                  <c:v>-1.1625748421477265E-2</c:v>
                </c:pt>
                <c:pt idx="1239">
                  <c:v>2.9244673027279998E-3</c:v>
                </c:pt>
                <c:pt idx="1240">
                  <c:v>-1.3859176356079965E-2</c:v>
                </c:pt>
                <c:pt idx="1241">
                  <c:v>-1.6106150591872408E-2</c:v>
                </c:pt>
                <c:pt idx="1242">
                  <c:v>3.6754741260299467E-3</c:v>
                </c:pt>
                <c:pt idx="1243">
                  <c:v>1.6134865218238236E-3</c:v>
                </c:pt>
                <c:pt idx="1244">
                  <c:v>-3.7773304326414428E-3</c:v>
                </c:pt>
                <c:pt idx="1245">
                  <c:v>3.1968014783578858E-2</c:v>
                </c:pt>
                <c:pt idx="1246">
                  <c:v>-1.34079102686065E-2</c:v>
                </c:pt>
                <c:pt idx="1247">
                  <c:v>-1.4442813582358414E-2</c:v>
                </c:pt>
                <c:pt idx="1248">
                  <c:v>-1.7337846416391033E-2</c:v>
                </c:pt>
                <c:pt idx="1249">
                  <c:v>-9.6320764753657813E-3</c:v>
                </c:pt>
                <c:pt idx="1250">
                  <c:v>-1.1368676305022784E-2</c:v>
                </c:pt>
                <c:pt idx="1251">
                  <c:v>7.5582955027881267E-3</c:v>
                </c:pt>
                <c:pt idx="1252">
                  <c:v>3.5735974214043268E-3</c:v>
                </c:pt>
                <c:pt idx="1253">
                  <c:v>-9.9997116727958274E-3</c:v>
                </c:pt>
                <c:pt idx="1254">
                  <c:v>7.3451737291002142E-3</c:v>
                </c:pt>
                <c:pt idx="1255">
                  <c:v>-3.5983246117047914E-3</c:v>
                </c:pt>
                <c:pt idx="1256">
                  <c:v>-6.335650185917599E-3</c:v>
                </c:pt>
                <c:pt idx="1257">
                  <c:v>6.1660041890177035E-3</c:v>
                </c:pt>
                <c:pt idx="1258">
                  <c:v>6.2881329980354495E-3</c:v>
                </c:pt>
                <c:pt idx="1259">
                  <c:v>-3.3668718557634796E-3</c:v>
                </c:pt>
                <c:pt idx="1260">
                  <c:v>-1.6146926614831879E-4</c:v>
                </c:pt>
                <c:pt idx="1261">
                  <c:v>-4.2815631236317415E-3</c:v>
                </c:pt>
                <c:pt idx="1262">
                  <c:v>2.2361039372817023E-2</c:v>
                </c:pt>
                <c:pt idx="1263">
                  <c:v>-5.7218977670454689E-3</c:v>
                </c:pt>
                <c:pt idx="1264">
                  <c:v>1.1133291797525587E-2</c:v>
                </c:pt>
                <c:pt idx="1265">
                  <c:v>1.1368750267122954E-2</c:v>
                </c:pt>
                <c:pt idx="1266">
                  <c:v>-4.2847043377266716E-3</c:v>
                </c:pt>
                <c:pt idx="1267">
                  <c:v>9.6717409133644777E-3</c:v>
                </c:pt>
                <c:pt idx="1268">
                  <c:v>7.4208257854951583E-4</c:v>
                </c:pt>
                <c:pt idx="1269">
                  <c:v>-2.3111885966706165E-2</c:v>
                </c:pt>
                <c:pt idx="1270">
                  <c:v>-7.162883981745344E-4</c:v>
                </c:pt>
                <c:pt idx="1271">
                  <c:v>1.7369926649137515E-2</c:v>
                </c:pt>
                <c:pt idx="1272">
                  <c:v>5.897434615942043E-3</c:v>
                </c:pt>
                <c:pt idx="1273">
                  <c:v>-4.7781535688010785E-3</c:v>
                </c:pt>
                <c:pt idx="1274">
                  <c:v>1.3223226496997059E-2</c:v>
                </c:pt>
                <c:pt idx="1275">
                  <c:v>4.3515585684260069E-3</c:v>
                </c:pt>
                <c:pt idx="1276">
                  <c:v>-1.0989635168807755E-3</c:v>
                </c:pt>
              </c:numCache>
            </c:numRef>
          </c:xVal>
          <c:yVal>
            <c:numRef>
              <c:f>apple_sp500!$H$29:$H$1305</c:f>
              <c:numCache>
                <c:formatCode>General</c:formatCode>
                <c:ptCount val="1277"/>
                <c:pt idx="0">
                  <c:v>7.7916034131810183E-3</c:v>
                </c:pt>
                <c:pt idx="1">
                  <c:v>1.1324516102760024E-2</c:v>
                </c:pt>
                <c:pt idx="2">
                  <c:v>6.684359746095242E-3</c:v>
                </c:pt>
                <c:pt idx="3">
                  <c:v>6.3306188438986711E-3</c:v>
                </c:pt>
                <c:pt idx="4">
                  <c:v>4.9318816346852912E-3</c:v>
                </c:pt>
                <c:pt idx="5">
                  <c:v>-1.8763308259824088E-3</c:v>
                </c:pt>
                <c:pt idx="6">
                  <c:v>4.4173769874476885E-3</c:v>
                </c:pt>
                <c:pt idx="7">
                  <c:v>9.0926248881119855E-3</c:v>
                </c:pt>
                <c:pt idx="8">
                  <c:v>1.4502227843180877E-2</c:v>
                </c:pt>
                <c:pt idx="9">
                  <c:v>-5.8327304903869372E-3</c:v>
                </c:pt>
                <c:pt idx="10">
                  <c:v>9.0925443804794528E-3</c:v>
                </c:pt>
                <c:pt idx="11">
                  <c:v>9.2965988121940278E-4</c:v>
                </c:pt>
                <c:pt idx="12">
                  <c:v>3.9387917287187655E-3</c:v>
                </c:pt>
                <c:pt idx="13">
                  <c:v>1.2973272489380148E-2</c:v>
                </c:pt>
                <c:pt idx="14">
                  <c:v>5.6790364832902916E-3</c:v>
                </c:pt>
                <c:pt idx="15">
                  <c:v>1.2177482768495735E-3</c:v>
                </c:pt>
                <c:pt idx="16">
                  <c:v>1.4136379737721919E-3</c:v>
                </c:pt>
                <c:pt idx="17">
                  <c:v>9.990621820484602E-3</c:v>
                </c:pt>
                <c:pt idx="18">
                  <c:v>-1.5348940295785546E-2</c:v>
                </c:pt>
                <c:pt idx="19">
                  <c:v>6.7994065815526073E-4</c:v>
                </c:pt>
                <c:pt idx="20">
                  <c:v>-6.6974221490744721E-3</c:v>
                </c:pt>
                <c:pt idx="21">
                  <c:v>-2.7284606186185932E-3</c:v>
                </c:pt>
                <c:pt idx="22">
                  <c:v>-3.207216259753401E-2</c:v>
                </c:pt>
                <c:pt idx="23">
                  <c:v>-6.3358829717735946E-2</c:v>
                </c:pt>
                <c:pt idx="24">
                  <c:v>3.8459316349907097E-2</c:v>
                </c:pt>
                <c:pt idx="25">
                  <c:v>-2.1057759462849998E-3</c:v>
                </c:pt>
                <c:pt idx="26">
                  <c:v>-4.1686038668110305E-2</c:v>
                </c:pt>
                <c:pt idx="27">
                  <c:v>1.8463461422758762E-2</c:v>
                </c:pt>
                <c:pt idx="28">
                  <c:v>5.6166479209563327E-3</c:v>
                </c:pt>
                <c:pt idx="29">
                  <c:v>3.3115158029380859E-3</c:v>
                </c:pt>
                <c:pt idx="30">
                  <c:v>3.1328389036385372E-2</c:v>
                </c:pt>
                <c:pt idx="31">
                  <c:v>7.5024302807358998E-3</c:v>
                </c:pt>
                <c:pt idx="32">
                  <c:v>-1.1909861849692075E-3</c:v>
                </c:pt>
                <c:pt idx="33">
                  <c:v>-3.6711142540072901E-4</c:v>
                </c:pt>
                <c:pt idx="34">
                  <c:v>-4.1232020602844921E-3</c:v>
                </c:pt>
                <c:pt idx="35">
                  <c:v>3.4679633338608306E-3</c:v>
                </c:pt>
                <c:pt idx="36">
                  <c:v>2.0873872834010054E-2</c:v>
                </c:pt>
                <c:pt idx="37">
                  <c:v>1.1868303623101204E-2</c:v>
                </c:pt>
                <c:pt idx="38">
                  <c:v>-1.2038389540065518E-2</c:v>
                </c:pt>
                <c:pt idx="39">
                  <c:v>-1.8041828999246428E-2</c:v>
                </c:pt>
                <c:pt idx="40">
                  <c:v>-2.7325148397150736E-2</c:v>
                </c:pt>
                <c:pt idx="41">
                  <c:v>1.1826171519823913E-2</c:v>
                </c:pt>
                <c:pt idx="42">
                  <c:v>2.4749211967287629E-2</c:v>
                </c:pt>
                <c:pt idx="43">
                  <c:v>-8.9741879352910406E-3</c:v>
                </c:pt>
                <c:pt idx="44">
                  <c:v>1.1812829265260873E-2</c:v>
                </c:pt>
                <c:pt idx="45">
                  <c:v>1.0568798295174021E-2</c:v>
                </c:pt>
                <c:pt idx="46">
                  <c:v>1.8758952218235328E-2</c:v>
                </c:pt>
                <c:pt idx="47">
                  <c:v>1.6773672249598697E-3</c:v>
                </c:pt>
                <c:pt idx="48">
                  <c:v>-7.9097876354387638E-3</c:v>
                </c:pt>
                <c:pt idx="49">
                  <c:v>-8.7158211433873926E-3</c:v>
                </c:pt>
                <c:pt idx="50">
                  <c:v>-9.5321206618628187E-4</c:v>
                </c:pt>
                <c:pt idx="51">
                  <c:v>-3.6211300683465369E-3</c:v>
                </c:pt>
                <c:pt idx="52">
                  <c:v>-1.2055570994284986E-2</c:v>
                </c:pt>
                <c:pt idx="53">
                  <c:v>8.0542977674058751E-4</c:v>
                </c:pt>
                <c:pt idx="54">
                  <c:v>-1.0835561301546025E-2</c:v>
                </c:pt>
                <c:pt idx="55">
                  <c:v>-2.158891478197577E-2</c:v>
                </c:pt>
                <c:pt idx="56">
                  <c:v>-1.304921137135651E-2</c:v>
                </c:pt>
                <c:pt idx="57">
                  <c:v>2.4862046850351146E-2</c:v>
                </c:pt>
                <c:pt idx="58">
                  <c:v>-2.7807812111685627E-2</c:v>
                </c:pt>
                <c:pt idx="59">
                  <c:v>2.4159770689159508E-3</c:v>
                </c:pt>
                <c:pt idx="60">
                  <c:v>1.0445048575049229E-2</c:v>
                </c:pt>
                <c:pt idx="61">
                  <c:v>-2.0332655676230452E-2</c:v>
                </c:pt>
                <c:pt idx="62">
                  <c:v>-3.3471937459065891E-3</c:v>
                </c:pt>
                <c:pt idx="63">
                  <c:v>3.7509338946849935E-2</c:v>
                </c:pt>
                <c:pt idx="64">
                  <c:v>-4.9626593611653029E-3</c:v>
                </c:pt>
                <c:pt idx="65">
                  <c:v>-1.3710806287688712E-2</c:v>
                </c:pt>
                <c:pt idx="66">
                  <c:v>1.1530284008934173E-2</c:v>
                </c:pt>
                <c:pt idx="67">
                  <c:v>3.5898561207458818E-3</c:v>
                </c:pt>
                <c:pt idx="68">
                  <c:v>5.813388521889078E-3</c:v>
                </c:pt>
                <c:pt idx="69">
                  <c:v>1.2290144840190103E-2</c:v>
                </c:pt>
                <c:pt idx="70">
                  <c:v>-2.5503143082733631E-3</c:v>
                </c:pt>
                <c:pt idx="71">
                  <c:v>1.201049975706537E-2</c:v>
                </c:pt>
                <c:pt idx="72">
                  <c:v>9.3541346965865298E-3</c:v>
                </c:pt>
                <c:pt idx="73">
                  <c:v>-3.5693775130907933E-3</c:v>
                </c:pt>
                <c:pt idx="74">
                  <c:v>-3.4106637225248754E-3</c:v>
                </c:pt>
                <c:pt idx="75">
                  <c:v>-7.6907198662226834E-3</c:v>
                </c:pt>
                <c:pt idx="76">
                  <c:v>3.5122578319289766E-3</c:v>
                </c:pt>
                <c:pt idx="77">
                  <c:v>-2.2309733623369823E-2</c:v>
                </c:pt>
                <c:pt idx="78">
                  <c:v>9.2211411650311055E-3</c:v>
                </c:pt>
                <c:pt idx="79">
                  <c:v>1.2668876881913161E-2</c:v>
                </c:pt>
                <c:pt idx="80">
                  <c:v>4.3231851579881748E-3</c:v>
                </c:pt>
                <c:pt idx="81">
                  <c:v>-1.9055820981655428E-2</c:v>
                </c:pt>
                <c:pt idx="82">
                  <c:v>6.4836729932845035E-3</c:v>
                </c:pt>
                <c:pt idx="83">
                  <c:v>-1.2396165959399982E-2</c:v>
                </c:pt>
                <c:pt idx="84">
                  <c:v>-2.5269382700489557E-3</c:v>
                </c:pt>
                <c:pt idx="85">
                  <c:v>3.0038930520394729E-2</c:v>
                </c:pt>
                <c:pt idx="86">
                  <c:v>-4.1828357083648713E-3</c:v>
                </c:pt>
                <c:pt idx="87">
                  <c:v>4.7358864349171664E-3</c:v>
                </c:pt>
                <c:pt idx="88">
                  <c:v>1.405306628645132E-2</c:v>
                </c:pt>
                <c:pt idx="89">
                  <c:v>9.4660808286326763E-3</c:v>
                </c:pt>
                <c:pt idx="90">
                  <c:v>8.4892944622599765E-3</c:v>
                </c:pt>
                <c:pt idx="91">
                  <c:v>-8.885171776158109E-3</c:v>
                </c:pt>
                <c:pt idx="92">
                  <c:v>-2.090545937557464E-3</c:v>
                </c:pt>
                <c:pt idx="93">
                  <c:v>4.2999078904138611E-3</c:v>
                </c:pt>
                <c:pt idx="94">
                  <c:v>-3.1960242428022293E-4</c:v>
                </c:pt>
                <c:pt idx="95">
                  <c:v>9.6009733093794462E-3</c:v>
                </c:pt>
                <c:pt idx="96">
                  <c:v>2.2667524346055502E-3</c:v>
                </c:pt>
                <c:pt idx="97">
                  <c:v>-1.1095820134168492E-2</c:v>
                </c:pt>
                <c:pt idx="98">
                  <c:v>9.0895985214616594E-3</c:v>
                </c:pt>
                <c:pt idx="99">
                  <c:v>-2.7473578514942368E-3</c:v>
                </c:pt>
                <c:pt idx="100">
                  <c:v>-8.2506052958510271E-3</c:v>
                </c:pt>
                <c:pt idx="101">
                  <c:v>-4.8336981888819639E-4</c:v>
                </c:pt>
                <c:pt idx="102">
                  <c:v>9.896534447144589E-3</c:v>
                </c:pt>
                <c:pt idx="103">
                  <c:v>-2.7991618038184711E-4</c:v>
                </c:pt>
                <c:pt idx="104">
                  <c:v>1.1971038943686452E-2</c:v>
                </c:pt>
                <c:pt idx="105">
                  <c:v>4.1185758897007742E-3</c:v>
                </c:pt>
                <c:pt idx="106">
                  <c:v>3.1473081846998801E-3</c:v>
                </c:pt>
                <c:pt idx="107">
                  <c:v>1.1176869103928469E-2</c:v>
                </c:pt>
                <c:pt idx="108">
                  <c:v>-3.4904133785879261E-3</c:v>
                </c:pt>
                <c:pt idx="109">
                  <c:v>7.6907726199452317E-3</c:v>
                </c:pt>
                <c:pt idx="110">
                  <c:v>3.4210699509907034E-3</c:v>
                </c:pt>
                <c:pt idx="111">
                  <c:v>1.9504469392796068E-3</c:v>
                </c:pt>
                <c:pt idx="112">
                  <c:v>-1.424151057756527E-3</c:v>
                </c:pt>
                <c:pt idx="113">
                  <c:v>-1.7635266994112931E-3</c:v>
                </c:pt>
                <c:pt idx="114">
                  <c:v>-4.9274510820280391E-3</c:v>
                </c:pt>
                <c:pt idx="115">
                  <c:v>-5.8208649888910587E-3</c:v>
                </c:pt>
                <c:pt idx="116">
                  <c:v>9.3387179993342107E-3</c:v>
                </c:pt>
                <c:pt idx="117">
                  <c:v>6.1881235961174495E-4</c:v>
                </c:pt>
                <c:pt idx="118">
                  <c:v>-3.252780996939578E-3</c:v>
                </c:pt>
                <c:pt idx="119">
                  <c:v>-7.8151625259262648E-3</c:v>
                </c:pt>
                <c:pt idx="120">
                  <c:v>-9.3315675446016422E-3</c:v>
                </c:pt>
                <c:pt idx="121">
                  <c:v>3.9185623830897045E-3</c:v>
                </c:pt>
                <c:pt idx="122">
                  <c:v>-1.3823119609991689E-2</c:v>
                </c:pt>
                <c:pt idx="123">
                  <c:v>1.4696498269436305E-2</c:v>
                </c:pt>
                <c:pt idx="124">
                  <c:v>-1.006440098709455E-2</c:v>
                </c:pt>
                <c:pt idx="125">
                  <c:v>1.460700267929309E-2</c:v>
                </c:pt>
                <c:pt idx="126">
                  <c:v>-3.5955755998086578E-3</c:v>
                </c:pt>
                <c:pt idx="127">
                  <c:v>7.3845107060664696E-3</c:v>
                </c:pt>
                <c:pt idx="128">
                  <c:v>1.9003756039200063E-2</c:v>
                </c:pt>
                <c:pt idx="129">
                  <c:v>7.0028396032892591E-3</c:v>
                </c:pt>
                <c:pt idx="130">
                  <c:v>-3.3443390614028247E-3</c:v>
                </c:pt>
                <c:pt idx="131">
                  <c:v>2.4204116984700161E-3</c:v>
                </c:pt>
                <c:pt idx="132">
                  <c:v>7.388333449601896E-3</c:v>
                </c:pt>
                <c:pt idx="133">
                  <c:v>1.0391254484598325E-3</c:v>
                </c:pt>
                <c:pt idx="134">
                  <c:v>-2.9869734036351916E-3</c:v>
                </c:pt>
                <c:pt idx="135">
                  <c:v>1.1241136473706861E-2</c:v>
                </c:pt>
                <c:pt idx="136">
                  <c:v>-1.0199950630405898E-4</c:v>
                </c:pt>
                <c:pt idx="137">
                  <c:v>-1.4496177084954616E-3</c:v>
                </c:pt>
                <c:pt idx="138">
                  <c:v>-1.7199285451237189E-3</c:v>
                </c:pt>
                <c:pt idx="139">
                  <c:v>1.0971097170313301E-2</c:v>
                </c:pt>
                <c:pt idx="140">
                  <c:v>-5.5679783209899728E-4</c:v>
                </c:pt>
                <c:pt idx="141">
                  <c:v>9.1602482911280481E-3</c:v>
                </c:pt>
                <c:pt idx="142">
                  <c:v>4.0428396818320469E-3</c:v>
                </c:pt>
                <c:pt idx="143">
                  <c:v>-1.0175120222272054E-2</c:v>
                </c:pt>
                <c:pt idx="144">
                  <c:v>-3.5505800175630181E-3</c:v>
                </c:pt>
                <c:pt idx="145">
                  <c:v>6.2248114167187257E-3</c:v>
                </c:pt>
                <c:pt idx="146">
                  <c:v>-8.9854005292244864E-3</c:v>
                </c:pt>
                <c:pt idx="147">
                  <c:v>1.4523245238441835E-2</c:v>
                </c:pt>
                <c:pt idx="148">
                  <c:v>5.8281807400808565E-3</c:v>
                </c:pt>
                <c:pt idx="149">
                  <c:v>8.1093437703446455E-3</c:v>
                </c:pt>
                <c:pt idx="150">
                  <c:v>1.2395980743612068E-3</c:v>
                </c:pt>
                <c:pt idx="151">
                  <c:v>1.0208904979247672E-3</c:v>
                </c:pt>
                <c:pt idx="152">
                  <c:v>-7.72879109066102E-3</c:v>
                </c:pt>
                <c:pt idx="153">
                  <c:v>-7.7779837765479644E-4</c:v>
                </c:pt>
                <c:pt idx="154">
                  <c:v>-2.7280719280383505E-3</c:v>
                </c:pt>
                <c:pt idx="155">
                  <c:v>8.6770635967446815E-4</c:v>
                </c:pt>
                <c:pt idx="156">
                  <c:v>2.4731694222419991E-3</c:v>
                </c:pt>
                <c:pt idx="157">
                  <c:v>4.0567607748526894E-3</c:v>
                </c:pt>
                <c:pt idx="158">
                  <c:v>8.1051012687640232E-3</c:v>
                </c:pt>
                <c:pt idx="159">
                  <c:v>4.3558083327222274E-3</c:v>
                </c:pt>
                <c:pt idx="160">
                  <c:v>5.9321428907192525E-4</c:v>
                </c:pt>
                <c:pt idx="161">
                  <c:v>5.0950727606689544E-4</c:v>
                </c:pt>
                <c:pt idx="162">
                  <c:v>1.7914192727893617E-3</c:v>
                </c:pt>
                <c:pt idx="163">
                  <c:v>1.11286245076706E-2</c:v>
                </c:pt>
                <c:pt idx="164">
                  <c:v>8.5128640395508264E-3</c:v>
                </c:pt>
                <c:pt idx="165">
                  <c:v>4.5445779061317287E-4</c:v>
                </c:pt>
                <c:pt idx="166">
                  <c:v>4.6365332034136592E-3</c:v>
                </c:pt>
                <c:pt idx="167">
                  <c:v>-4.0126494943980816E-3</c:v>
                </c:pt>
                <c:pt idx="168">
                  <c:v>1.8785694100666498E-4</c:v>
                </c:pt>
                <c:pt idx="169">
                  <c:v>-1.6336782444709276E-3</c:v>
                </c:pt>
                <c:pt idx="170">
                  <c:v>-5.2263693635074102E-4</c:v>
                </c:pt>
                <c:pt idx="171">
                  <c:v>-8.6096788009241386E-3</c:v>
                </c:pt>
                <c:pt idx="172">
                  <c:v>6.8917718891795994E-3</c:v>
                </c:pt>
                <c:pt idx="173">
                  <c:v>-3.7107263969693733E-3</c:v>
                </c:pt>
                <c:pt idx="174">
                  <c:v>8.5294395880830057E-3</c:v>
                </c:pt>
                <c:pt idx="175">
                  <c:v>4.7625226484660169E-3</c:v>
                </c:pt>
                <c:pt idx="176">
                  <c:v>5.1932644703308658E-3</c:v>
                </c:pt>
                <c:pt idx="177">
                  <c:v>-3.324390783056015E-4</c:v>
                </c:pt>
                <c:pt idx="178">
                  <c:v>-5.1841789784938296E-3</c:v>
                </c:pt>
                <c:pt idx="179">
                  <c:v>8.0876840694844819E-3</c:v>
                </c:pt>
                <c:pt idx="180">
                  <c:v>6.8122357248456321E-3</c:v>
                </c:pt>
                <c:pt idx="181">
                  <c:v>8.5427519263376953E-3</c:v>
                </c:pt>
                <c:pt idx="182">
                  <c:v>-5.9571911868617714E-3</c:v>
                </c:pt>
                <c:pt idx="183">
                  <c:v>7.9840980829597348E-4</c:v>
                </c:pt>
                <c:pt idx="184">
                  <c:v>-1.338784606784487E-3</c:v>
                </c:pt>
                <c:pt idx="185">
                  <c:v>-1.5984109434030909E-3</c:v>
                </c:pt>
                <c:pt idx="186">
                  <c:v>9.4841468315344317E-5</c:v>
                </c:pt>
                <c:pt idx="187">
                  <c:v>8.220573671173426E-3</c:v>
                </c:pt>
                <c:pt idx="188">
                  <c:v>-2.9718965529693716E-4</c:v>
                </c:pt>
                <c:pt idx="189">
                  <c:v>4.4120728282319253E-3</c:v>
                </c:pt>
                <c:pt idx="190">
                  <c:v>-4.7837103125529766E-3</c:v>
                </c:pt>
                <c:pt idx="191">
                  <c:v>-6.8632687364792019E-3</c:v>
                </c:pt>
                <c:pt idx="192">
                  <c:v>-1.0717972022541992E-2</c:v>
                </c:pt>
                <c:pt idx="193">
                  <c:v>3.1312232711961244E-3</c:v>
                </c:pt>
                <c:pt idx="194">
                  <c:v>-3.1474043323048524E-3</c:v>
                </c:pt>
                <c:pt idx="195">
                  <c:v>-4.5610629666282231E-2</c:v>
                </c:pt>
                <c:pt idx="196">
                  <c:v>-2.202104743308936E-3</c:v>
                </c:pt>
                <c:pt idx="197">
                  <c:v>-2.3922308492083481E-3</c:v>
                </c:pt>
                <c:pt idx="198">
                  <c:v>2.3815948143041761E-3</c:v>
                </c:pt>
                <c:pt idx="199">
                  <c:v>2.1928747428547068E-2</c:v>
                </c:pt>
                <c:pt idx="200">
                  <c:v>-3.7524293152549791E-3</c:v>
                </c:pt>
                <c:pt idx="201">
                  <c:v>-1.1778882351485232E-2</c:v>
                </c:pt>
                <c:pt idx="202">
                  <c:v>1.0621094924076458E-5</c:v>
                </c:pt>
                <c:pt idx="203">
                  <c:v>-2.5011411818926139E-2</c:v>
                </c:pt>
                <c:pt idx="204">
                  <c:v>9.010445554227732E-3</c:v>
                </c:pt>
                <c:pt idx="205">
                  <c:v>-3.046631340423404E-2</c:v>
                </c:pt>
                <c:pt idx="206">
                  <c:v>-2.6627670442808792E-3</c:v>
                </c:pt>
                <c:pt idx="207">
                  <c:v>8.1629943434295589E-3</c:v>
                </c:pt>
                <c:pt idx="208">
                  <c:v>-2.0291120607173131E-2</c:v>
                </c:pt>
                <c:pt idx="209">
                  <c:v>3.2728692723294879E-2</c:v>
                </c:pt>
                <c:pt idx="210">
                  <c:v>6.6943918747142325E-3</c:v>
                </c:pt>
                <c:pt idx="211">
                  <c:v>1.4328036236687096E-2</c:v>
                </c:pt>
                <c:pt idx="212">
                  <c:v>-8.4674049895045213E-3</c:v>
                </c:pt>
                <c:pt idx="213">
                  <c:v>6.6741113210961574E-3</c:v>
                </c:pt>
                <c:pt idx="214">
                  <c:v>1.7954607214537156E-2</c:v>
                </c:pt>
                <c:pt idx="215">
                  <c:v>1.6109613592524139E-2</c:v>
                </c:pt>
                <c:pt idx="216">
                  <c:v>-5.0070260811364556E-3</c:v>
                </c:pt>
                <c:pt idx="217">
                  <c:v>-8.830219585642906E-3</c:v>
                </c:pt>
                <c:pt idx="218">
                  <c:v>-2.0529490233128812E-2</c:v>
                </c:pt>
                <c:pt idx="219">
                  <c:v>4.6458543889682331E-3</c:v>
                </c:pt>
                <c:pt idx="220">
                  <c:v>-2.1065978203181807E-2</c:v>
                </c:pt>
                <c:pt idx="221">
                  <c:v>1.3068118619881913E-2</c:v>
                </c:pt>
                <c:pt idx="222">
                  <c:v>6.773239850580183E-3</c:v>
                </c:pt>
                <c:pt idx="223">
                  <c:v>-3.7289885968104883E-2</c:v>
                </c:pt>
                <c:pt idx="224">
                  <c:v>2.4052025014131171E-3</c:v>
                </c:pt>
                <c:pt idx="225">
                  <c:v>-1.1471169916630188E-2</c:v>
                </c:pt>
                <c:pt idx="226">
                  <c:v>9.1662666693688999E-3</c:v>
                </c:pt>
                <c:pt idx="227">
                  <c:v>7.7110014558988927E-3</c:v>
                </c:pt>
                <c:pt idx="228">
                  <c:v>1.4514801495567376E-2</c:v>
                </c:pt>
                <c:pt idx="229">
                  <c:v>2.2941547577166543E-2</c:v>
                </c:pt>
                <c:pt idx="230">
                  <c:v>1.2183566299208931E-3</c:v>
                </c:pt>
                <c:pt idx="231">
                  <c:v>2.5956598265160034E-2</c:v>
                </c:pt>
                <c:pt idx="232">
                  <c:v>-3.0203502809530375E-3</c:v>
                </c:pt>
                <c:pt idx="233">
                  <c:v>-5.8511422482648005E-2</c:v>
                </c:pt>
                <c:pt idx="234">
                  <c:v>1.4540462166783414E-2</c:v>
                </c:pt>
                <c:pt idx="235">
                  <c:v>-2.9681486266120518E-2</c:v>
                </c:pt>
                <c:pt idx="236">
                  <c:v>1.7586828839465919E-2</c:v>
                </c:pt>
                <c:pt idx="237">
                  <c:v>-2.270409772578314E-3</c:v>
                </c:pt>
                <c:pt idx="238">
                  <c:v>1.0697793006919636E-3</c:v>
                </c:pt>
                <c:pt idx="239">
                  <c:v>-1.3833740803329012E-2</c:v>
                </c:pt>
                <c:pt idx="240">
                  <c:v>-1.9138569747034609E-2</c:v>
                </c:pt>
                <c:pt idx="241">
                  <c:v>-1.5183801154434092E-2</c:v>
                </c:pt>
                <c:pt idx="242">
                  <c:v>-5.8711128226337098E-3</c:v>
                </c:pt>
                <c:pt idx="243">
                  <c:v>-2.5932785709089513E-2</c:v>
                </c:pt>
                <c:pt idx="244">
                  <c:v>-1.6089077531630695E-2</c:v>
                </c:pt>
                <c:pt idx="245">
                  <c:v>-3.5056480319291414E-2</c:v>
                </c:pt>
                <c:pt idx="246">
                  <c:v>-2.0224431284592462E-2</c:v>
                </c:pt>
                <c:pt idx="247">
                  <c:v>4.4033344467827681E-2</c:v>
                </c:pt>
                <c:pt idx="248">
                  <c:v>3.0767317445366201E-2</c:v>
                </c:pt>
                <c:pt idx="249">
                  <c:v>9.252290206886722E-4</c:v>
                </c:pt>
                <c:pt idx="250">
                  <c:v>-1.0960284865709021E-2</c:v>
                </c:pt>
                <c:pt idx="251">
                  <c:v>8.8145685421119058E-3</c:v>
                </c:pt>
                <c:pt idx="252">
                  <c:v>-8.614519893115128E-3</c:v>
                </c:pt>
                <c:pt idx="253">
                  <c:v>3.2958747577080789E-2</c:v>
                </c:pt>
                <c:pt idx="254">
                  <c:v>1.7656210283039528E-2</c:v>
                </c:pt>
                <c:pt idx="255">
                  <c:v>6.9604900936959301E-3</c:v>
                </c:pt>
                <c:pt idx="256">
                  <c:v>-2.5172522793400652E-3</c:v>
                </c:pt>
                <c:pt idx="257">
                  <c:v>8.3331021710380121E-3</c:v>
                </c:pt>
                <c:pt idx="258">
                  <c:v>-3.1832446929159243E-3</c:v>
                </c:pt>
                <c:pt idx="259">
                  <c:v>3.2977269206733977E-3</c:v>
                </c:pt>
                <c:pt idx="260">
                  <c:v>1.5907366354976943E-2</c:v>
                </c:pt>
                <c:pt idx="261">
                  <c:v>-1.951696270422545E-3</c:v>
                </c:pt>
                <c:pt idx="262">
                  <c:v>2.1886373251473603E-2</c:v>
                </c:pt>
                <c:pt idx="263">
                  <c:v>4.1404680678997375E-3</c:v>
                </c:pt>
                <c:pt idx="264">
                  <c:v>-6.4058696121326543E-3</c:v>
                </c:pt>
                <c:pt idx="265">
                  <c:v>-1.5024039346768945E-3</c:v>
                </c:pt>
                <c:pt idx="266">
                  <c:v>1.0138211644677528E-2</c:v>
                </c:pt>
                <c:pt idx="267">
                  <c:v>-5.4318859091173032E-3</c:v>
                </c:pt>
                <c:pt idx="268">
                  <c:v>7.9460009687779356E-4</c:v>
                </c:pt>
                <c:pt idx="269">
                  <c:v>5.2076896306572735E-3</c:v>
                </c:pt>
                <c:pt idx="270">
                  <c:v>1.660913996693689E-2</c:v>
                </c:pt>
                <c:pt idx="271">
                  <c:v>9.1130803152783737E-3</c:v>
                </c:pt>
                <c:pt idx="272">
                  <c:v>2.8827679380726999E-3</c:v>
                </c:pt>
                <c:pt idx="273">
                  <c:v>1.1479800468518594E-2</c:v>
                </c:pt>
                <c:pt idx="274">
                  <c:v>4.0957970852720229E-3</c:v>
                </c:pt>
                <c:pt idx="275">
                  <c:v>-7.7346325705461424E-3</c:v>
                </c:pt>
                <c:pt idx="276">
                  <c:v>-1.1591518180743738E-2</c:v>
                </c:pt>
                <c:pt idx="277">
                  <c:v>1.0655370803324455E-2</c:v>
                </c:pt>
                <c:pt idx="278">
                  <c:v>5.8194337607370243E-3</c:v>
                </c:pt>
                <c:pt idx="279">
                  <c:v>1.4217248543585704E-2</c:v>
                </c:pt>
                <c:pt idx="280">
                  <c:v>-2.4597483416787377E-3</c:v>
                </c:pt>
                <c:pt idx="281">
                  <c:v>8.8960316753932869E-3</c:v>
                </c:pt>
                <c:pt idx="282">
                  <c:v>5.1738491447110508E-3</c:v>
                </c:pt>
                <c:pt idx="283">
                  <c:v>5.5077504702381189E-3</c:v>
                </c:pt>
                <c:pt idx="284">
                  <c:v>1.4037325037698969E-3</c:v>
                </c:pt>
                <c:pt idx="285">
                  <c:v>1.040351812833566E-3</c:v>
                </c:pt>
                <c:pt idx="286">
                  <c:v>1.20586591197957E-2</c:v>
                </c:pt>
                <c:pt idx="287">
                  <c:v>-4.8726217856587765E-3</c:v>
                </c:pt>
                <c:pt idx="288">
                  <c:v>-1.482664406825016E-3</c:v>
                </c:pt>
                <c:pt idx="289">
                  <c:v>1.125616722713018E-3</c:v>
                </c:pt>
                <c:pt idx="290">
                  <c:v>5.637243480296367E-3</c:v>
                </c:pt>
                <c:pt idx="291">
                  <c:v>8.4623338261064999E-3</c:v>
                </c:pt>
                <c:pt idx="292">
                  <c:v>-8.6594954907893446E-3</c:v>
                </c:pt>
                <c:pt idx="293">
                  <c:v>-1.1373758629945072E-3</c:v>
                </c:pt>
                <c:pt idx="294">
                  <c:v>-1.0571313792429104E-2</c:v>
                </c:pt>
                <c:pt idx="295">
                  <c:v>-1.6561571534162045E-2</c:v>
                </c:pt>
                <c:pt idx="296">
                  <c:v>8.9717883655653623E-3</c:v>
                </c:pt>
                <c:pt idx="297">
                  <c:v>1.9780962986188682E-2</c:v>
                </c:pt>
                <c:pt idx="298">
                  <c:v>6.7407444605947853E-3</c:v>
                </c:pt>
                <c:pt idx="299">
                  <c:v>5.8482162533174944E-3</c:v>
                </c:pt>
                <c:pt idx="300">
                  <c:v>1.0286913128012458E-3</c:v>
                </c:pt>
                <c:pt idx="301">
                  <c:v>6.4010089656722354E-3</c:v>
                </c:pt>
                <c:pt idx="302">
                  <c:v>9.3272865319563251E-3</c:v>
                </c:pt>
                <c:pt idx="303">
                  <c:v>-3.5875281953898861E-3</c:v>
                </c:pt>
                <c:pt idx="304">
                  <c:v>-4.6428253192788383E-3</c:v>
                </c:pt>
                <c:pt idx="305">
                  <c:v>1.2423518340199943E-2</c:v>
                </c:pt>
                <c:pt idx="306">
                  <c:v>-2.2226565160181438E-2</c:v>
                </c:pt>
                <c:pt idx="307">
                  <c:v>8.7032610839494953E-3</c:v>
                </c:pt>
                <c:pt idx="308">
                  <c:v>4.1628654957018797E-3</c:v>
                </c:pt>
                <c:pt idx="309">
                  <c:v>-4.047879899298233E-3</c:v>
                </c:pt>
                <c:pt idx="310">
                  <c:v>9.7031700137546785E-3</c:v>
                </c:pt>
                <c:pt idx="311">
                  <c:v>1.0335038024403961E-2</c:v>
                </c:pt>
                <c:pt idx="312">
                  <c:v>9.922518620096351E-3</c:v>
                </c:pt>
                <c:pt idx="313">
                  <c:v>4.4627415630340856E-3</c:v>
                </c:pt>
                <c:pt idx="314">
                  <c:v>-1.3643544032207054E-4</c:v>
                </c:pt>
                <c:pt idx="315">
                  <c:v>5.5217959360197169E-3</c:v>
                </c:pt>
                <c:pt idx="316">
                  <c:v>2.8135715481072045E-3</c:v>
                </c:pt>
                <c:pt idx="317">
                  <c:v>-3.0894141536604762E-5</c:v>
                </c:pt>
                <c:pt idx="318">
                  <c:v>-1.5686240554304467E-3</c:v>
                </c:pt>
                <c:pt idx="319">
                  <c:v>5.683877708969211E-3</c:v>
                </c:pt>
                <c:pt idx="320">
                  <c:v>4.9312134588275613E-3</c:v>
                </c:pt>
                <c:pt idx="321">
                  <c:v>4.2442927510644782E-3</c:v>
                </c:pt>
                <c:pt idx="322">
                  <c:v>2.6330900351660821E-3</c:v>
                </c:pt>
                <c:pt idx="323">
                  <c:v>2.5578268006350418E-3</c:v>
                </c:pt>
                <c:pt idx="324">
                  <c:v>-4.3039108385678759E-3</c:v>
                </c:pt>
                <c:pt idx="325">
                  <c:v>-1.930191977095985E-3</c:v>
                </c:pt>
                <c:pt idx="326">
                  <c:v>5.955237307779521E-3</c:v>
                </c:pt>
                <c:pt idx="327">
                  <c:v>1.171219200969356E-2</c:v>
                </c:pt>
                <c:pt idx="328">
                  <c:v>-1.438786593378293E-3</c:v>
                </c:pt>
                <c:pt idx="329">
                  <c:v>-6.0988164976299238E-4</c:v>
                </c:pt>
                <c:pt idx="330">
                  <c:v>7.5111691556270701E-3</c:v>
                </c:pt>
                <c:pt idx="331">
                  <c:v>-7.2197214096699457E-4</c:v>
                </c:pt>
                <c:pt idx="332">
                  <c:v>7.673691489185965E-3</c:v>
                </c:pt>
                <c:pt idx="333">
                  <c:v>-1.2888663060342391E-2</c:v>
                </c:pt>
                <c:pt idx="334">
                  <c:v>4.0339292115239411E-3</c:v>
                </c:pt>
                <c:pt idx="335">
                  <c:v>-8.4503459393400586E-3</c:v>
                </c:pt>
                <c:pt idx="336">
                  <c:v>2.7238740898006589E-3</c:v>
                </c:pt>
                <c:pt idx="337">
                  <c:v>-1.4591621294089158E-2</c:v>
                </c:pt>
                <c:pt idx="338">
                  <c:v>-8.3539674392258002E-3</c:v>
                </c:pt>
                <c:pt idx="339">
                  <c:v>2.3482739637390726E-3</c:v>
                </c:pt>
                <c:pt idx="340">
                  <c:v>-9.8870580548876177E-3</c:v>
                </c:pt>
                <c:pt idx="341">
                  <c:v>-8.6247857227966709E-3</c:v>
                </c:pt>
                <c:pt idx="342">
                  <c:v>9.573390874939398E-4</c:v>
                </c:pt>
                <c:pt idx="343">
                  <c:v>1.7320729359904207E-2</c:v>
                </c:pt>
                <c:pt idx="344">
                  <c:v>2.1367632580897161E-3</c:v>
                </c:pt>
                <c:pt idx="345">
                  <c:v>-6.9572616531437528E-3</c:v>
                </c:pt>
                <c:pt idx="346">
                  <c:v>6.4608401099119821E-3</c:v>
                </c:pt>
                <c:pt idx="347">
                  <c:v>1.7842180832907081E-3</c:v>
                </c:pt>
                <c:pt idx="348">
                  <c:v>-8.2368078555022511E-3</c:v>
                </c:pt>
                <c:pt idx="349">
                  <c:v>-1.1784268867756317E-3</c:v>
                </c:pt>
                <c:pt idx="350">
                  <c:v>-2.8303233479981928E-4</c:v>
                </c:pt>
                <c:pt idx="351">
                  <c:v>-1.8115413244967103E-2</c:v>
                </c:pt>
                <c:pt idx="352">
                  <c:v>-7.4387106564611258E-4</c:v>
                </c:pt>
                <c:pt idx="353">
                  <c:v>-9.1553292460335514E-3</c:v>
                </c:pt>
                <c:pt idx="354">
                  <c:v>-6.2278125453654621E-3</c:v>
                </c:pt>
                <c:pt idx="355">
                  <c:v>6.1802304590006293E-3</c:v>
                </c:pt>
                <c:pt idx="356">
                  <c:v>2.6988871920726989E-2</c:v>
                </c:pt>
                <c:pt idx="357">
                  <c:v>5.731493889986704E-3</c:v>
                </c:pt>
                <c:pt idx="358">
                  <c:v>1.2184595171835014E-2</c:v>
                </c:pt>
                <c:pt idx="359">
                  <c:v>1.6016106087029396E-2</c:v>
                </c:pt>
                <c:pt idx="360">
                  <c:v>8.8193758476009312E-3</c:v>
                </c:pt>
                <c:pt idx="361">
                  <c:v>-8.6360466565503346E-3</c:v>
                </c:pt>
                <c:pt idx="362">
                  <c:v>2.4512730256476055E-3</c:v>
                </c:pt>
                <c:pt idx="363">
                  <c:v>1.101859693940293E-3</c:v>
                </c:pt>
                <c:pt idx="364">
                  <c:v>2.1825253028402115E-3</c:v>
                </c:pt>
                <c:pt idx="365">
                  <c:v>8.5904275948749022E-3</c:v>
                </c:pt>
                <c:pt idx="366">
                  <c:v>7.1336941195866447E-3</c:v>
                </c:pt>
                <c:pt idx="367">
                  <c:v>1.3925887049239402E-2</c:v>
                </c:pt>
                <c:pt idx="368">
                  <c:v>2.2348178492875735E-3</c:v>
                </c:pt>
                <c:pt idx="369">
                  <c:v>2.5383792076396402E-4</c:v>
                </c:pt>
                <c:pt idx="370">
                  <c:v>-1.7100990029992053E-3</c:v>
                </c:pt>
                <c:pt idx="371">
                  <c:v>-8.1187287812886141E-3</c:v>
                </c:pt>
                <c:pt idx="372">
                  <c:v>-2.0834171623870757E-3</c:v>
                </c:pt>
                <c:pt idx="373">
                  <c:v>6.8532932135563305E-3</c:v>
                </c:pt>
                <c:pt idx="374">
                  <c:v>1.8043666583672048E-2</c:v>
                </c:pt>
                <c:pt idx="375">
                  <c:v>-2.1915612066727265E-3</c:v>
                </c:pt>
                <c:pt idx="376">
                  <c:v>6.8245546884012362E-3</c:v>
                </c:pt>
                <c:pt idx="377">
                  <c:v>3.5829677381063281E-3</c:v>
                </c:pt>
                <c:pt idx="378">
                  <c:v>-1.1636202043291812E-3</c:v>
                </c:pt>
                <c:pt idx="379">
                  <c:v>-5.5523370965461583E-3</c:v>
                </c:pt>
                <c:pt idx="380">
                  <c:v>1.1408697184736314E-2</c:v>
                </c:pt>
                <c:pt idx="381">
                  <c:v>5.4078551696925591E-3</c:v>
                </c:pt>
                <c:pt idx="382">
                  <c:v>2.4900285454540682E-3</c:v>
                </c:pt>
                <c:pt idx="383">
                  <c:v>7.1949828264299097E-3</c:v>
                </c:pt>
                <c:pt idx="384">
                  <c:v>-1.6672794194370806E-3</c:v>
                </c:pt>
                <c:pt idx="385">
                  <c:v>-2.2746837856810866E-3</c:v>
                </c:pt>
                <c:pt idx="386">
                  <c:v>-1.0869329375200366E-2</c:v>
                </c:pt>
                <c:pt idx="387">
                  <c:v>1.2068372935333008E-2</c:v>
                </c:pt>
                <c:pt idx="388">
                  <c:v>-9.118878807403398E-3</c:v>
                </c:pt>
                <c:pt idx="389">
                  <c:v>6.5204864329994955E-3</c:v>
                </c:pt>
                <c:pt idx="390">
                  <c:v>2.6211047672905531E-3</c:v>
                </c:pt>
                <c:pt idx="391">
                  <c:v>8.5423054477117445E-3</c:v>
                </c:pt>
                <c:pt idx="392">
                  <c:v>-4.9296850988975703E-4</c:v>
                </c:pt>
                <c:pt idx="393">
                  <c:v>5.7658173213528102E-3</c:v>
                </c:pt>
                <c:pt idx="394">
                  <c:v>-6.5942152293482206E-3</c:v>
                </c:pt>
                <c:pt idx="395">
                  <c:v>4.6070791791467365E-3</c:v>
                </c:pt>
                <c:pt idx="396">
                  <c:v>-1.5176403277648012E-2</c:v>
                </c:pt>
                <c:pt idx="397">
                  <c:v>-1.5609269785745694E-2</c:v>
                </c:pt>
                <c:pt idx="398">
                  <c:v>-2.0185235051073572E-2</c:v>
                </c:pt>
                <c:pt idx="399">
                  <c:v>-1.6303032854759151E-2</c:v>
                </c:pt>
                <c:pt idx="400">
                  <c:v>-3.4158742974955405E-4</c:v>
                </c:pt>
                <c:pt idx="401">
                  <c:v>1.8072852401324401E-2</c:v>
                </c:pt>
                <c:pt idx="402">
                  <c:v>1.6392435301132196E-2</c:v>
                </c:pt>
                <c:pt idx="403">
                  <c:v>-9.8827242801789398E-3</c:v>
                </c:pt>
                <c:pt idx="404">
                  <c:v>-1.1323474715364283E-2</c:v>
                </c:pt>
                <c:pt idx="405">
                  <c:v>7.0028494523021144E-3</c:v>
                </c:pt>
                <c:pt idx="406">
                  <c:v>-2.1558373908086036E-2</c:v>
                </c:pt>
                <c:pt idx="407">
                  <c:v>9.4371537188274665E-3</c:v>
                </c:pt>
                <c:pt idx="408">
                  <c:v>2.3071284045986244E-2</c:v>
                </c:pt>
                <c:pt idx="409">
                  <c:v>3.352957504362041E-3</c:v>
                </c:pt>
                <c:pt idx="410">
                  <c:v>2.2131213167137839E-3</c:v>
                </c:pt>
                <c:pt idx="411">
                  <c:v>4.8710319986976572E-3</c:v>
                </c:pt>
                <c:pt idx="412">
                  <c:v>-8.2379207225939301E-3</c:v>
                </c:pt>
                <c:pt idx="413">
                  <c:v>-1.9738294930749852E-2</c:v>
                </c:pt>
                <c:pt idx="414">
                  <c:v>1.2982238569899735E-2</c:v>
                </c:pt>
                <c:pt idx="415">
                  <c:v>-1.3965748895151227E-2</c:v>
                </c:pt>
                <c:pt idx="416">
                  <c:v>2.3254895690308319E-2</c:v>
                </c:pt>
                <c:pt idx="417">
                  <c:v>1.29271834555281E-2</c:v>
                </c:pt>
                <c:pt idx="418">
                  <c:v>-1.199572059747283E-2</c:v>
                </c:pt>
                <c:pt idx="419">
                  <c:v>7.9519761482182739E-3</c:v>
                </c:pt>
                <c:pt idx="420">
                  <c:v>1.6966129123839706E-2</c:v>
                </c:pt>
                <c:pt idx="421">
                  <c:v>9.6342495191647538E-3</c:v>
                </c:pt>
                <c:pt idx="422">
                  <c:v>4.4375575222155685E-3</c:v>
                </c:pt>
                <c:pt idx="423">
                  <c:v>-6.9587679264218284E-3</c:v>
                </c:pt>
                <c:pt idx="424">
                  <c:v>5.4714531962243296E-3</c:v>
                </c:pt>
                <c:pt idx="425">
                  <c:v>1.3057527640874787E-2</c:v>
                </c:pt>
                <c:pt idx="426">
                  <c:v>2.2159889324176825E-3</c:v>
                </c:pt>
                <c:pt idx="427">
                  <c:v>-6.1740716686804744E-3</c:v>
                </c:pt>
                <c:pt idx="428">
                  <c:v>5.0645970526135573E-4</c:v>
                </c:pt>
                <c:pt idx="429">
                  <c:v>3.4166055470905973E-3</c:v>
                </c:pt>
                <c:pt idx="430">
                  <c:v>4.7468855679432325E-3</c:v>
                </c:pt>
                <c:pt idx="431">
                  <c:v>-2.2343363785603176E-5</c:v>
                </c:pt>
                <c:pt idx="432">
                  <c:v>-1.0267535840094192E-2</c:v>
                </c:pt>
                <c:pt idx="433">
                  <c:v>9.2153111425725184E-3</c:v>
                </c:pt>
                <c:pt idx="434">
                  <c:v>-1.4425985649377164E-2</c:v>
                </c:pt>
                <c:pt idx="435">
                  <c:v>8.5721464766460587E-3</c:v>
                </c:pt>
                <c:pt idx="436">
                  <c:v>7.1904604259712579E-4</c:v>
                </c:pt>
                <c:pt idx="437">
                  <c:v>-7.4081436784587508E-3</c:v>
                </c:pt>
                <c:pt idx="438">
                  <c:v>8.2388635385760422E-3</c:v>
                </c:pt>
                <c:pt idx="439">
                  <c:v>-2.5937660642345418E-2</c:v>
                </c:pt>
                <c:pt idx="440">
                  <c:v>-1.731557655137559E-2</c:v>
                </c:pt>
                <c:pt idx="441">
                  <c:v>1.5946051502877246E-2</c:v>
                </c:pt>
                <c:pt idx="442">
                  <c:v>1.2423823767018352E-2</c:v>
                </c:pt>
                <c:pt idx="443">
                  <c:v>-1.0011311453483237E-2</c:v>
                </c:pt>
                <c:pt idx="444">
                  <c:v>-3.4115706267599192E-3</c:v>
                </c:pt>
                <c:pt idx="445">
                  <c:v>4.2277875922355525E-3</c:v>
                </c:pt>
                <c:pt idx="446">
                  <c:v>2.0806079513715724E-2</c:v>
                </c:pt>
                <c:pt idx="447">
                  <c:v>2.0628086244830601E-3</c:v>
                </c:pt>
                <c:pt idx="448">
                  <c:v>4.321412757551003E-3</c:v>
                </c:pt>
                <c:pt idx="449">
                  <c:v>7.9794999820634108E-3</c:v>
                </c:pt>
                <c:pt idx="450">
                  <c:v>5.7471781456179686E-3</c:v>
                </c:pt>
                <c:pt idx="451">
                  <c:v>-9.0829231346110711E-4</c:v>
                </c:pt>
                <c:pt idx="452">
                  <c:v>6.751124354044336E-4</c:v>
                </c:pt>
                <c:pt idx="453">
                  <c:v>7.1260351536723103E-3</c:v>
                </c:pt>
                <c:pt idx="454">
                  <c:v>-6.588128914154885E-3</c:v>
                </c:pt>
                <c:pt idx="455">
                  <c:v>9.9922305878750676E-3</c:v>
                </c:pt>
                <c:pt idx="456">
                  <c:v>-4.2371522839553342E-3</c:v>
                </c:pt>
                <c:pt idx="457">
                  <c:v>1.3460015706715608E-2</c:v>
                </c:pt>
                <c:pt idx="458">
                  <c:v>2.2667478450293377E-3</c:v>
                </c:pt>
                <c:pt idx="459">
                  <c:v>2.7369572579906557E-3</c:v>
                </c:pt>
                <c:pt idx="460">
                  <c:v>3.9583467414047464E-3</c:v>
                </c:pt>
                <c:pt idx="461">
                  <c:v>2.4991887229457218E-3</c:v>
                </c:pt>
                <c:pt idx="462">
                  <c:v>1.302619367598906E-2</c:v>
                </c:pt>
                <c:pt idx="463">
                  <c:v>1.6286699996342913E-3</c:v>
                </c:pt>
                <c:pt idx="464">
                  <c:v>-1.6290107358783179E-3</c:v>
                </c:pt>
                <c:pt idx="465">
                  <c:v>5.9673093415178371E-3</c:v>
                </c:pt>
                <c:pt idx="466">
                  <c:v>-1.6542900899112537E-3</c:v>
                </c:pt>
                <c:pt idx="467">
                  <c:v>4.3781136612364299E-4</c:v>
                </c:pt>
                <c:pt idx="468">
                  <c:v>4.6856697445492599E-3</c:v>
                </c:pt>
                <c:pt idx="469">
                  <c:v>-1.3631716776011567E-3</c:v>
                </c:pt>
                <c:pt idx="470">
                  <c:v>3.6602963272284444E-3</c:v>
                </c:pt>
                <c:pt idx="471">
                  <c:v>8.1781340105598847E-3</c:v>
                </c:pt>
                <c:pt idx="472">
                  <c:v>5.0936753555466613E-3</c:v>
                </c:pt>
                <c:pt idx="473">
                  <c:v>4.8894282295150488E-3</c:v>
                </c:pt>
                <c:pt idx="474">
                  <c:v>-4.6234330739363316E-3</c:v>
                </c:pt>
                <c:pt idx="475">
                  <c:v>-1.8035200275910888E-3</c:v>
                </c:pt>
                <c:pt idx="476">
                  <c:v>2.0822402763639482E-3</c:v>
                </c:pt>
                <c:pt idx="477">
                  <c:v>3.4058619096771318E-3</c:v>
                </c:pt>
                <c:pt idx="478">
                  <c:v>8.2168132981965351E-3</c:v>
                </c:pt>
                <c:pt idx="479">
                  <c:v>5.3310071375756544E-3</c:v>
                </c:pt>
                <c:pt idx="480">
                  <c:v>1.548573595959966E-3</c:v>
                </c:pt>
                <c:pt idx="481">
                  <c:v>-5.7310560177126582E-4</c:v>
                </c:pt>
                <c:pt idx="482">
                  <c:v>-2.3464018737641208E-2</c:v>
                </c:pt>
                <c:pt idx="483">
                  <c:v>7.7260361216996767E-3</c:v>
                </c:pt>
                <c:pt idx="484">
                  <c:v>7.5293966455737818E-3</c:v>
                </c:pt>
                <c:pt idx="485">
                  <c:v>7.3692733468094379E-3</c:v>
                </c:pt>
                <c:pt idx="486">
                  <c:v>3.8977854757690829E-3</c:v>
                </c:pt>
                <c:pt idx="487">
                  <c:v>-1.9208100521946466E-3</c:v>
                </c:pt>
                <c:pt idx="488">
                  <c:v>1.000120937273494E-3</c:v>
                </c:pt>
                <c:pt idx="489">
                  <c:v>3.1536584168957412E-3</c:v>
                </c:pt>
                <c:pt idx="490">
                  <c:v>1.1504893246853616E-2</c:v>
                </c:pt>
                <c:pt idx="491">
                  <c:v>7.9241746136258923E-3</c:v>
                </c:pt>
                <c:pt idx="492">
                  <c:v>5.7308313176322621E-3</c:v>
                </c:pt>
                <c:pt idx="493">
                  <c:v>7.5576465518533667E-4</c:v>
                </c:pt>
                <c:pt idx="494">
                  <c:v>-3.6852323276331507E-4</c:v>
                </c:pt>
                <c:pt idx="495">
                  <c:v>1.3622419293915798E-2</c:v>
                </c:pt>
                <c:pt idx="496">
                  <c:v>1.9555071575158432E-3</c:v>
                </c:pt>
                <c:pt idx="497">
                  <c:v>5.8754483839635143E-4</c:v>
                </c:pt>
                <c:pt idx="498">
                  <c:v>1.5555879157711423E-3</c:v>
                </c:pt>
                <c:pt idx="499">
                  <c:v>9.033796267666476E-3</c:v>
                </c:pt>
                <c:pt idx="500">
                  <c:v>-2.0942919028743038E-3</c:v>
                </c:pt>
                <c:pt idx="501">
                  <c:v>-9.4633872992441262E-3</c:v>
                </c:pt>
                <c:pt idx="502">
                  <c:v>1.29156349396087E-2</c:v>
                </c:pt>
                <c:pt idx="503">
                  <c:v>-6.7086114892839837E-3</c:v>
                </c:pt>
                <c:pt idx="504">
                  <c:v>-2.8047073261671055E-3</c:v>
                </c:pt>
                <c:pt idx="505">
                  <c:v>1.0802235857960354E-2</c:v>
                </c:pt>
                <c:pt idx="506">
                  <c:v>-5.0729368338549253E-4</c:v>
                </c:pt>
                <c:pt idx="507">
                  <c:v>1.2002318032340427E-2</c:v>
                </c:pt>
                <c:pt idx="508">
                  <c:v>7.226059100357461E-3</c:v>
                </c:pt>
                <c:pt idx="509">
                  <c:v>-3.5049581917511279E-3</c:v>
                </c:pt>
                <c:pt idx="510">
                  <c:v>6.5880182202376321E-3</c:v>
                </c:pt>
                <c:pt idx="511">
                  <c:v>-4.1248973958399218E-4</c:v>
                </c:pt>
                <c:pt idx="512">
                  <c:v>9.1650589624381138E-3</c:v>
                </c:pt>
                <c:pt idx="513">
                  <c:v>9.1092033604625866E-3</c:v>
                </c:pt>
                <c:pt idx="514">
                  <c:v>-2.1782477814739649E-4</c:v>
                </c:pt>
                <c:pt idx="515">
                  <c:v>4.4232421918197458E-3</c:v>
                </c:pt>
                <c:pt idx="516">
                  <c:v>-4.8776532715818733E-3</c:v>
                </c:pt>
                <c:pt idx="517">
                  <c:v>7.7458344010189143E-3</c:v>
                </c:pt>
                <c:pt idx="518">
                  <c:v>-3.4344253388434762E-2</c:v>
                </c:pt>
                <c:pt idx="519">
                  <c:v>4.1789007894223315E-3</c:v>
                </c:pt>
                <c:pt idx="520">
                  <c:v>1.4617991830280404E-2</c:v>
                </c:pt>
                <c:pt idx="521">
                  <c:v>-1.2639105788505609E-2</c:v>
                </c:pt>
                <c:pt idx="522">
                  <c:v>1.1315125387707075E-2</c:v>
                </c:pt>
                <c:pt idx="523">
                  <c:v>-1.833719740064594E-2</c:v>
                </c:pt>
                <c:pt idx="524">
                  <c:v>1.904722377724373E-2</c:v>
                </c:pt>
                <c:pt idx="525">
                  <c:v>1.8544715567821366E-2</c:v>
                </c:pt>
                <c:pt idx="526">
                  <c:v>8.7863931520517809E-3</c:v>
                </c:pt>
                <c:pt idx="527">
                  <c:v>-2.903108738113053E-3</c:v>
                </c:pt>
                <c:pt idx="528">
                  <c:v>-6.0790510183159445E-3</c:v>
                </c:pt>
                <c:pt idx="529">
                  <c:v>1.9628444983439328E-2</c:v>
                </c:pt>
                <c:pt idx="530">
                  <c:v>2.660713937935261E-3</c:v>
                </c:pt>
                <c:pt idx="531">
                  <c:v>-9.8175295787400279E-4</c:v>
                </c:pt>
                <c:pt idx="532">
                  <c:v>5.6273904931176061E-3</c:v>
                </c:pt>
                <c:pt idx="533">
                  <c:v>-2.7317986913178291E-3</c:v>
                </c:pt>
                <c:pt idx="534">
                  <c:v>5.2977502757765166E-3</c:v>
                </c:pt>
                <c:pt idx="535">
                  <c:v>8.5839686574221878E-4</c:v>
                </c:pt>
                <c:pt idx="536">
                  <c:v>-7.0561863351366492E-3</c:v>
                </c:pt>
                <c:pt idx="537">
                  <c:v>-4.1147533594693031E-2</c:v>
                </c:pt>
                <c:pt idx="538">
                  <c:v>-6.8270509365527766E-3</c:v>
                </c:pt>
                <c:pt idx="539">
                  <c:v>-4.109157479291084E-2</c:v>
                </c:pt>
                <c:pt idx="540">
                  <c:v>-3.2741062437142275E-2</c:v>
                </c:pt>
                <c:pt idx="541">
                  <c:v>-6.5532117216015109E-2</c:v>
                </c:pt>
                <c:pt idx="542">
                  <c:v>2.647794668796279E-2</c:v>
                </c:pt>
                <c:pt idx="543">
                  <c:v>5.3282594492599145E-2</c:v>
                </c:pt>
                <c:pt idx="544">
                  <c:v>-2.1295729868346578E-2</c:v>
                </c:pt>
                <c:pt idx="545">
                  <c:v>1.3778116005473177E-2</c:v>
                </c:pt>
                <c:pt idx="546">
                  <c:v>-5.3832659608014199E-2</c:v>
                </c:pt>
                <c:pt idx="547">
                  <c:v>-4.1080444777602712E-2</c:v>
                </c:pt>
                <c:pt idx="548">
                  <c:v>-2.2981008318522213E-2</c:v>
                </c:pt>
                <c:pt idx="549">
                  <c:v>6.5362436346518222E-3</c:v>
                </c:pt>
                <c:pt idx="550">
                  <c:v>-9.755497165805245E-2</c:v>
                </c:pt>
                <c:pt idx="551">
                  <c:v>-3.0647347537638977E-2</c:v>
                </c:pt>
                <c:pt idx="552">
                  <c:v>-3.1698728485407168E-2</c:v>
                </c:pt>
                <c:pt idx="553">
                  <c:v>-4.4608958157355057E-2</c:v>
                </c:pt>
                <c:pt idx="554">
                  <c:v>6.7484518234827212E-3</c:v>
                </c:pt>
                <c:pt idx="555">
                  <c:v>-2.30561304785868E-2</c:v>
                </c:pt>
                <c:pt idx="556">
                  <c:v>2.1855591506036422E-2</c:v>
                </c:pt>
                <c:pt idx="557">
                  <c:v>-8.1115277423640553E-2</c:v>
                </c:pt>
                <c:pt idx="558">
                  <c:v>3.1297635774220185E-2</c:v>
                </c:pt>
                <c:pt idx="559">
                  <c:v>6.2125732369436443E-2</c:v>
                </c:pt>
                <c:pt idx="560">
                  <c:v>2.396170263142941E-2</c:v>
                </c:pt>
                <c:pt idx="561">
                  <c:v>2.921970120223015E-2</c:v>
                </c:pt>
                <c:pt idx="562">
                  <c:v>2.4502268046821978E-3</c:v>
                </c:pt>
                <c:pt idx="563">
                  <c:v>2.915560336869745E-2</c:v>
                </c:pt>
                <c:pt idx="564">
                  <c:v>-6.1212368291362416E-2</c:v>
                </c:pt>
                <c:pt idx="565">
                  <c:v>-2.0542450080949265E-2</c:v>
                </c:pt>
                <c:pt idx="566">
                  <c:v>3.0633238692490159E-2</c:v>
                </c:pt>
                <c:pt idx="567">
                  <c:v>3.3499426417323383E-2</c:v>
                </c:pt>
                <c:pt idx="568">
                  <c:v>7.8670559484400548E-2</c:v>
                </c:pt>
                <c:pt idx="569">
                  <c:v>-2.5724578370038245E-2</c:v>
                </c:pt>
                <c:pt idx="570">
                  <c:v>4.4865834971538995E-2</c:v>
                </c:pt>
                <c:pt idx="571">
                  <c:v>3.4478740063047589E-3</c:v>
                </c:pt>
                <c:pt idx="572">
                  <c:v>1.1562850437763202E-2</c:v>
                </c:pt>
                <c:pt idx="573">
                  <c:v>-3.6630191571753595E-3</c:v>
                </c:pt>
                <c:pt idx="574">
                  <c:v>2.5916705447594154E-3</c:v>
                </c:pt>
                <c:pt idx="575">
                  <c:v>2.0984999986302256E-2</c:v>
                </c:pt>
                <c:pt idx="576">
                  <c:v>2.3248734289067416E-3</c:v>
                </c:pt>
                <c:pt idx="577">
                  <c:v>-2.8190178706412813E-2</c:v>
                </c:pt>
                <c:pt idx="578">
                  <c:v>2.3032832396890409E-3</c:v>
                </c:pt>
                <c:pt idx="579">
                  <c:v>1.1490517495109953E-2</c:v>
                </c:pt>
                <c:pt idx="580">
                  <c:v>1.8839396088193656E-3</c:v>
                </c:pt>
                <c:pt idx="581">
                  <c:v>2.0395863419172953E-2</c:v>
                </c:pt>
                <c:pt idx="582">
                  <c:v>2.6099216011021789E-2</c:v>
                </c:pt>
                <c:pt idx="583">
                  <c:v>4.7061126264261611E-3</c:v>
                </c:pt>
                <c:pt idx="584">
                  <c:v>6.4810456559419929E-3</c:v>
                </c:pt>
                <c:pt idx="585">
                  <c:v>-2.7805482947534047E-2</c:v>
                </c:pt>
                <c:pt idx="586">
                  <c:v>-2.4700984681022373E-2</c:v>
                </c:pt>
                <c:pt idx="587">
                  <c:v>2.5793802144968209E-2</c:v>
                </c:pt>
                <c:pt idx="588">
                  <c:v>7.4090565024390355E-3</c:v>
                </c:pt>
                <c:pt idx="589">
                  <c:v>-1.4188239777281773E-3</c:v>
                </c:pt>
                <c:pt idx="590">
                  <c:v>1.4803943767708484E-2</c:v>
                </c:pt>
                <c:pt idx="591">
                  <c:v>3.8575320456576403E-3</c:v>
                </c:pt>
                <c:pt idx="592">
                  <c:v>1.1705405335947622E-2</c:v>
                </c:pt>
                <c:pt idx="593">
                  <c:v>-3.3319964525951942E-2</c:v>
                </c:pt>
                <c:pt idx="594">
                  <c:v>-3.3088140477624581E-2</c:v>
                </c:pt>
                <c:pt idx="595">
                  <c:v>1.7466622074191796E-2</c:v>
                </c:pt>
                <c:pt idx="596">
                  <c:v>3.9111777520731146E-2</c:v>
                </c:pt>
                <c:pt idx="597">
                  <c:v>1.6490881320869736E-2</c:v>
                </c:pt>
                <c:pt idx="598">
                  <c:v>3.102929650084409E-3</c:v>
                </c:pt>
                <c:pt idx="599">
                  <c:v>8.1388516656070876E-3</c:v>
                </c:pt>
                <c:pt idx="600">
                  <c:v>-9.0393930057645292E-3</c:v>
                </c:pt>
                <c:pt idx="601">
                  <c:v>2.5626240083578888E-2</c:v>
                </c:pt>
                <c:pt idx="602">
                  <c:v>5.9345086158653125E-3</c:v>
                </c:pt>
                <c:pt idx="603">
                  <c:v>1.4342356183285719E-2</c:v>
                </c:pt>
                <c:pt idx="604">
                  <c:v>-8.5855562838178818E-3</c:v>
                </c:pt>
                <c:pt idx="605">
                  <c:v>6.7880174785938394E-3</c:v>
                </c:pt>
                <c:pt idx="606">
                  <c:v>1.2111103759932376E-2</c:v>
                </c:pt>
                <c:pt idx="607">
                  <c:v>1.5469847721876913E-2</c:v>
                </c:pt>
                <c:pt idx="608">
                  <c:v>6.2429464321001075E-3</c:v>
                </c:pt>
                <c:pt idx="609">
                  <c:v>2.2798914705115417E-2</c:v>
                </c:pt>
                <c:pt idx="610">
                  <c:v>1.5821985656386733E-2</c:v>
                </c:pt>
                <c:pt idx="611">
                  <c:v>6.3777853216777074E-3</c:v>
                </c:pt>
                <c:pt idx="612">
                  <c:v>8.7616886058125294E-4</c:v>
                </c:pt>
                <c:pt idx="613">
                  <c:v>-3.7417556251486156E-2</c:v>
                </c:pt>
                <c:pt idx="614">
                  <c:v>-2.1883904179756268E-2</c:v>
                </c:pt>
                <c:pt idx="615">
                  <c:v>-3.347693024031595E-2</c:v>
                </c:pt>
                <c:pt idx="616">
                  <c:v>5.9097448317970577E-2</c:v>
                </c:pt>
                <c:pt idx="617">
                  <c:v>3.0090865350192999E-3</c:v>
                </c:pt>
                <c:pt idx="618">
                  <c:v>-1.3945873206143506E-2</c:v>
                </c:pt>
                <c:pt idx="619">
                  <c:v>1.7194389800512508E-2</c:v>
                </c:pt>
                <c:pt idx="620">
                  <c:v>-1.8868634034219754E-2</c:v>
                </c:pt>
                <c:pt idx="621">
                  <c:v>1.9586923610038321E-2</c:v>
                </c:pt>
                <c:pt idx="622">
                  <c:v>-9.5362859797598464E-3</c:v>
                </c:pt>
                <c:pt idx="623">
                  <c:v>-2.8745783299283897E-2</c:v>
                </c:pt>
                <c:pt idx="624">
                  <c:v>1.2339718111281948E-2</c:v>
                </c:pt>
                <c:pt idx="625">
                  <c:v>-2.3212178186374065E-2</c:v>
                </c:pt>
                <c:pt idx="626">
                  <c:v>1.4609713173588772E-2</c:v>
                </c:pt>
                <c:pt idx="627">
                  <c:v>2.4680686467590553E-2</c:v>
                </c:pt>
                <c:pt idx="628">
                  <c:v>1.6783729894000836E-2</c:v>
                </c:pt>
                <c:pt idx="629">
                  <c:v>5.7425179829365802E-3</c:v>
                </c:pt>
                <c:pt idx="630">
                  <c:v>5.5153466516947476E-3</c:v>
                </c:pt>
                <c:pt idx="631">
                  <c:v>-4.8014465712727765E-3</c:v>
                </c:pt>
                <c:pt idx="632">
                  <c:v>1.0502006450729769E-2</c:v>
                </c:pt>
                <c:pt idx="633">
                  <c:v>-9.1580582781592337E-3</c:v>
                </c:pt>
                <c:pt idx="634">
                  <c:v>2.2653158073433058E-2</c:v>
                </c:pt>
                <c:pt idx="635">
                  <c:v>-2.623503923052322E-2</c:v>
                </c:pt>
                <c:pt idx="636">
                  <c:v>3.5803954694679563E-2</c:v>
                </c:pt>
                <c:pt idx="637">
                  <c:v>-6.4650692487463754E-3</c:v>
                </c:pt>
                <c:pt idx="638">
                  <c:v>7.3690959162316903E-3</c:v>
                </c:pt>
                <c:pt idx="639">
                  <c:v>8.6778445200240515E-4</c:v>
                </c:pt>
                <c:pt idx="640">
                  <c:v>1.8821788189154705E-2</c:v>
                </c:pt>
                <c:pt idx="641">
                  <c:v>-4.7436118119149173E-3</c:v>
                </c:pt>
                <c:pt idx="642">
                  <c:v>7.6522080135231346E-3</c:v>
                </c:pt>
                <c:pt idx="643">
                  <c:v>-2.1077874677244892E-2</c:v>
                </c:pt>
                <c:pt idx="644">
                  <c:v>1.3549548553315792E-3</c:v>
                </c:pt>
                <c:pt idx="645">
                  <c:v>6.7651857334173155E-3</c:v>
                </c:pt>
                <c:pt idx="646">
                  <c:v>-2.068904375142764E-3</c:v>
                </c:pt>
                <c:pt idx="647">
                  <c:v>2.7020839806487875E-3</c:v>
                </c:pt>
                <c:pt idx="648">
                  <c:v>1.6559555041938737E-2</c:v>
                </c:pt>
                <c:pt idx="649">
                  <c:v>8.0341053485809034E-3</c:v>
                </c:pt>
                <c:pt idx="650">
                  <c:v>1.5054845279091451E-3</c:v>
                </c:pt>
                <c:pt idx="651">
                  <c:v>1.1833495118147602E-2</c:v>
                </c:pt>
                <c:pt idx="652">
                  <c:v>3.1546977580493496E-3</c:v>
                </c:pt>
                <c:pt idx="653">
                  <c:v>7.5523718167854036E-3</c:v>
                </c:pt>
                <c:pt idx="654">
                  <c:v>7.1678686741717635E-3</c:v>
                </c:pt>
                <c:pt idx="655">
                  <c:v>6.4744898871651876E-3</c:v>
                </c:pt>
                <c:pt idx="656">
                  <c:v>-5.0596470407712245E-3</c:v>
                </c:pt>
                <c:pt idx="657">
                  <c:v>7.7272360069687556E-3</c:v>
                </c:pt>
                <c:pt idx="658">
                  <c:v>-8.5794473789943993E-4</c:v>
                </c:pt>
                <c:pt idx="659">
                  <c:v>5.6313127929815722E-3</c:v>
                </c:pt>
                <c:pt idx="660">
                  <c:v>3.2600779716652683E-3</c:v>
                </c:pt>
                <c:pt idx="661">
                  <c:v>2.9779850512322015E-3</c:v>
                </c:pt>
                <c:pt idx="662">
                  <c:v>-1.1834365532178112E-2</c:v>
                </c:pt>
                <c:pt idx="663">
                  <c:v>1.0856821358054509E-2</c:v>
                </c:pt>
                <c:pt idx="664">
                  <c:v>1.3309886684304773E-2</c:v>
                </c:pt>
                <c:pt idx="665">
                  <c:v>7.7439950774883751E-3</c:v>
                </c:pt>
                <c:pt idx="666">
                  <c:v>6.2364396913594539E-3</c:v>
                </c:pt>
                <c:pt idx="667">
                  <c:v>1.4248384039854964E-2</c:v>
                </c:pt>
                <c:pt idx="668">
                  <c:v>4.4671510299492904E-3</c:v>
                </c:pt>
                <c:pt idx="669">
                  <c:v>6.530761247661521E-3</c:v>
                </c:pt>
                <c:pt idx="670">
                  <c:v>-3.3031610280848632E-5</c:v>
                </c:pt>
                <c:pt idx="671">
                  <c:v>1.4457846238891953E-2</c:v>
                </c:pt>
                <c:pt idx="672">
                  <c:v>8.6577476906646873E-3</c:v>
                </c:pt>
                <c:pt idx="673">
                  <c:v>-4.1940282437627985E-2</c:v>
                </c:pt>
                <c:pt idx="674">
                  <c:v>-3.1379502361247341E-2</c:v>
                </c:pt>
                <c:pt idx="675">
                  <c:v>2.2249068083047998E-5</c:v>
                </c:pt>
                <c:pt idx="676">
                  <c:v>1.7482218129183456E-2</c:v>
                </c:pt>
                <c:pt idx="677">
                  <c:v>-2.2897207604028257E-2</c:v>
                </c:pt>
                <c:pt idx="678">
                  <c:v>5.1264437008980883E-3</c:v>
                </c:pt>
                <c:pt idx="679">
                  <c:v>1.8063594204020338E-2</c:v>
                </c:pt>
                <c:pt idx="680">
                  <c:v>2.1986011694900115E-3</c:v>
                </c:pt>
                <c:pt idx="681">
                  <c:v>-2.4729766328934762E-2</c:v>
                </c:pt>
                <c:pt idx="682">
                  <c:v>4.9997353827953162E-3</c:v>
                </c:pt>
                <c:pt idx="683">
                  <c:v>-2.8216574078789664E-2</c:v>
                </c:pt>
                <c:pt idx="684">
                  <c:v>4.9404937474608196E-3</c:v>
                </c:pt>
                <c:pt idx="685">
                  <c:v>1.0587336003515285E-2</c:v>
                </c:pt>
                <c:pt idx="686">
                  <c:v>-3.7881915789992192E-2</c:v>
                </c:pt>
                <c:pt idx="687">
                  <c:v>5.1550777547641202E-3</c:v>
                </c:pt>
                <c:pt idx="688">
                  <c:v>3.9603833844072268E-2</c:v>
                </c:pt>
                <c:pt idx="689">
                  <c:v>7.5861144882553907E-3</c:v>
                </c:pt>
                <c:pt idx="690">
                  <c:v>-3.0280467893239078E-3</c:v>
                </c:pt>
                <c:pt idx="691">
                  <c:v>1.8367189043362216E-2</c:v>
                </c:pt>
                <c:pt idx="692">
                  <c:v>-1.784767359730027E-2</c:v>
                </c:pt>
                <c:pt idx="693">
                  <c:v>1.201787810605647E-2</c:v>
                </c:pt>
                <c:pt idx="694">
                  <c:v>1.7005649226568997E-2</c:v>
                </c:pt>
                <c:pt idx="695">
                  <c:v>-8.6613247885980269E-3</c:v>
                </c:pt>
                <c:pt idx="696">
                  <c:v>2.0078477446591313E-2</c:v>
                </c:pt>
                <c:pt idx="697">
                  <c:v>1.0589654055676743E-2</c:v>
                </c:pt>
                <c:pt idx="698">
                  <c:v>1.6158572272569456E-2</c:v>
                </c:pt>
                <c:pt idx="699">
                  <c:v>1.3619074666808378E-2</c:v>
                </c:pt>
                <c:pt idx="700">
                  <c:v>-6.1752092773992929E-3</c:v>
                </c:pt>
                <c:pt idx="701">
                  <c:v>-2.2930445076833009E-2</c:v>
                </c:pt>
                <c:pt idx="702">
                  <c:v>1.5970297792803012E-2</c:v>
                </c:pt>
                <c:pt idx="703">
                  <c:v>8.9567862730642535E-4</c:v>
                </c:pt>
                <c:pt idx="704">
                  <c:v>-2.0142622589138477E-2</c:v>
                </c:pt>
                <c:pt idx="705">
                  <c:v>1.0396005565419168E-3</c:v>
                </c:pt>
                <c:pt idx="706">
                  <c:v>2.8974673196438506E-4</c:v>
                </c:pt>
                <c:pt idx="707">
                  <c:v>1.0962386595542674E-2</c:v>
                </c:pt>
                <c:pt idx="708">
                  <c:v>-8.2340608514062819E-3</c:v>
                </c:pt>
                <c:pt idx="709">
                  <c:v>-1.4112741968175574E-2</c:v>
                </c:pt>
                <c:pt idx="710">
                  <c:v>-2.3291884206556656E-2</c:v>
                </c:pt>
                <c:pt idx="711">
                  <c:v>-2.5654664736805471E-2</c:v>
                </c:pt>
                <c:pt idx="712">
                  <c:v>7.4614871155131756E-3</c:v>
                </c:pt>
                <c:pt idx="713">
                  <c:v>1.8872983024906956E-3</c:v>
                </c:pt>
                <c:pt idx="714">
                  <c:v>1.6791262088009424E-2</c:v>
                </c:pt>
                <c:pt idx="715">
                  <c:v>2.8230871938392119E-2</c:v>
                </c:pt>
                <c:pt idx="716">
                  <c:v>3.106640907166331E-2</c:v>
                </c:pt>
                <c:pt idx="717">
                  <c:v>9.3972794806701926E-3</c:v>
                </c:pt>
                <c:pt idx="718">
                  <c:v>2.8546397536813078E-2</c:v>
                </c:pt>
                <c:pt idx="719">
                  <c:v>-1.4088132279225164E-2</c:v>
                </c:pt>
                <c:pt idx="720">
                  <c:v>8.2805888191429932E-3</c:v>
                </c:pt>
                <c:pt idx="721">
                  <c:v>6.2960354218930936E-4</c:v>
                </c:pt>
                <c:pt idx="722">
                  <c:v>-2.944146505089242E-3</c:v>
                </c:pt>
                <c:pt idx="723">
                  <c:v>1.8405398785299343E-2</c:v>
                </c:pt>
                <c:pt idx="724">
                  <c:v>4.5717271387688508E-3</c:v>
                </c:pt>
                <c:pt idx="725">
                  <c:v>1.4898237516851719E-3</c:v>
                </c:pt>
                <c:pt idx="726">
                  <c:v>-1.8837728962534495E-2</c:v>
                </c:pt>
                <c:pt idx="727">
                  <c:v>8.2248364327634459E-3</c:v>
                </c:pt>
                <c:pt idx="728">
                  <c:v>-3.8197034807811682E-3</c:v>
                </c:pt>
                <c:pt idx="729">
                  <c:v>1.1077904558505294E-2</c:v>
                </c:pt>
                <c:pt idx="730">
                  <c:v>1.5817858814984983E-2</c:v>
                </c:pt>
                <c:pt idx="731">
                  <c:v>1.9490068863085728E-3</c:v>
                </c:pt>
                <c:pt idx="732">
                  <c:v>-7.6352941785633632E-4</c:v>
                </c:pt>
                <c:pt idx="733">
                  <c:v>5.0967303518397473E-3</c:v>
                </c:pt>
                <c:pt idx="734">
                  <c:v>3.7123795065570073E-3</c:v>
                </c:pt>
                <c:pt idx="735">
                  <c:v>6.0889014168224705E-3</c:v>
                </c:pt>
                <c:pt idx="736">
                  <c:v>1.7979611997653014E-3</c:v>
                </c:pt>
                <c:pt idx="737">
                  <c:v>9.3934351861448152E-3</c:v>
                </c:pt>
                <c:pt idx="738">
                  <c:v>-3.3804884383386198E-3</c:v>
                </c:pt>
                <c:pt idx="739">
                  <c:v>9.0590020758840335E-3</c:v>
                </c:pt>
                <c:pt idx="740">
                  <c:v>-1.6183813815808953E-2</c:v>
                </c:pt>
                <c:pt idx="741">
                  <c:v>-2.740553213521782E-4</c:v>
                </c:pt>
                <c:pt idx="742">
                  <c:v>7.7751050494917163E-3</c:v>
                </c:pt>
                <c:pt idx="743">
                  <c:v>-2.3772671343580886E-3</c:v>
                </c:pt>
                <c:pt idx="744">
                  <c:v>1.1565553374413807E-2</c:v>
                </c:pt>
                <c:pt idx="745">
                  <c:v>7.0626930417030161E-3</c:v>
                </c:pt>
                <c:pt idx="746">
                  <c:v>3.9557208028693164E-3</c:v>
                </c:pt>
                <c:pt idx="747">
                  <c:v>-1.2914440846666705E-2</c:v>
                </c:pt>
                <c:pt idx="748">
                  <c:v>5.7949605542442486E-3</c:v>
                </c:pt>
                <c:pt idx="749">
                  <c:v>-8.4225987784269734E-4</c:v>
                </c:pt>
                <c:pt idx="750">
                  <c:v>1.0542982710819051E-3</c:v>
                </c:pt>
                <c:pt idx="751">
                  <c:v>1.118846719990256E-2</c:v>
                </c:pt>
                <c:pt idx="752">
                  <c:v>1.0397978775536611E-2</c:v>
                </c:pt>
                <c:pt idx="753">
                  <c:v>-4.0818718849486195E-3</c:v>
                </c:pt>
                <c:pt idx="754">
                  <c:v>-2.0484259918690951E-4</c:v>
                </c:pt>
                <c:pt idx="755">
                  <c:v>1.1900317446515273E-2</c:v>
                </c:pt>
                <c:pt idx="756">
                  <c:v>-2.3100133254962487E-2</c:v>
                </c:pt>
                <c:pt idx="757">
                  <c:v>5.912158219146561E-3</c:v>
                </c:pt>
                <c:pt idx="758">
                  <c:v>1.9374518863444771E-2</c:v>
                </c:pt>
                <c:pt idx="759">
                  <c:v>1.8373832657316031E-2</c:v>
                </c:pt>
                <c:pt idx="760">
                  <c:v>-3.3277696360342812E-3</c:v>
                </c:pt>
                <c:pt idx="761">
                  <c:v>3.033484794944236E-4</c:v>
                </c:pt>
                <c:pt idx="762">
                  <c:v>1.0480521436719713E-3</c:v>
                </c:pt>
                <c:pt idx="763">
                  <c:v>5.2771310139839113E-3</c:v>
                </c:pt>
                <c:pt idx="764">
                  <c:v>-8.3745287897542126E-3</c:v>
                </c:pt>
                <c:pt idx="765">
                  <c:v>-1.5727456959100355E-3</c:v>
                </c:pt>
                <c:pt idx="766">
                  <c:v>1.279558270890958E-2</c:v>
                </c:pt>
                <c:pt idx="767">
                  <c:v>1.5045318089146421E-2</c:v>
                </c:pt>
                <c:pt idx="768">
                  <c:v>-3.7362194387671587E-3</c:v>
                </c:pt>
                <c:pt idx="769">
                  <c:v>3.4023331753610248E-3</c:v>
                </c:pt>
                <c:pt idx="770">
                  <c:v>4.7161423484229324E-3</c:v>
                </c:pt>
                <c:pt idx="771">
                  <c:v>-8.2175049576623544E-3</c:v>
                </c:pt>
                <c:pt idx="772">
                  <c:v>-2.7860418728100095E-2</c:v>
                </c:pt>
                <c:pt idx="773">
                  <c:v>8.6804686586136413E-3</c:v>
                </c:pt>
                <c:pt idx="774">
                  <c:v>-1.5865912173973817E-2</c:v>
                </c:pt>
                <c:pt idx="775">
                  <c:v>2.2102309280178162E-2</c:v>
                </c:pt>
                <c:pt idx="776">
                  <c:v>1.7597554108669707E-2</c:v>
                </c:pt>
                <c:pt idx="777">
                  <c:v>-4.1587603629281416E-4</c:v>
                </c:pt>
                <c:pt idx="778">
                  <c:v>1.5106049752037519E-2</c:v>
                </c:pt>
                <c:pt idx="779">
                  <c:v>5.7144258428199583E-3</c:v>
                </c:pt>
                <c:pt idx="780">
                  <c:v>6.9191575331658348E-3</c:v>
                </c:pt>
                <c:pt idx="781">
                  <c:v>4.3232782622135363E-3</c:v>
                </c:pt>
                <c:pt idx="782">
                  <c:v>-6.5174569696271846E-4</c:v>
                </c:pt>
                <c:pt idx="783">
                  <c:v>-7.7927950487572989E-4</c:v>
                </c:pt>
                <c:pt idx="784">
                  <c:v>1.0268383413791863E-2</c:v>
                </c:pt>
                <c:pt idx="785">
                  <c:v>-6.3259852129377899E-3</c:v>
                </c:pt>
                <c:pt idx="786">
                  <c:v>-6.1321870148607713E-5</c:v>
                </c:pt>
                <c:pt idx="787">
                  <c:v>2.6314147796483757E-3</c:v>
                </c:pt>
                <c:pt idx="788">
                  <c:v>-1.1347010864903747E-2</c:v>
                </c:pt>
                <c:pt idx="789">
                  <c:v>-8.9798497346118278E-3</c:v>
                </c:pt>
                <c:pt idx="790">
                  <c:v>6.5445765674140947E-3</c:v>
                </c:pt>
                <c:pt idx="791">
                  <c:v>1.5122131103242892E-2</c:v>
                </c:pt>
                <c:pt idx="792">
                  <c:v>-2.5523207192219812E-2</c:v>
                </c:pt>
                <c:pt idx="793">
                  <c:v>1.8206808575851943E-3</c:v>
                </c:pt>
                <c:pt idx="794">
                  <c:v>2.164984135133035E-2</c:v>
                </c:pt>
                <c:pt idx="795">
                  <c:v>-1.2804735988823396E-2</c:v>
                </c:pt>
                <c:pt idx="796">
                  <c:v>-1.4989541362254182E-2</c:v>
                </c:pt>
                <c:pt idx="797">
                  <c:v>-7.9072566956092383E-3</c:v>
                </c:pt>
                <c:pt idx="798">
                  <c:v>1.840248014113759E-2</c:v>
                </c:pt>
                <c:pt idx="799">
                  <c:v>3.4366740888983277E-3</c:v>
                </c:pt>
                <c:pt idx="800">
                  <c:v>1.4516243497154762E-2</c:v>
                </c:pt>
                <c:pt idx="801">
                  <c:v>8.8293135475998649E-3</c:v>
                </c:pt>
                <c:pt idx="802">
                  <c:v>3.8762662039205399E-3</c:v>
                </c:pt>
                <c:pt idx="803">
                  <c:v>7.0510920995598943E-3</c:v>
                </c:pt>
                <c:pt idx="804">
                  <c:v>1.1080855026209414E-2</c:v>
                </c:pt>
                <c:pt idx="805">
                  <c:v>-7.2489985959146843E-3</c:v>
                </c:pt>
                <c:pt idx="806">
                  <c:v>2.1561104542460151E-3</c:v>
                </c:pt>
                <c:pt idx="807">
                  <c:v>-1.2874591242489641E-2</c:v>
                </c:pt>
                <c:pt idx="808">
                  <c:v>1.9683609307896864E-3</c:v>
                </c:pt>
                <c:pt idx="809">
                  <c:v>7.9642354991947828E-3</c:v>
                </c:pt>
                <c:pt idx="810">
                  <c:v>-5.1569053503249893E-3</c:v>
                </c:pt>
                <c:pt idx="811">
                  <c:v>-1.3072845362460287E-2</c:v>
                </c:pt>
                <c:pt idx="812">
                  <c:v>1.3654792737512961E-2</c:v>
                </c:pt>
                <c:pt idx="813">
                  <c:v>1.8311721626326116E-2</c:v>
                </c:pt>
                <c:pt idx="814">
                  <c:v>-1.1673865695395688E-3</c:v>
                </c:pt>
                <c:pt idx="815">
                  <c:v>2.1448300734629067E-3</c:v>
                </c:pt>
                <c:pt idx="816">
                  <c:v>9.333807544118335E-3</c:v>
                </c:pt>
                <c:pt idx="817">
                  <c:v>1.4560316495517041E-2</c:v>
                </c:pt>
                <c:pt idx="818">
                  <c:v>1.424894657849941E-2</c:v>
                </c:pt>
                <c:pt idx="819">
                  <c:v>4.1721415209612791E-4</c:v>
                </c:pt>
                <c:pt idx="820">
                  <c:v>5.9242013250221694E-3</c:v>
                </c:pt>
                <c:pt idx="821">
                  <c:v>2.8337533097923381E-3</c:v>
                </c:pt>
                <c:pt idx="822">
                  <c:v>1.0051286187447417E-2</c:v>
                </c:pt>
                <c:pt idx="823">
                  <c:v>2.5694901005343324E-3</c:v>
                </c:pt>
                <c:pt idx="824">
                  <c:v>4.5192182365168766E-3</c:v>
                </c:pt>
                <c:pt idx="825">
                  <c:v>2.5043346697381681E-4</c:v>
                </c:pt>
                <c:pt idx="826">
                  <c:v>1.1782719359187149E-2</c:v>
                </c:pt>
                <c:pt idx="827">
                  <c:v>2.6347257482026744E-3</c:v>
                </c:pt>
                <c:pt idx="828">
                  <c:v>-5.7550144409517284E-3</c:v>
                </c:pt>
                <c:pt idx="829">
                  <c:v>-9.0688389802418643E-3</c:v>
                </c:pt>
                <c:pt idx="830">
                  <c:v>1.4233770850231494E-2</c:v>
                </c:pt>
                <c:pt idx="831">
                  <c:v>-9.3395149965387302E-3</c:v>
                </c:pt>
                <c:pt idx="832">
                  <c:v>1.5524260422114671E-2</c:v>
                </c:pt>
                <c:pt idx="833">
                  <c:v>1.8567220813454845E-3</c:v>
                </c:pt>
                <c:pt idx="834">
                  <c:v>-1.5293606742919417E-4</c:v>
                </c:pt>
                <c:pt idx="835">
                  <c:v>7.4711367956563643E-3</c:v>
                </c:pt>
                <c:pt idx="836">
                  <c:v>-1.7108285110742315E-3</c:v>
                </c:pt>
                <c:pt idx="837">
                  <c:v>-1.1057450593708058E-3</c:v>
                </c:pt>
                <c:pt idx="838">
                  <c:v>-3.2809577635566148E-3</c:v>
                </c:pt>
                <c:pt idx="839">
                  <c:v>2.0473720224784139E-4</c:v>
                </c:pt>
                <c:pt idx="840">
                  <c:v>-1.6902527383292575E-3</c:v>
                </c:pt>
                <c:pt idx="841">
                  <c:v>1.384166843999717E-2</c:v>
                </c:pt>
                <c:pt idx="842">
                  <c:v>6.4775731060996797E-3</c:v>
                </c:pt>
                <c:pt idx="843">
                  <c:v>-2.4129817047749788E-2</c:v>
                </c:pt>
                <c:pt idx="844">
                  <c:v>-5.5335971717721836E-3</c:v>
                </c:pt>
                <c:pt idx="845">
                  <c:v>-1.7288117954741018E-2</c:v>
                </c:pt>
                <c:pt idx="846">
                  <c:v>1.8405937203873735E-2</c:v>
                </c:pt>
                <c:pt idx="847">
                  <c:v>1.3693612748640439E-2</c:v>
                </c:pt>
                <c:pt idx="848">
                  <c:v>-4.3507515561188822E-4</c:v>
                </c:pt>
                <c:pt idx="849">
                  <c:v>-2.1053510488214303E-2</c:v>
                </c:pt>
                <c:pt idx="850">
                  <c:v>8.4192710967711977E-3</c:v>
                </c:pt>
                <c:pt idx="851">
                  <c:v>1.5706477397419788E-2</c:v>
                </c:pt>
                <c:pt idx="852">
                  <c:v>1.3288553273807951E-3</c:v>
                </c:pt>
                <c:pt idx="853">
                  <c:v>1.2142388254223658E-2</c:v>
                </c:pt>
                <c:pt idx="854">
                  <c:v>-3.7157638230458272E-3</c:v>
                </c:pt>
                <c:pt idx="855">
                  <c:v>4.1088375888940227E-3</c:v>
                </c:pt>
                <c:pt idx="856">
                  <c:v>3.6221560544323229E-3</c:v>
                </c:pt>
                <c:pt idx="857">
                  <c:v>2.647422357178731E-3</c:v>
                </c:pt>
                <c:pt idx="858">
                  <c:v>-2.2300533224421477E-3</c:v>
                </c:pt>
                <c:pt idx="859">
                  <c:v>-4.045747416722833E-3</c:v>
                </c:pt>
                <c:pt idx="860">
                  <c:v>5.4550547384336267E-3</c:v>
                </c:pt>
                <c:pt idx="861">
                  <c:v>8.1544397700880639E-3</c:v>
                </c:pt>
                <c:pt idx="862">
                  <c:v>2.2381633613580039E-3</c:v>
                </c:pt>
                <c:pt idx="863">
                  <c:v>5.7731533884774187E-4</c:v>
                </c:pt>
                <c:pt idx="864">
                  <c:v>-5.5772285977786183E-4</c:v>
                </c:pt>
                <c:pt idx="865">
                  <c:v>5.3272096058416775E-3</c:v>
                </c:pt>
                <c:pt idx="866">
                  <c:v>2.5274797399011074E-3</c:v>
                </c:pt>
                <c:pt idx="867">
                  <c:v>3.0119988829554155E-3</c:v>
                </c:pt>
                <c:pt idx="868">
                  <c:v>-1.1704851179430785E-3</c:v>
                </c:pt>
                <c:pt idx="869">
                  <c:v>-8.1412787582114312E-3</c:v>
                </c:pt>
                <c:pt idx="870">
                  <c:v>-4.093475474968189E-3</c:v>
                </c:pt>
                <c:pt idx="871">
                  <c:v>-9.1595665188479222E-3</c:v>
                </c:pt>
                <c:pt idx="872">
                  <c:v>1.6947221814883638E-2</c:v>
                </c:pt>
                <c:pt idx="873">
                  <c:v>8.5486564118611979E-3</c:v>
                </c:pt>
                <c:pt idx="874">
                  <c:v>3.2390715391891582E-3</c:v>
                </c:pt>
                <c:pt idx="875">
                  <c:v>6.2704827491543418E-3</c:v>
                </c:pt>
                <c:pt idx="876">
                  <c:v>4.0764697161644369E-3</c:v>
                </c:pt>
                <c:pt idx="877">
                  <c:v>3.4076366682892368E-3</c:v>
                </c:pt>
                <c:pt idx="878">
                  <c:v>4.1738456166953968E-5</c:v>
                </c:pt>
                <c:pt idx="879">
                  <c:v>3.9501836986314022E-3</c:v>
                </c:pt>
                <c:pt idx="880">
                  <c:v>8.7825185750663153E-3</c:v>
                </c:pt>
                <c:pt idx="881">
                  <c:v>9.9454389926556027E-3</c:v>
                </c:pt>
                <c:pt idx="882">
                  <c:v>-8.301368321024221E-4</c:v>
                </c:pt>
                <c:pt idx="883">
                  <c:v>-8.3750556134275407E-3</c:v>
                </c:pt>
                <c:pt idx="884">
                  <c:v>3.3861418271853832E-3</c:v>
                </c:pt>
                <c:pt idx="885">
                  <c:v>1.3915866873782783E-2</c:v>
                </c:pt>
                <c:pt idx="886">
                  <c:v>3.4622291186562262E-3</c:v>
                </c:pt>
                <c:pt idx="887">
                  <c:v>5.4347894546246983E-4</c:v>
                </c:pt>
                <c:pt idx="888">
                  <c:v>-2.5391563833260869E-3</c:v>
                </c:pt>
                <c:pt idx="889">
                  <c:v>3.5089560101360287E-4</c:v>
                </c:pt>
                <c:pt idx="890">
                  <c:v>-2.1140234256460971E-2</c:v>
                </c:pt>
                <c:pt idx="891">
                  <c:v>-8.9166156015998629E-3</c:v>
                </c:pt>
                <c:pt idx="892">
                  <c:v>2.1096083109004179E-2</c:v>
                </c:pt>
                <c:pt idx="893">
                  <c:v>1.0020728012800498E-2</c:v>
                </c:pt>
                <c:pt idx="894">
                  <c:v>6.8813423199667358E-3</c:v>
                </c:pt>
                <c:pt idx="895">
                  <c:v>9.389562260466118E-3</c:v>
                </c:pt>
                <c:pt idx="896">
                  <c:v>2.8814142985223272E-3</c:v>
                </c:pt>
                <c:pt idx="897">
                  <c:v>-3.219578679766839E-3</c:v>
                </c:pt>
                <c:pt idx="898">
                  <c:v>1.0279861685178538E-3</c:v>
                </c:pt>
                <c:pt idx="899">
                  <c:v>-1.7267594236588851E-3</c:v>
                </c:pt>
                <c:pt idx="900">
                  <c:v>4.375849152099885E-3</c:v>
                </c:pt>
                <c:pt idx="901">
                  <c:v>-3.4377905307561843E-3</c:v>
                </c:pt>
                <c:pt idx="902">
                  <c:v>7.821045221442606E-3</c:v>
                </c:pt>
                <c:pt idx="903">
                  <c:v>-1.3027266270610896E-3</c:v>
                </c:pt>
                <c:pt idx="904">
                  <c:v>6.9000212156564459E-3</c:v>
                </c:pt>
                <c:pt idx="905">
                  <c:v>3.4406401903946914E-3</c:v>
                </c:pt>
                <c:pt idx="906">
                  <c:v>2.4148766677705466E-4</c:v>
                </c:pt>
                <c:pt idx="907">
                  <c:v>2.7468458419752416E-3</c:v>
                </c:pt>
                <c:pt idx="908">
                  <c:v>2.0007544932905915E-3</c:v>
                </c:pt>
                <c:pt idx="909">
                  <c:v>6.4197570589750279E-3</c:v>
                </c:pt>
                <c:pt idx="910">
                  <c:v>-1.1555446291790662E-4</c:v>
                </c:pt>
                <c:pt idx="911">
                  <c:v>9.7481142931399507E-4</c:v>
                </c:pt>
                <c:pt idx="912">
                  <c:v>-5.5045288171326305E-3</c:v>
                </c:pt>
                <c:pt idx="913">
                  <c:v>-1.6908415178344949E-2</c:v>
                </c:pt>
                <c:pt idx="914">
                  <c:v>9.3093054624041483E-3</c:v>
                </c:pt>
                <c:pt idx="915">
                  <c:v>1.2701308839005703E-2</c:v>
                </c:pt>
                <c:pt idx="916">
                  <c:v>1.0945241467963284E-2</c:v>
                </c:pt>
                <c:pt idx="917">
                  <c:v>2.625649852191611E-3</c:v>
                </c:pt>
                <c:pt idx="918">
                  <c:v>1.8109119578198093E-3</c:v>
                </c:pt>
                <c:pt idx="919">
                  <c:v>-5.0029980828486783E-3</c:v>
                </c:pt>
                <c:pt idx="920">
                  <c:v>1.2513835092767624E-2</c:v>
                </c:pt>
                <c:pt idx="921">
                  <c:v>5.5268993909334619E-3</c:v>
                </c:pt>
                <c:pt idx="922">
                  <c:v>5.5597878698869204E-4</c:v>
                </c:pt>
                <c:pt idx="923">
                  <c:v>2.4998013709367356E-3</c:v>
                </c:pt>
                <c:pt idx="924">
                  <c:v>2.3067571100888139E-4</c:v>
                </c:pt>
                <c:pt idx="925">
                  <c:v>1.702306802129626E-3</c:v>
                </c:pt>
                <c:pt idx="926">
                  <c:v>-4.2518548069698427E-3</c:v>
                </c:pt>
                <c:pt idx="927">
                  <c:v>-6.5844786592646068E-4</c:v>
                </c:pt>
                <c:pt idx="928">
                  <c:v>-9.6424246967782888E-4</c:v>
                </c:pt>
                <c:pt idx="929">
                  <c:v>-8.7032158667933821E-3</c:v>
                </c:pt>
                <c:pt idx="930">
                  <c:v>2.1760799025568657E-3</c:v>
                </c:pt>
                <c:pt idx="931">
                  <c:v>-8.6811119140493501E-3</c:v>
                </c:pt>
                <c:pt idx="932">
                  <c:v>9.6227719064192006E-3</c:v>
                </c:pt>
                <c:pt idx="933">
                  <c:v>-1.3509309652191754E-3</c:v>
                </c:pt>
                <c:pt idx="934">
                  <c:v>-1.9328431463681562E-2</c:v>
                </c:pt>
                <c:pt idx="935">
                  <c:v>-7.8251167431122332E-3</c:v>
                </c:pt>
                <c:pt idx="936">
                  <c:v>-1.3016993514138803E-3</c:v>
                </c:pt>
                <c:pt idx="937">
                  <c:v>1.2694885242722933E-2</c:v>
                </c:pt>
                <c:pt idx="938">
                  <c:v>1.0206256860938314E-2</c:v>
                </c:pt>
                <c:pt idx="939">
                  <c:v>2.0556549418365251E-3</c:v>
                </c:pt>
                <c:pt idx="940">
                  <c:v>-5.9562842524603348E-3</c:v>
                </c:pt>
                <c:pt idx="941">
                  <c:v>-1.6572450290735296E-2</c:v>
                </c:pt>
                <c:pt idx="942">
                  <c:v>3.346833196726978E-3</c:v>
                </c:pt>
                <c:pt idx="943">
                  <c:v>-1.5640344408473346E-2</c:v>
                </c:pt>
                <c:pt idx="944">
                  <c:v>1.0517678798979697E-2</c:v>
                </c:pt>
                <c:pt idx="945">
                  <c:v>-1.1183930959468411E-2</c:v>
                </c:pt>
                <c:pt idx="946">
                  <c:v>3.8196632266224665E-3</c:v>
                </c:pt>
                <c:pt idx="947">
                  <c:v>2.0288992379234278E-2</c:v>
                </c:pt>
                <c:pt idx="948">
                  <c:v>7.7063038953653828E-3</c:v>
                </c:pt>
                <c:pt idx="949">
                  <c:v>-5.551415848042072E-3</c:v>
                </c:pt>
                <c:pt idx="950">
                  <c:v>-4.3775800337628942E-3</c:v>
                </c:pt>
                <c:pt idx="951">
                  <c:v>-2.3067278117090695E-3</c:v>
                </c:pt>
                <c:pt idx="952">
                  <c:v>9.5431656239859039E-3</c:v>
                </c:pt>
                <c:pt idx="953">
                  <c:v>1.9046923877254391E-2</c:v>
                </c:pt>
                <c:pt idx="954">
                  <c:v>5.6082188483812367E-3</c:v>
                </c:pt>
                <c:pt idx="955">
                  <c:v>1.0771329695406503E-2</c:v>
                </c:pt>
                <c:pt idx="956">
                  <c:v>8.7905026746467069E-3</c:v>
                </c:pt>
                <c:pt idx="957">
                  <c:v>3.1282394248005815E-3</c:v>
                </c:pt>
                <c:pt idx="958">
                  <c:v>4.8930762888702494E-3</c:v>
                </c:pt>
                <c:pt idx="959">
                  <c:v>3.0444621212051244E-3</c:v>
                </c:pt>
                <c:pt idx="960">
                  <c:v>8.0923759572663172E-3</c:v>
                </c:pt>
                <c:pt idx="961">
                  <c:v>1.2788196154681342E-3</c:v>
                </c:pt>
                <c:pt idx="962">
                  <c:v>-4.2281854694807908E-3</c:v>
                </c:pt>
                <c:pt idx="963">
                  <c:v>3.7502480781116928E-3</c:v>
                </c:pt>
                <c:pt idx="964">
                  <c:v>1.1717843268135818E-2</c:v>
                </c:pt>
                <c:pt idx="965">
                  <c:v>1.6184976540005174E-3</c:v>
                </c:pt>
                <c:pt idx="966">
                  <c:v>5.8035604594548294E-3</c:v>
                </c:pt>
                <c:pt idx="967">
                  <c:v>1.003648566773427E-2</c:v>
                </c:pt>
                <c:pt idx="968">
                  <c:v>1.1110908099134011E-2</c:v>
                </c:pt>
                <c:pt idx="969">
                  <c:v>1.462445072664271E-3</c:v>
                </c:pt>
                <c:pt idx="970">
                  <c:v>2.4641047584519227E-3</c:v>
                </c:pt>
                <c:pt idx="971">
                  <c:v>-9.6929515440744123E-3</c:v>
                </c:pt>
                <c:pt idx="972">
                  <c:v>-2.2661329732900195E-3</c:v>
                </c:pt>
                <c:pt idx="973">
                  <c:v>-3.5014139858848925E-4</c:v>
                </c:pt>
                <c:pt idx="974">
                  <c:v>1.0489290931911137E-2</c:v>
                </c:pt>
                <c:pt idx="975">
                  <c:v>-1.9716463735656121E-3</c:v>
                </c:pt>
                <c:pt idx="976">
                  <c:v>7.07725607834595E-3</c:v>
                </c:pt>
                <c:pt idx="977">
                  <c:v>6.1424664564152087E-4</c:v>
                </c:pt>
                <c:pt idx="978">
                  <c:v>3.0141838374327969E-3</c:v>
                </c:pt>
                <c:pt idx="979">
                  <c:v>1.8390440321715941E-3</c:v>
                </c:pt>
                <c:pt idx="980">
                  <c:v>-8.6885899447459516E-3</c:v>
                </c:pt>
                <c:pt idx="981">
                  <c:v>6.7262459361831675E-5</c:v>
                </c:pt>
                <c:pt idx="982">
                  <c:v>-2.3424367708532595E-3</c:v>
                </c:pt>
                <c:pt idx="983">
                  <c:v>-9.4686118500385778E-3</c:v>
                </c:pt>
                <c:pt idx="984">
                  <c:v>4.1289973642389451E-3</c:v>
                </c:pt>
                <c:pt idx="985">
                  <c:v>-9.9742666629564058E-3</c:v>
                </c:pt>
                <c:pt idx="986">
                  <c:v>-2.8108526564041017E-2</c:v>
                </c:pt>
                <c:pt idx="987">
                  <c:v>2.5382971412669764E-2</c:v>
                </c:pt>
                <c:pt idx="988">
                  <c:v>-1.1182023930023733E-2</c:v>
                </c:pt>
                <c:pt idx="989">
                  <c:v>2.4824961326010728E-2</c:v>
                </c:pt>
                <c:pt idx="990">
                  <c:v>1.7521933806616284E-2</c:v>
                </c:pt>
                <c:pt idx="991">
                  <c:v>8.7447397604378709E-4</c:v>
                </c:pt>
                <c:pt idx="992">
                  <c:v>-1.1794233870887183E-4</c:v>
                </c:pt>
                <c:pt idx="993">
                  <c:v>7.2292647306713359E-3</c:v>
                </c:pt>
                <c:pt idx="994">
                  <c:v>-1.8434870274009633E-2</c:v>
                </c:pt>
                <c:pt idx="995">
                  <c:v>-1.037252988914691E-3</c:v>
                </c:pt>
                <c:pt idx="996">
                  <c:v>2.4119927907429759E-2</c:v>
                </c:pt>
                <c:pt idx="997">
                  <c:v>-1.8201207681135902E-2</c:v>
                </c:pt>
                <c:pt idx="998">
                  <c:v>-1.7881112789592847E-2</c:v>
                </c:pt>
                <c:pt idx="999">
                  <c:v>2.8770856872667406E-3</c:v>
                </c:pt>
                <c:pt idx="1000">
                  <c:v>1.6669719590307913E-2</c:v>
                </c:pt>
                <c:pt idx="1001">
                  <c:v>1.5980656836294967E-2</c:v>
                </c:pt>
                <c:pt idx="1002">
                  <c:v>9.2666093704245507E-3</c:v>
                </c:pt>
                <c:pt idx="1003">
                  <c:v>1.7881282976083508E-2</c:v>
                </c:pt>
                <c:pt idx="1004">
                  <c:v>-1.0665841643936623E-3</c:v>
                </c:pt>
                <c:pt idx="1005">
                  <c:v>2.3846397046224108E-3</c:v>
                </c:pt>
                <c:pt idx="1006">
                  <c:v>-4.4595201963441916E-3</c:v>
                </c:pt>
                <c:pt idx="1007">
                  <c:v>1.649886606647047E-3</c:v>
                </c:pt>
                <c:pt idx="1008">
                  <c:v>8.1302796183251591E-3</c:v>
                </c:pt>
                <c:pt idx="1009">
                  <c:v>-3.7513569792800702E-3</c:v>
                </c:pt>
                <c:pt idx="1010">
                  <c:v>-2.5956695905129945E-2</c:v>
                </c:pt>
                <c:pt idx="1011">
                  <c:v>2.0430046426526934E-3</c:v>
                </c:pt>
                <c:pt idx="1012">
                  <c:v>-1.1248529915972468E-2</c:v>
                </c:pt>
                <c:pt idx="1013">
                  <c:v>4.7633767890796668E-3</c:v>
                </c:pt>
                <c:pt idx="1014">
                  <c:v>1.7546201169241063E-2</c:v>
                </c:pt>
                <c:pt idx="1015">
                  <c:v>2.2304048994870062E-3</c:v>
                </c:pt>
                <c:pt idx="1016">
                  <c:v>-2.6554709203594783E-2</c:v>
                </c:pt>
                <c:pt idx="1017">
                  <c:v>-8.1513988613717676E-4</c:v>
                </c:pt>
                <c:pt idx="1018">
                  <c:v>-1.197335735762012E-2</c:v>
                </c:pt>
                <c:pt idx="1019">
                  <c:v>-1.1056105798661451E-2</c:v>
                </c:pt>
                <c:pt idx="1020">
                  <c:v>-2.1748791156580308E-2</c:v>
                </c:pt>
                <c:pt idx="1021">
                  <c:v>-3.4272471982514041E-2</c:v>
                </c:pt>
                <c:pt idx="1022">
                  <c:v>3.9762162981296931E-3</c:v>
                </c:pt>
                <c:pt idx="1023">
                  <c:v>1.3435106997838599E-2</c:v>
                </c:pt>
                <c:pt idx="1024">
                  <c:v>-7.6157678167392317E-3</c:v>
                </c:pt>
                <c:pt idx="1025">
                  <c:v>-1.2772414763199678E-2</c:v>
                </c:pt>
                <c:pt idx="1026">
                  <c:v>2.9507681138059672E-2</c:v>
                </c:pt>
                <c:pt idx="1027">
                  <c:v>2.6650926610662082E-2</c:v>
                </c:pt>
                <c:pt idx="1028">
                  <c:v>1.4463395492827606E-2</c:v>
                </c:pt>
                <c:pt idx="1029">
                  <c:v>-8.2446007263527084E-3</c:v>
                </c:pt>
                <c:pt idx="1030">
                  <c:v>-1.476772424092394E-2</c:v>
                </c:pt>
                <c:pt idx="1031">
                  <c:v>7.6080582383564917E-3</c:v>
                </c:pt>
                <c:pt idx="1032">
                  <c:v>-6.7991993013729385E-3</c:v>
                </c:pt>
                <c:pt idx="1033">
                  <c:v>2.041480673204046E-2</c:v>
                </c:pt>
                <c:pt idx="1034">
                  <c:v>2.6564196149548311E-3</c:v>
                </c:pt>
                <c:pt idx="1035">
                  <c:v>-1.3019856128132806E-2</c:v>
                </c:pt>
                <c:pt idx="1036">
                  <c:v>-2.7378317836739358E-2</c:v>
                </c:pt>
                <c:pt idx="1037">
                  <c:v>5.8373957620621976E-3</c:v>
                </c:pt>
                <c:pt idx="1038">
                  <c:v>8.7311415467448018E-3</c:v>
                </c:pt>
                <c:pt idx="1039">
                  <c:v>9.2727512094072106E-4</c:v>
                </c:pt>
                <c:pt idx="1040">
                  <c:v>-2.0837786339665699E-2</c:v>
                </c:pt>
                <c:pt idx="1041">
                  <c:v>-1.5065707989215667E-2</c:v>
                </c:pt>
                <c:pt idx="1042">
                  <c:v>-1.5654896945727418E-3</c:v>
                </c:pt>
                <c:pt idx="1043">
                  <c:v>-5.3270359425527172E-2</c:v>
                </c:pt>
                <c:pt idx="1044">
                  <c:v>4.4934716164667127E-2</c:v>
                </c:pt>
                <c:pt idx="1045">
                  <c:v>1.7865937033849966E-2</c:v>
                </c:pt>
                <c:pt idx="1046">
                  <c:v>3.5674661315967396E-3</c:v>
                </c:pt>
                <c:pt idx="1047">
                  <c:v>-1.1643729122766453E-2</c:v>
                </c:pt>
                <c:pt idx="1048">
                  <c:v>2.4617504159974438E-2</c:v>
                </c:pt>
                <c:pt idx="1049">
                  <c:v>-1.7284397255095889E-2</c:v>
                </c:pt>
                <c:pt idx="1050">
                  <c:v>-3.806810335138109E-3</c:v>
                </c:pt>
                <c:pt idx="1051">
                  <c:v>-3.8494301737139976E-2</c:v>
                </c:pt>
                <c:pt idx="1052">
                  <c:v>7.2682270880647529E-3</c:v>
                </c:pt>
                <c:pt idx="1053">
                  <c:v>1.0039902606495297E-2</c:v>
                </c:pt>
                <c:pt idx="1054">
                  <c:v>9.205437290162554E-3</c:v>
                </c:pt>
                <c:pt idx="1055">
                  <c:v>-2.3438973207819621E-2</c:v>
                </c:pt>
                <c:pt idx="1056">
                  <c:v>-3.5854975977752911E-3</c:v>
                </c:pt>
                <c:pt idx="1057">
                  <c:v>3.1621303338919313E-2</c:v>
                </c:pt>
                <c:pt idx="1058">
                  <c:v>1.8262420909026935E-2</c:v>
                </c:pt>
                <c:pt idx="1059">
                  <c:v>1.9602709395995472E-2</c:v>
                </c:pt>
                <c:pt idx="1060">
                  <c:v>1.7235424214551577E-2</c:v>
                </c:pt>
                <c:pt idx="1061">
                  <c:v>2.8275291897846963E-3</c:v>
                </c:pt>
                <c:pt idx="1062">
                  <c:v>7.9347940558018963E-3</c:v>
                </c:pt>
                <c:pt idx="1063">
                  <c:v>-6.0402285059590125E-3</c:v>
                </c:pt>
                <c:pt idx="1064">
                  <c:v>1.6390036639638308E-2</c:v>
                </c:pt>
                <c:pt idx="1065">
                  <c:v>6.156209639449373E-3</c:v>
                </c:pt>
                <c:pt idx="1066">
                  <c:v>1.8672649420898829E-2</c:v>
                </c:pt>
                <c:pt idx="1067">
                  <c:v>6.9688975484985477E-3</c:v>
                </c:pt>
                <c:pt idx="1068">
                  <c:v>-6.4427080942494894E-3</c:v>
                </c:pt>
                <c:pt idx="1069">
                  <c:v>-1.6349983572784724E-2</c:v>
                </c:pt>
                <c:pt idx="1070">
                  <c:v>3.070622316343437E-3</c:v>
                </c:pt>
                <c:pt idx="1071">
                  <c:v>7.9511168343880216E-3</c:v>
                </c:pt>
                <c:pt idx="1072">
                  <c:v>-2.2317480702379138E-2</c:v>
                </c:pt>
                <c:pt idx="1073">
                  <c:v>-4.9636636830917213E-3</c:v>
                </c:pt>
                <c:pt idx="1074">
                  <c:v>6.6021982448395342E-3</c:v>
                </c:pt>
                <c:pt idx="1075">
                  <c:v>-8.550515592068722E-3</c:v>
                </c:pt>
                <c:pt idx="1076">
                  <c:v>-6.6685090351009642E-3</c:v>
                </c:pt>
                <c:pt idx="1077">
                  <c:v>-1.2259740852042299E-2</c:v>
                </c:pt>
                <c:pt idx="1078">
                  <c:v>1.7212676031289106E-2</c:v>
                </c:pt>
                <c:pt idx="1079">
                  <c:v>-1.8407889808478493E-2</c:v>
                </c:pt>
                <c:pt idx="1080">
                  <c:v>2.3484903238863526E-3</c:v>
                </c:pt>
                <c:pt idx="1081">
                  <c:v>2.509617332760113E-2</c:v>
                </c:pt>
                <c:pt idx="1082">
                  <c:v>5.8417182630690874E-3</c:v>
                </c:pt>
                <c:pt idx="1083">
                  <c:v>-3.0484290702617791E-2</c:v>
                </c:pt>
                <c:pt idx="1084">
                  <c:v>-3.992532070588057E-2</c:v>
                </c:pt>
                <c:pt idx="1085">
                  <c:v>7.9187042603352693E-3</c:v>
                </c:pt>
                <c:pt idx="1086">
                  <c:v>-2.8254253707341775E-2</c:v>
                </c:pt>
                <c:pt idx="1087">
                  <c:v>1.2185968175633758E-2</c:v>
                </c:pt>
                <c:pt idx="1088">
                  <c:v>1.0574769378311217E-2</c:v>
                </c:pt>
                <c:pt idx="1089">
                  <c:v>-3.8790946038751314E-2</c:v>
                </c:pt>
                <c:pt idx="1090">
                  <c:v>1.0155721001691221E-2</c:v>
                </c:pt>
                <c:pt idx="1091">
                  <c:v>7.6379140116532582E-3</c:v>
                </c:pt>
                <c:pt idx="1092">
                  <c:v>2.8614607689110713E-2</c:v>
                </c:pt>
                <c:pt idx="1093">
                  <c:v>-4.4970710999059554E-2</c:v>
                </c:pt>
                <c:pt idx="1094">
                  <c:v>-1.4439802944687928E-2</c:v>
                </c:pt>
                <c:pt idx="1095">
                  <c:v>-1.4347452461482724E-2</c:v>
                </c:pt>
                <c:pt idx="1096">
                  <c:v>-1.4189261420175443E-2</c:v>
                </c:pt>
                <c:pt idx="1097">
                  <c:v>-2.8490514425898488E-2</c:v>
                </c:pt>
                <c:pt idx="1098">
                  <c:v>2.0937719929342218E-2</c:v>
                </c:pt>
                <c:pt idx="1099">
                  <c:v>1.7104505905245617E-2</c:v>
                </c:pt>
                <c:pt idx="1100">
                  <c:v>1.36216950399289E-2</c:v>
                </c:pt>
                <c:pt idx="1101">
                  <c:v>8.2824384366329395E-4</c:v>
                </c:pt>
                <c:pt idx="1102">
                  <c:v>-5.1317555475214063E-2</c:v>
                </c:pt>
                <c:pt idx="1103">
                  <c:v>1.0567575148131308E-2</c:v>
                </c:pt>
                <c:pt idx="1104">
                  <c:v>-1.9935690881736062E-3</c:v>
                </c:pt>
                <c:pt idx="1105">
                  <c:v>8.7636453538722601E-3</c:v>
                </c:pt>
                <c:pt idx="1106">
                  <c:v>-3.6809108638142336E-3</c:v>
                </c:pt>
                <c:pt idx="1107">
                  <c:v>1.9185370433382965E-2</c:v>
                </c:pt>
                <c:pt idx="1108">
                  <c:v>3.1096578498368641E-2</c:v>
                </c:pt>
                <c:pt idx="1109">
                  <c:v>2.4421229111325431E-2</c:v>
                </c:pt>
                <c:pt idx="1110">
                  <c:v>4.1520144329546303E-4</c:v>
                </c:pt>
                <c:pt idx="1111">
                  <c:v>-1.6811529252289403E-2</c:v>
                </c:pt>
                <c:pt idx="1112">
                  <c:v>1.4378831069628216E-2</c:v>
                </c:pt>
                <c:pt idx="1113">
                  <c:v>-8.1397516982717249E-5</c:v>
                </c:pt>
                <c:pt idx="1114">
                  <c:v>-1.1576407725249495E-2</c:v>
                </c:pt>
                <c:pt idx="1115">
                  <c:v>1.7068799057880547E-2</c:v>
                </c:pt>
                <c:pt idx="1116">
                  <c:v>-1.3900492621664724E-2</c:v>
                </c:pt>
                <c:pt idx="1117">
                  <c:v>-4.1726406994882052E-2</c:v>
                </c:pt>
                <c:pt idx="1118">
                  <c:v>-4.6347074838728033E-2</c:v>
                </c:pt>
                <c:pt idx="1119">
                  <c:v>-2.5523153198450169E-2</c:v>
                </c:pt>
                <c:pt idx="1120">
                  <c:v>1.0219646179134097E-3</c:v>
                </c:pt>
                <c:pt idx="1121">
                  <c:v>-1.1953914518608911E-2</c:v>
                </c:pt>
                <c:pt idx="1122">
                  <c:v>-2.1747098261193101E-2</c:v>
                </c:pt>
                <c:pt idx="1123">
                  <c:v>1.8511958509066295E-2</c:v>
                </c:pt>
                <c:pt idx="1124">
                  <c:v>7.4489956723517159E-3</c:v>
                </c:pt>
                <c:pt idx="1125">
                  <c:v>1.5208947386556232E-2</c:v>
                </c:pt>
                <c:pt idx="1126">
                  <c:v>1.7195342741405762E-2</c:v>
                </c:pt>
                <c:pt idx="1127">
                  <c:v>3.4400940399052171E-2</c:v>
                </c:pt>
                <c:pt idx="1128">
                  <c:v>-1.8011893875163885E-3</c:v>
                </c:pt>
                <c:pt idx="1129">
                  <c:v>-2.9713644525975903E-2</c:v>
                </c:pt>
                <c:pt idx="1130">
                  <c:v>-1.2892644420381107E-2</c:v>
                </c:pt>
                <c:pt idx="1131">
                  <c:v>-9.1942489399889668E-4</c:v>
                </c:pt>
                <c:pt idx="1132">
                  <c:v>4.9037942145537024E-3</c:v>
                </c:pt>
                <c:pt idx="1133">
                  <c:v>1.4491157373057438E-2</c:v>
                </c:pt>
                <c:pt idx="1134">
                  <c:v>1.0090356395810489E-2</c:v>
                </c:pt>
                <c:pt idx="1135">
                  <c:v>1.0888651629072994E-2</c:v>
                </c:pt>
                <c:pt idx="1136">
                  <c:v>-1.6722667523088139E-3</c:v>
                </c:pt>
                <c:pt idx="1137">
                  <c:v>-9.168882947431933E-3</c:v>
                </c:pt>
                <c:pt idx="1138">
                  <c:v>-2.4584098483764114E-2</c:v>
                </c:pt>
                <c:pt idx="1139">
                  <c:v>-4.7023945190311171E-3</c:v>
                </c:pt>
                <c:pt idx="1140">
                  <c:v>1.9637962757182058E-2</c:v>
                </c:pt>
                <c:pt idx="1141">
                  <c:v>2.3351087308911708E-2</c:v>
                </c:pt>
                <c:pt idx="1142">
                  <c:v>-7.104499129856264E-3</c:v>
                </c:pt>
                <c:pt idx="1143">
                  <c:v>2.6028571109077799E-2</c:v>
                </c:pt>
                <c:pt idx="1144">
                  <c:v>7.6060647890522021E-3</c:v>
                </c:pt>
                <c:pt idx="1145">
                  <c:v>1.5116090758539692E-2</c:v>
                </c:pt>
                <c:pt idx="1146">
                  <c:v>-1.0128741348437203E-2</c:v>
                </c:pt>
                <c:pt idx="1147">
                  <c:v>-3.3681197433444859E-3</c:v>
                </c:pt>
                <c:pt idx="1148">
                  <c:v>2.3267320900963466E-4</c:v>
                </c:pt>
                <c:pt idx="1149">
                  <c:v>2.5496637666812122E-2</c:v>
                </c:pt>
                <c:pt idx="1150">
                  <c:v>2.0737150273516563E-2</c:v>
                </c:pt>
                <c:pt idx="1151">
                  <c:v>8.9314857741564536E-3</c:v>
                </c:pt>
                <c:pt idx="1152">
                  <c:v>-1.8111660608305564E-3</c:v>
                </c:pt>
                <c:pt idx="1153">
                  <c:v>2.0481867845611522E-3</c:v>
                </c:pt>
                <c:pt idx="1154">
                  <c:v>1.5835708515382386E-2</c:v>
                </c:pt>
                <c:pt idx="1155">
                  <c:v>-1.1753659053452039E-2</c:v>
                </c:pt>
                <c:pt idx="1156">
                  <c:v>1.3647345566445104E-2</c:v>
                </c:pt>
                <c:pt idx="1157">
                  <c:v>-6.5040996290498697E-3</c:v>
                </c:pt>
                <c:pt idx="1158">
                  <c:v>1.6066087048064635E-2</c:v>
                </c:pt>
                <c:pt idx="1159">
                  <c:v>1.5417907732059328E-2</c:v>
                </c:pt>
                <c:pt idx="1160">
                  <c:v>8.6047900063342987E-5</c:v>
                </c:pt>
                <c:pt idx="1161">
                  <c:v>1.4642537458416571E-2</c:v>
                </c:pt>
                <c:pt idx="1162">
                  <c:v>7.368596061205295E-3</c:v>
                </c:pt>
                <c:pt idx="1163">
                  <c:v>-2.2891604597591918E-3</c:v>
                </c:pt>
                <c:pt idx="1164">
                  <c:v>-1.4266134115004916E-3</c:v>
                </c:pt>
                <c:pt idx="1165">
                  <c:v>-1.2900269523551755E-3</c:v>
                </c:pt>
                <c:pt idx="1166">
                  <c:v>-2.1734347430328378E-2</c:v>
                </c:pt>
                <c:pt idx="1167">
                  <c:v>-1.9101254795139085E-2</c:v>
                </c:pt>
                <c:pt idx="1168">
                  <c:v>-1.2718007256930536E-3</c:v>
                </c:pt>
                <c:pt idx="1169">
                  <c:v>9.3830565682531779E-3</c:v>
                </c:pt>
                <c:pt idx="1170">
                  <c:v>1.5232534415349934E-2</c:v>
                </c:pt>
                <c:pt idx="1171">
                  <c:v>-5.3248292932775332E-2</c:v>
                </c:pt>
                <c:pt idx="1172">
                  <c:v>3.0286330571316095E-3</c:v>
                </c:pt>
                <c:pt idx="1173">
                  <c:v>-1.2647739757618624E-2</c:v>
                </c:pt>
                <c:pt idx="1174">
                  <c:v>-2.0754047298715762E-2</c:v>
                </c:pt>
                <c:pt idx="1175">
                  <c:v>2.0110775119329384E-2</c:v>
                </c:pt>
                <c:pt idx="1176">
                  <c:v>-2.0728636703133459E-2</c:v>
                </c:pt>
                <c:pt idx="1177">
                  <c:v>-6.4615985207752509E-3</c:v>
                </c:pt>
                <c:pt idx="1178">
                  <c:v>1.7789161015569491E-2</c:v>
                </c:pt>
                <c:pt idx="1179">
                  <c:v>2.1650433649999145E-2</c:v>
                </c:pt>
                <c:pt idx="1180">
                  <c:v>2.0602006004306325E-2</c:v>
                </c:pt>
                <c:pt idx="1181">
                  <c:v>-1.4491610063059221E-2</c:v>
                </c:pt>
                <c:pt idx="1182">
                  <c:v>-3.1677506746692216E-2</c:v>
                </c:pt>
                <c:pt idx="1183">
                  <c:v>-1.9774658054751322E-3</c:v>
                </c:pt>
                <c:pt idx="1184">
                  <c:v>-1.6789998713421461E-2</c:v>
                </c:pt>
                <c:pt idx="1185">
                  <c:v>-9.8819597221256154E-3</c:v>
                </c:pt>
                <c:pt idx="1186">
                  <c:v>9.5195834520100837E-3</c:v>
                </c:pt>
                <c:pt idx="1187">
                  <c:v>-4.8018787280608064E-4</c:v>
                </c:pt>
                <c:pt idx="1188">
                  <c:v>-3.0455863374687014E-2</c:v>
                </c:pt>
                <c:pt idx="1189">
                  <c:v>-1.8858257073516873E-2</c:v>
                </c:pt>
                <c:pt idx="1190">
                  <c:v>-1.5197737854191521E-2</c:v>
                </c:pt>
                <c:pt idx="1191">
                  <c:v>2.1761120042152983E-3</c:v>
                </c:pt>
                <c:pt idx="1192">
                  <c:v>-1.1722256459939261E-2</c:v>
                </c:pt>
                <c:pt idx="1193">
                  <c:v>1.3477916925673104E-2</c:v>
                </c:pt>
                <c:pt idx="1194">
                  <c:v>-1.8747644854159001E-2</c:v>
                </c:pt>
                <c:pt idx="1195">
                  <c:v>-7.8920985431991351E-3</c:v>
                </c:pt>
                <c:pt idx="1196">
                  <c:v>4.2453887122406934E-2</c:v>
                </c:pt>
                <c:pt idx="1197">
                  <c:v>1.0322435187717392E-2</c:v>
                </c:pt>
                <c:pt idx="1198">
                  <c:v>7.4315566558282682E-3</c:v>
                </c:pt>
                <c:pt idx="1199">
                  <c:v>-2.2556142074444653E-2</c:v>
                </c:pt>
                <c:pt idx="1200">
                  <c:v>-2.0749486339295537E-2</c:v>
                </c:pt>
                <c:pt idx="1201">
                  <c:v>-1.8257576558251568E-2</c:v>
                </c:pt>
                <c:pt idx="1202">
                  <c:v>-1.0271353948051887E-3</c:v>
                </c:pt>
                <c:pt idx="1203">
                  <c:v>-2.5769191314759434E-2</c:v>
                </c:pt>
                <c:pt idx="1204">
                  <c:v>6.2079576758285147E-2</c:v>
                </c:pt>
                <c:pt idx="1205">
                  <c:v>-1.8073236144723177E-2</c:v>
                </c:pt>
                <c:pt idx="1206">
                  <c:v>3.90158013361947E-2</c:v>
                </c:pt>
                <c:pt idx="1207">
                  <c:v>-1.4653601670887292E-2</c:v>
                </c:pt>
                <c:pt idx="1208">
                  <c:v>-4.231173671528774E-3</c:v>
                </c:pt>
                <c:pt idx="1209">
                  <c:v>-1.0777717971984365E-2</c:v>
                </c:pt>
                <c:pt idx="1210">
                  <c:v>3.7901979474149236E-2</c:v>
                </c:pt>
                <c:pt idx="1211">
                  <c:v>1.3929421059415499E-2</c:v>
                </c:pt>
                <c:pt idx="1212">
                  <c:v>1.0051775915521987E-2</c:v>
                </c:pt>
                <c:pt idx="1213">
                  <c:v>3.8573913361448662E-3</c:v>
                </c:pt>
                <c:pt idx="1214">
                  <c:v>-8.390126185283904E-3</c:v>
                </c:pt>
                <c:pt idx="1215">
                  <c:v>2.6033183322829358E-2</c:v>
                </c:pt>
                <c:pt idx="1216">
                  <c:v>7.6276825141730889E-3</c:v>
                </c:pt>
                <c:pt idx="1217">
                  <c:v>-1.6031690511531489E-2</c:v>
                </c:pt>
                <c:pt idx="1218">
                  <c:v>-4.1766036548857251E-2</c:v>
                </c:pt>
                <c:pt idx="1219">
                  <c:v>1.2736684754060052E-2</c:v>
                </c:pt>
                <c:pt idx="1220">
                  <c:v>5.661942639915608E-3</c:v>
                </c:pt>
                <c:pt idx="1221">
                  <c:v>1.3479092022137219E-2</c:v>
                </c:pt>
                <c:pt idx="1222">
                  <c:v>-1.2858210456174366E-3</c:v>
                </c:pt>
                <c:pt idx="1223">
                  <c:v>1.7691417502855609E-2</c:v>
                </c:pt>
                <c:pt idx="1224">
                  <c:v>3.5653494930900226E-2</c:v>
                </c:pt>
                <c:pt idx="1225">
                  <c:v>5.5963278353255074E-3</c:v>
                </c:pt>
                <c:pt idx="1226">
                  <c:v>1.0270344318254809E-2</c:v>
                </c:pt>
                <c:pt idx="1227">
                  <c:v>-9.0553157245626213E-3</c:v>
                </c:pt>
                <c:pt idx="1228">
                  <c:v>-1.8686518743923925E-2</c:v>
                </c:pt>
                <c:pt idx="1229">
                  <c:v>1.6628893243411796E-2</c:v>
                </c:pt>
                <c:pt idx="1230">
                  <c:v>-2.578733218977166E-3</c:v>
                </c:pt>
                <c:pt idx="1231">
                  <c:v>3.9453853137820273E-3</c:v>
                </c:pt>
                <c:pt idx="1232">
                  <c:v>1.2394713528330537E-2</c:v>
                </c:pt>
                <c:pt idx="1233">
                  <c:v>8.4466206814250537E-3</c:v>
                </c:pt>
                <c:pt idx="1234">
                  <c:v>-5.1319843236505291E-3</c:v>
                </c:pt>
                <c:pt idx="1235">
                  <c:v>-1.2969640376535991E-2</c:v>
                </c:pt>
                <c:pt idx="1236">
                  <c:v>-1.5198366832125108E-3</c:v>
                </c:pt>
                <c:pt idx="1237">
                  <c:v>4.3099985679837839E-2</c:v>
                </c:pt>
                <c:pt idx="1238">
                  <c:v>-1.4618218913563573E-2</c:v>
                </c:pt>
                <c:pt idx="1239">
                  <c:v>4.7220263641152742E-3</c:v>
                </c:pt>
                <c:pt idx="1240">
                  <c:v>-1.7586906449472611E-2</c:v>
                </c:pt>
                <c:pt idx="1241">
                  <c:v>-2.0573599820661408E-2</c:v>
                </c:pt>
                <c:pt idx="1242">
                  <c:v>5.720269719621497E-3</c:v>
                </c:pt>
                <c:pt idx="1243">
                  <c:v>2.9794618319049044E-3</c:v>
                </c:pt>
                <c:pt idx="1244">
                  <c:v>-4.1860485716958377E-3</c:v>
                </c:pt>
                <c:pt idx="1245">
                  <c:v>4.3326906364562677E-2</c:v>
                </c:pt>
                <c:pt idx="1246">
                  <c:v>-1.6987080509935762E-2</c:v>
                </c:pt>
                <c:pt idx="1247">
                  <c:v>-1.8362681003153733E-2</c:v>
                </c:pt>
                <c:pt idx="1248">
                  <c:v>-2.2210778251910007E-2</c:v>
                </c:pt>
                <c:pt idx="1249">
                  <c:v>-1.1968216661234118E-2</c:v>
                </c:pt>
                <c:pt idx="1250">
                  <c:v>-1.4276516915426826E-2</c:v>
                </c:pt>
                <c:pt idx="1251">
                  <c:v>1.0881342188876557E-2</c:v>
                </c:pt>
                <c:pt idx="1252">
                  <c:v>5.5848545139030445E-3</c:v>
                </c:pt>
                <c:pt idx="1253">
                  <c:v>-1.2456879855359601E-2</c:v>
                </c:pt>
                <c:pt idx="1254">
                  <c:v>1.0598059283985927E-2</c:v>
                </c:pt>
                <c:pt idx="1255">
                  <c:v>-3.9481128222424609E-3</c:v>
                </c:pt>
                <c:pt idx="1256">
                  <c:v>-7.5865845132201152E-3</c:v>
                </c:pt>
                <c:pt idx="1257">
                  <c:v>9.0306991457286528E-3</c:v>
                </c:pt>
                <c:pt idx="1258">
                  <c:v>9.1930335857565541E-3</c:v>
                </c:pt>
                <c:pt idx="1259">
                  <c:v>-3.6404642515994153E-3</c:v>
                </c:pt>
                <c:pt idx="1260">
                  <c:v>6.2017857816524375E-4</c:v>
                </c:pt>
                <c:pt idx="1261">
                  <c:v>-4.8562780793280401E-3</c:v>
                </c:pt>
                <c:pt idx="1262">
                  <c:v>3.0557249588156921E-2</c:v>
                </c:pt>
                <c:pt idx="1263">
                  <c:v>-6.7707806415971718E-3</c:v>
                </c:pt>
                <c:pt idx="1264">
                  <c:v>1.5633251474454664E-2</c:v>
                </c:pt>
                <c:pt idx="1265">
                  <c:v>1.5946224466816858E-2</c:v>
                </c:pt>
                <c:pt idx="1266">
                  <c:v>-4.8604534023759718E-3</c:v>
                </c:pt>
                <c:pt idx="1267">
                  <c:v>1.3690548141303346E-2</c:v>
                </c:pt>
                <c:pt idx="1268">
                  <c:v>1.8211858091772629E-3</c:v>
                </c:pt>
                <c:pt idx="1269">
                  <c:v>-2.9885670725176939E-2</c:v>
                </c:pt>
                <c:pt idx="1270">
                  <c:v>-1.1729076947372306E-4</c:v>
                </c:pt>
                <c:pt idx="1271">
                  <c:v>2.3923028754996193E-2</c:v>
                </c:pt>
                <c:pt idx="1272">
                  <c:v>8.6737146503878832E-3</c:v>
                </c:pt>
                <c:pt idx="1273">
                  <c:v>-5.5163494620601534E-3</c:v>
                </c:pt>
                <c:pt idx="1274">
                  <c:v>1.8411206830461459E-2</c:v>
                </c:pt>
                <c:pt idx="1275">
                  <c:v>6.6189257390377827E-3</c:v>
                </c:pt>
                <c:pt idx="1276">
                  <c:v>-6.2594512881297736E-4</c:v>
                </c:pt>
              </c:numCache>
            </c:numRef>
          </c:yVal>
          <c:smooth val="0"/>
          <c:extLst>
            <c:ext xmlns:c16="http://schemas.microsoft.com/office/drawing/2014/chart" uri="{C3380CC4-5D6E-409C-BE32-E72D297353CC}">
              <c16:uniqueId val="{00000001-DED0-4439-AEC6-402C9EEE40DC}"/>
            </c:ext>
          </c:extLst>
        </c:ser>
        <c:dLbls>
          <c:showLegendKey val="0"/>
          <c:showVal val="0"/>
          <c:showCatName val="0"/>
          <c:showSerName val="0"/>
          <c:showPercent val="0"/>
          <c:showBubbleSize val="0"/>
        </c:dLbls>
        <c:axId val="1181717471"/>
        <c:axId val="1181698271"/>
      </c:scatterChart>
      <c:valAx>
        <c:axId val="1181717471"/>
        <c:scaling>
          <c:orientation val="minMax"/>
        </c:scaling>
        <c:delete val="0"/>
        <c:axPos val="b"/>
        <c:title>
          <c:tx>
            <c:rich>
              <a:bodyPr/>
              <a:lstStyle/>
              <a:p>
                <a:pPr>
                  <a:defRPr/>
                </a:pPr>
                <a:r>
                  <a:rPr lang="en-US"/>
                  <a:t>SP%chng</a:t>
                </a:r>
              </a:p>
            </c:rich>
          </c:tx>
          <c:overlay val="0"/>
        </c:title>
        <c:numFmt formatCode="General" sourceLinked="1"/>
        <c:majorTickMark val="out"/>
        <c:minorTickMark val="none"/>
        <c:tickLblPos val="nextTo"/>
        <c:crossAx val="1181698271"/>
        <c:crosses val="autoZero"/>
        <c:crossBetween val="midCat"/>
      </c:valAx>
      <c:valAx>
        <c:axId val="1181698271"/>
        <c:scaling>
          <c:orientation val="minMax"/>
        </c:scaling>
        <c:delete val="0"/>
        <c:axPos val="l"/>
        <c:title>
          <c:tx>
            <c:rich>
              <a:bodyPr/>
              <a:lstStyle/>
              <a:p>
                <a:pPr>
                  <a:defRPr/>
                </a:pPr>
                <a:r>
                  <a:rPr lang="en-US"/>
                  <a:t>App%chng</a:t>
                </a:r>
              </a:p>
            </c:rich>
          </c:tx>
          <c:overlay val="0"/>
        </c:title>
        <c:numFmt formatCode="General" sourceLinked="1"/>
        <c:majorTickMark val="out"/>
        <c:minorTickMark val="none"/>
        <c:tickLblPos val="nextTo"/>
        <c:crossAx val="1181717471"/>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0B22-9423-0A5C-8EF5-F1AE1DAE8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930F4-7C1B-5ACD-1D55-49DC2C9F4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FAC03B-F718-951A-239A-F2470172CFBE}"/>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9908061F-3593-5116-2ADB-E919DE8FC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79B2A-90E1-4703-50BF-68E7AFF3D089}"/>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79078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20A1-3942-4638-2880-F35E1307EA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0094C-2AF0-5787-1A31-8B38FDB9D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41598-59E8-9B2E-0973-7AE911482F08}"/>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207B6A7C-181B-D6FE-B3E8-550BAEA44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EC3A9-04CC-0BE4-0629-75C4A22CF499}"/>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105442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A073A-0944-105B-18AF-F079CC85AB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9E494E-6CB1-34AB-E822-01843BC779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0A354-E74C-08D0-B6A7-D75A427B974C}"/>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8692A354-3EC0-77C6-B9AF-7F7CDC5E9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88C4A-52F8-556F-73BF-73F27B81C2AB}"/>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14220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45C1-102F-0D66-06B0-6BBF19760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5DEF-200C-62B0-E775-0EFA52268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0A5DE-8ADC-5EC7-6DC2-3C87DD3C9009}"/>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0788790B-C9B8-A40E-FC5A-1BE748A84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C4C57-6FFD-3D95-E56F-8191B59898E6}"/>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348696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BE2A-9AFD-4814-42CC-6BFA3C76C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D762A2-AEDF-63C6-6660-84AB889023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80345-7CAF-FD2C-9EBF-378F81C816C3}"/>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FFFCA87B-7A89-93A5-4800-B53D67E50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7170D-C020-795A-7E13-2212F734961E}"/>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212614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727A-20A0-DF8E-336F-F18AE4556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3C674-1BDF-1585-8B5A-9ADE4D5D0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9524F1-5A6F-A81B-7D00-5C13BDCC9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085B5-999A-9945-4EC1-786795FBE837}"/>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6" name="Footer Placeholder 5">
            <a:extLst>
              <a:ext uri="{FF2B5EF4-FFF2-40B4-BE49-F238E27FC236}">
                <a16:creationId xmlns:a16="http://schemas.microsoft.com/office/drawing/2014/main" id="{941FB4B1-30D7-40ED-66A9-0607B2B61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75F5C-42F4-B1E6-402C-726CDF8BF124}"/>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62104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CCE-7144-ED8E-02A9-8E796242F9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965EE-B6C1-54B0-C513-442DE8782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C928F-E7DE-4FEC-3B38-75DD67C5F9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CC5C7-E854-55C3-455D-C6FF0F988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2AF56-D2A4-8381-E444-1D1086E7C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E1F2A-AEA2-FC76-5DF5-4D5E63B1D97E}"/>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8" name="Footer Placeholder 7">
            <a:extLst>
              <a:ext uri="{FF2B5EF4-FFF2-40B4-BE49-F238E27FC236}">
                <a16:creationId xmlns:a16="http://schemas.microsoft.com/office/drawing/2014/main" id="{B8EBC9F0-55C1-470F-CFBE-97D9AF1426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4E46C-9C81-4343-EF4B-C58B72FC9817}"/>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394570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B82A-724D-6CD7-B407-8ED642E17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F59A7-639F-27FE-3AB6-C34241EDE266}"/>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4" name="Footer Placeholder 3">
            <a:extLst>
              <a:ext uri="{FF2B5EF4-FFF2-40B4-BE49-F238E27FC236}">
                <a16:creationId xmlns:a16="http://schemas.microsoft.com/office/drawing/2014/main" id="{D5E85DA7-8E05-B8EA-5F49-458BBB71C5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8AF82E-32CE-3C52-7FE8-CA9CC0686A8A}"/>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377659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5872B-9346-C1AE-52E1-4A61417AC1CA}"/>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3" name="Footer Placeholder 2">
            <a:extLst>
              <a:ext uri="{FF2B5EF4-FFF2-40B4-BE49-F238E27FC236}">
                <a16:creationId xmlns:a16="http://schemas.microsoft.com/office/drawing/2014/main" id="{C7DF0A1D-4F00-42B4-2573-12FA021F6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2040B-A623-258C-66B2-01A2DC9A8B07}"/>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180457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A8B5-8303-B231-E5CB-6A881BDDB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65FA9-85A7-05A6-25D9-9D5C5892B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20852-3047-4865-D029-D37D444D3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1A05C-8CC9-795F-4453-5D9417622D6E}"/>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6" name="Footer Placeholder 5">
            <a:extLst>
              <a:ext uri="{FF2B5EF4-FFF2-40B4-BE49-F238E27FC236}">
                <a16:creationId xmlns:a16="http://schemas.microsoft.com/office/drawing/2014/main" id="{450632C0-EC87-2620-3A5C-1BA3F85C8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A8035-4CFA-DD4E-DB5C-DCD0694D8BE7}"/>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88822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7A41-3E1D-B374-E7F4-F6E25AB80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893C65-8C75-73A0-BBE6-14BCE793A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5B7B6B-0E58-0861-1F62-5267C3452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123C9-73F5-36FC-A17E-1ABF3B0793FB}"/>
              </a:ext>
            </a:extLst>
          </p:cNvPr>
          <p:cNvSpPr>
            <a:spLocks noGrp="1"/>
          </p:cNvSpPr>
          <p:nvPr>
            <p:ph type="dt" sz="half" idx="10"/>
          </p:nvPr>
        </p:nvSpPr>
        <p:spPr/>
        <p:txBody>
          <a:bodyPr/>
          <a:lstStyle/>
          <a:p>
            <a:fld id="{861C00E6-8435-4AA4-99A9-BBFA72316E7D}" type="datetimeFigureOut">
              <a:rPr lang="en-US" smtClean="0"/>
              <a:t>3/17/2024</a:t>
            </a:fld>
            <a:endParaRPr lang="en-US"/>
          </a:p>
        </p:txBody>
      </p:sp>
      <p:sp>
        <p:nvSpPr>
          <p:cNvPr id="6" name="Footer Placeholder 5">
            <a:extLst>
              <a:ext uri="{FF2B5EF4-FFF2-40B4-BE49-F238E27FC236}">
                <a16:creationId xmlns:a16="http://schemas.microsoft.com/office/drawing/2014/main" id="{571F5663-98E2-DD95-2E1D-0413CAC6F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DA63A-8EE2-FCFA-8293-EE8195501043}"/>
              </a:ext>
            </a:extLst>
          </p:cNvPr>
          <p:cNvSpPr>
            <a:spLocks noGrp="1"/>
          </p:cNvSpPr>
          <p:nvPr>
            <p:ph type="sldNum" sz="quarter" idx="12"/>
          </p:nvPr>
        </p:nvSpPr>
        <p:spPr/>
        <p:txBody>
          <a:bodyPr/>
          <a:lstStyle/>
          <a:p>
            <a:fld id="{16034D0F-CE67-4233-80A9-0A23ECF60338}" type="slidenum">
              <a:rPr lang="en-US" smtClean="0"/>
              <a:t>‹#›</a:t>
            </a:fld>
            <a:endParaRPr lang="en-US"/>
          </a:p>
        </p:txBody>
      </p:sp>
    </p:spTree>
    <p:extLst>
      <p:ext uri="{BB962C8B-B14F-4D97-AF65-F5344CB8AC3E}">
        <p14:creationId xmlns:p14="http://schemas.microsoft.com/office/powerpoint/2010/main" val="179654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3217E-D1BA-3EA4-D4D4-D199A01F0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8091A-7ED2-B5E2-34A9-196B86BF3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F2FAE-332C-124E-246D-7CB4FE107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1C00E6-8435-4AA4-99A9-BBFA72316E7D}" type="datetimeFigureOut">
              <a:rPr lang="en-US" smtClean="0"/>
              <a:t>3/17/2024</a:t>
            </a:fld>
            <a:endParaRPr lang="en-US"/>
          </a:p>
        </p:txBody>
      </p:sp>
      <p:sp>
        <p:nvSpPr>
          <p:cNvPr id="5" name="Footer Placeholder 4">
            <a:extLst>
              <a:ext uri="{FF2B5EF4-FFF2-40B4-BE49-F238E27FC236}">
                <a16:creationId xmlns:a16="http://schemas.microsoft.com/office/drawing/2014/main" id="{86BF6565-75BE-CE9E-EC48-F28B7435E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C9D9E7-7D42-DC4A-0610-235ED0932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034D0F-CE67-4233-80A9-0A23ECF60338}" type="slidenum">
              <a:rPr lang="en-US" smtClean="0"/>
              <a:t>‹#›</a:t>
            </a:fld>
            <a:endParaRPr lang="en-US"/>
          </a:p>
        </p:txBody>
      </p:sp>
    </p:spTree>
    <p:extLst>
      <p:ext uri="{BB962C8B-B14F-4D97-AF65-F5344CB8AC3E}">
        <p14:creationId xmlns:p14="http://schemas.microsoft.com/office/powerpoint/2010/main" val="131658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of vibrant red light trails">
            <a:extLst>
              <a:ext uri="{FF2B5EF4-FFF2-40B4-BE49-F238E27FC236}">
                <a16:creationId xmlns:a16="http://schemas.microsoft.com/office/drawing/2014/main" id="{4DCAE27E-5E31-5897-B748-A3C53B5F2027}"/>
              </a:ext>
            </a:extLst>
          </p:cNvPr>
          <p:cNvPicPr>
            <a:picLocks noChangeAspect="1"/>
          </p:cNvPicPr>
          <p:nvPr/>
        </p:nvPicPr>
        <p:blipFill rotWithShape="1">
          <a:blip r:embed="rId2">
            <a:alphaModFix/>
          </a:blip>
          <a:srcRect b="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E1723-B824-6D3B-3FF7-C2F720EC12F1}"/>
              </a:ext>
            </a:extLst>
          </p:cNvPr>
          <p:cNvSpPr>
            <a:spLocks noGrp="1"/>
          </p:cNvSpPr>
          <p:nvPr>
            <p:ph type="ctrTitle"/>
          </p:nvPr>
        </p:nvSpPr>
        <p:spPr>
          <a:xfrm>
            <a:off x="761999" y="1137434"/>
            <a:ext cx="9354457" cy="1808962"/>
          </a:xfrm>
        </p:spPr>
        <p:txBody>
          <a:bodyPr anchor="t">
            <a:normAutofit/>
          </a:bodyPr>
          <a:lstStyle/>
          <a:p>
            <a:pPr algn="l"/>
            <a:r>
              <a:rPr lang="en-US" sz="3400" b="1">
                <a:solidFill>
                  <a:srgbClr val="FFFFFF"/>
                </a:solidFill>
              </a:rPr>
              <a:t>The SP500 Effect: Analyzing the Relationship of Tesla, Apple, and Microsoft with Stock Prices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A007136-46E1-90C0-256C-2FA4725F2D48}"/>
              </a:ext>
            </a:extLst>
          </p:cNvPr>
          <p:cNvSpPr>
            <a:spLocks noGrp="1"/>
          </p:cNvSpPr>
          <p:nvPr>
            <p:ph type="subTitle" idx="1"/>
          </p:nvPr>
        </p:nvSpPr>
        <p:spPr>
          <a:xfrm>
            <a:off x="761999" y="5048183"/>
            <a:ext cx="8392886" cy="1588514"/>
          </a:xfrm>
        </p:spPr>
        <p:txBody>
          <a:bodyPr anchor="b">
            <a:normAutofit/>
          </a:bodyPr>
          <a:lstStyle/>
          <a:p>
            <a:pPr algn="l"/>
            <a:r>
              <a:rPr lang="en-US" sz="3200" b="1">
                <a:solidFill>
                  <a:srgbClr val="FFFFFF"/>
                </a:solidFill>
              </a:rPr>
              <a:t>Data Science Internship | Oeson Learning</a:t>
            </a:r>
          </a:p>
          <a:p>
            <a:pPr algn="l"/>
            <a:r>
              <a:rPr lang="en-US" sz="3200" b="1">
                <a:solidFill>
                  <a:srgbClr val="FFFFFF"/>
                </a:solidFill>
              </a:rPr>
              <a:t>Project by: Khaldoun Bou Hadir</a:t>
            </a:r>
          </a:p>
          <a:p>
            <a:pPr algn="l"/>
            <a:endParaRPr lang="en-US" sz="3200" b="1">
              <a:solidFill>
                <a:srgbClr val="FFFFFF"/>
              </a:solidFill>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3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960B-16D1-97CC-AB4D-06C38AD4C4A3}"/>
              </a:ext>
            </a:extLst>
          </p:cNvPr>
          <p:cNvSpPr>
            <a:spLocks noGrp="1"/>
          </p:cNvSpPr>
          <p:nvPr>
            <p:ph type="title"/>
          </p:nvPr>
        </p:nvSpPr>
        <p:spPr/>
        <p:txBody>
          <a:bodyPr/>
          <a:lstStyle/>
          <a:p>
            <a:r>
              <a:rPr lang="en-US"/>
              <a:t>5. Comparative analysis of Tesla, Apple, and Microsoft within SP500</a:t>
            </a:r>
          </a:p>
        </p:txBody>
      </p:sp>
      <p:sp>
        <p:nvSpPr>
          <p:cNvPr id="3" name="Content Placeholder 2">
            <a:extLst>
              <a:ext uri="{FF2B5EF4-FFF2-40B4-BE49-F238E27FC236}">
                <a16:creationId xmlns:a16="http://schemas.microsoft.com/office/drawing/2014/main" id="{CA65A552-F4EC-0850-03D8-1F64E7D1CA09}"/>
              </a:ext>
            </a:extLst>
          </p:cNvPr>
          <p:cNvSpPr>
            <a:spLocks noGrp="1"/>
          </p:cNvSpPr>
          <p:nvPr>
            <p:ph idx="1"/>
          </p:nvPr>
        </p:nvSpPr>
        <p:spPr/>
        <p:txBody>
          <a:bodyPr/>
          <a:lstStyle/>
          <a:p>
            <a:r>
              <a:rPr lang="en-US"/>
              <a:t>To gain a comprehensive understanding of the SP500 effect, we need to analyze the relationship between Tesla, Apple, and Microsoft with stock prices. By comparing their performance within the SP500 index, we can identify patterns and trends that will aid investors in developing effective investment strategies. This analysis will help investors capitalize on opportunities and mitigate risks in the ever-changing stock market landscape especially by</a:t>
            </a:r>
            <a:r>
              <a:rPr lang="en-US">
                <a:solidFill>
                  <a:srgbClr val="6E6D7A"/>
                </a:solidFill>
                <a:latin typeface="DM Sans" panose="020F0502020204030204" pitchFamily="2" charset="0"/>
              </a:rPr>
              <a:t> </a:t>
            </a:r>
            <a:r>
              <a:rPr lang="en-US">
                <a:latin typeface="DM Sans" panose="020F0502020204030204" pitchFamily="2" charset="0"/>
              </a:rPr>
              <a:t>m</a:t>
            </a:r>
            <a:r>
              <a:rPr lang="en-US" i="0">
                <a:effectLst/>
              </a:rPr>
              <a:t>aking a regression model over the percentage change in stock with respect to that of SP500.</a:t>
            </a:r>
            <a:endParaRPr lang="en-US"/>
          </a:p>
        </p:txBody>
      </p:sp>
    </p:spTree>
    <p:extLst>
      <p:ext uri="{BB962C8B-B14F-4D97-AF65-F5344CB8AC3E}">
        <p14:creationId xmlns:p14="http://schemas.microsoft.com/office/powerpoint/2010/main" val="351594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D7E3167-0449-72D7-467D-F7F97F51E1CA}"/>
              </a:ext>
            </a:extLst>
          </p:cNvPr>
          <p:cNvGraphicFramePr>
            <a:graphicFrameLocks/>
          </p:cNvGraphicFramePr>
          <p:nvPr>
            <p:extLst>
              <p:ext uri="{D42A27DB-BD31-4B8C-83A1-F6EECF244321}">
                <p14:modId xmlns:p14="http://schemas.microsoft.com/office/powerpoint/2010/main" val="2585014365"/>
              </p:ext>
            </p:extLst>
          </p:nvPr>
        </p:nvGraphicFramePr>
        <p:xfrm>
          <a:off x="6008913" y="283902"/>
          <a:ext cx="6183087" cy="3145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EE97D2D-3DD4-9279-700E-8E777D2FB55C}"/>
              </a:ext>
            </a:extLst>
          </p:cNvPr>
          <p:cNvGraphicFramePr>
            <a:graphicFrameLocks/>
          </p:cNvGraphicFramePr>
          <p:nvPr>
            <p:extLst>
              <p:ext uri="{D42A27DB-BD31-4B8C-83A1-F6EECF244321}">
                <p14:modId xmlns:p14="http://schemas.microsoft.com/office/powerpoint/2010/main" val="3235620936"/>
              </p:ext>
            </p:extLst>
          </p:nvPr>
        </p:nvGraphicFramePr>
        <p:xfrm>
          <a:off x="6008912" y="3280230"/>
          <a:ext cx="6183087" cy="3577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5E11F97-B4DE-3A2D-ED91-C6126C86D5C3}"/>
              </a:ext>
            </a:extLst>
          </p:cNvPr>
          <p:cNvGraphicFramePr>
            <a:graphicFrameLocks/>
          </p:cNvGraphicFramePr>
          <p:nvPr>
            <p:extLst>
              <p:ext uri="{D42A27DB-BD31-4B8C-83A1-F6EECF244321}">
                <p14:modId xmlns:p14="http://schemas.microsoft.com/office/powerpoint/2010/main" val="2253835571"/>
              </p:ext>
            </p:extLst>
          </p:nvPr>
        </p:nvGraphicFramePr>
        <p:xfrm>
          <a:off x="232228" y="3280229"/>
          <a:ext cx="5863772" cy="357776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483F4C4-5910-C68F-E9B1-89A920F4603A}"/>
              </a:ext>
            </a:extLst>
          </p:cNvPr>
          <p:cNvSpPr txBox="1"/>
          <p:nvPr/>
        </p:nvSpPr>
        <p:spPr>
          <a:xfrm>
            <a:off x="420914" y="812800"/>
            <a:ext cx="5587998" cy="1938992"/>
          </a:xfrm>
          <a:prstGeom prst="rect">
            <a:avLst/>
          </a:prstGeom>
          <a:noFill/>
        </p:spPr>
        <p:txBody>
          <a:bodyPr wrap="square" rtlCol="0">
            <a:spAutoFit/>
          </a:bodyPr>
          <a:lstStyle/>
          <a:p>
            <a:r>
              <a:rPr lang="en-US" sz="2400" i="0">
                <a:effectLst/>
                <a:latin typeface="Google Sans"/>
              </a:rPr>
              <a:t>The percentage changes, whether positive or negative, in the stock prices of</a:t>
            </a:r>
          </a:p>
          <a:p>
            <a:r>
              <a:rPr lang="en-US" sz="2400" i="0">
                <a:effectLst/>
                <a:latin typeface="Google Sans"/>
              </a:rPr>
              <a:t> Apple, Tesla, and Microsoft tend to be closely aligned with the movements of the S&amp;P 500.</a:t>
            </a:r>
            <a:endParaRPr lang="en-US" sz="2400"/>
          </a:p>
        </p:txBody>
      </p:sp>
    </p:spTree>
    <p:extLst>
      <p:ext uri="{BB962C8B-B14F-4D97-AF65-F5344CB8AC3E}">
        <p14:creationId xmlns:p14="http://schemas.microsoft.com/office/powerpoint/2010/main" val="25936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7E311-190C-2DCE-B642-B9A20C51DED2}"/>
              </a:ext>
            </a:extLst>
          </p:cNvPr>
          <p:cNvSpPr>
            <a:spLocks noGrp="1"/>
          </p:cNvSpPr>
          <p:nvPr>
            <p:ph type="title"/>
          </p:nvPr>
        </p:nvSpPr>
        <p:spPr>
          <a:xfrm>
            <a:off x="761803" y="350196"/>
            <a:ext cx="4646904" cy="1624520"/>
          </a:xfrm>
        </p:spPr>
        <p:txBody>
          <a:bodyPr anchor="ctr">
            <a:normAutofit/>
          </a:bodyPr>
          <a:lstStyle/>
          <a:p>
            <a:r>
              <a:rPr lang="en-US" sz="3700"/>
              <a:t>1. Introduction: The significance of SP500 in stock market</a:t>
            </a:r>
          </a:p>
        </p:txBody>
      </p:sp>
      <p:sp>
        <p:nvSpPr>
          <p:cNvPr id="3" name="Content Placeholder 2">
            <a:extLst>
              <a:ext uri="{FF2B5EF4-FFF2-40B4-BE49-F238E27FC236}">
                <a16:creationId xmlns:a16="http://schemas.microsoft.com/office/drawing/2014/main" id="{430F7A2C-599D-EE4F-64FE-AA2DE8444430}"/>
              </a:ext>
            </a:extLst>
          </p:cNvPr>
          <p:cNvSpPr>
            <a:spLocks noGrp="1"/>
          </p:cNvSpPr>
          <p:nvPr>
            <p:ph idx="1"/>
          </p:nvPr>
        </p:nvSpPr>
        <p:spPr>
          <a:xfrm>
            <a:off x="761802" y="2743200"/>
            <a:ext cx="4646905" cy="3613149"/>
          </a:xfrm>
        </p:spPr>
        <p:txBody>
          <a:bodyPr anchor="ctr">
            <a:normAutofit lnSpcReduction="10000"/>
          </a:bodyPr>
          <a:lstStyle/>
          <a:p>
            <a:r>
              <a:rPr lang="en-US" sz="2000" i="0">
                <a:effectLst/>
                <a:latin typeface="Google Sans"/>
              </a:rPr>
              <a:t>The S&amp;P 500 is a critical benchmark for understanding the health of the U.S. stock market. It tracks the performance of the 500 largest publicly traded companies in the country, giving a broad perspective on how major American businesses are faring. Because these companies are industry leaders, the S&amp;P 500 is seen as a strong indicator of the overall economy's condition. Investors often use the index's performance to gauge their own portfolios and make investment decisions.</a:t>
            </a:r>
            <a:endParaRPr lang="en-US"/>
          </a:p>
        </p:txBody>
      </p:sp>
      <p:pic>
        <p:nvPicPr>
          <p:cNvPr id="5" name="Picture 4">
            <a:extLst>
              <a:ext uri="{FF2B5EF4-FFF2-40B4-BE49-F238E27FC236}">
                <a16:creationId xmlns:a16="http://schemas.microsoft.com/office/drawing/2014/main" id="{914D3C23-B983-25B1-906A-EAFA7114B89A}"/>
              </a:ext>
            </a:extLst>
          </p:cNvPr>
          <p:cNvPicPr>
            <a:picLocks noChangeAspect="1"/>
          </p:cNvPicPr>
          <p:nvPr/>
        </p:nvPicPr>
        <p:blipFill>
          <a:blip r:embed="rId2">
            <a:extLst>
              <a:ext uri="{28A0092B-C50C-407E-A947-70E740481C1C}">
                <a14:useLocalDpi xmlns:a14="http://schemas.microsoft.com/office/drawing/2010/main" val="0"/>
              </a:ext>
            </a:extLst>
          </a:blip>
          <a:srcRect l="25031" r="25031"/>
          <a:stretch/>
        </p:blipFill>
        <p:spPr>
          <a:xfrm>
            <a:off x="6096000" y="1"/>
            <a:ext cx="6102825" cy="6858000"/>
          </a:xfrm>
          <a:prstGeom prst="rect">
            <a:avLst/>
          </a:prstGeom>
        </p:spPr>
      </p:pic>
    </p:spTree>
    <p:extLst>
      <p:ext uri="{BB962C8B-B14F-4D97-AF65-F5344CB8AC3E}">
        <p14:creationId xmlns:p14="http://schemas.microsoft.com/office/powerpoint/2010/main" val="197336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2CA1B79-B8A7-2F21-3FD2-A10E02C6EBFF}"/>
              </a:ext>
            </a:extLst>
          </p:cNvPr>
          <p:cNvGraphicFramePr>
            <a:graphicFrameLocks/>
          </p:cNvGraphicFramePr>
          <p:nvPr>
            <p:extLst>
              <p:ext uri="{D42A27DB-BD31-4B8C-83A1-F6EECF244321}">
                <p14:modId xmlns:p14="http://schemas.microsoft.com/office/powerpoint/2010/main" val="4168210448"/>
              </p:ext>
            </p:extLst>
          </p:nvPr>
        </p:nvGraphicFramePr>
        <p:xfrm>
          <a:off x="645885" y="234667"/>
          <a:ext cx="10559144" cy="60790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71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69EF-DB98-8A8D-BB6B-5E3D12B95A30}"/>
              </a:ext>
            </a:extLst>
          </p:cNvPr>
          <p:cNvSpPr>
            <a:spLocks noGrp="1"/>
          </p:cNvSpPr>
          <p:nvPr>
            <p:ph type="title"/>
          </p:nvPr>
        </p:nvSpPr>
        <p:spPr>
          <a:xfrm>
            <a:off x="761800" y="762001"/>
            <a:ext cx="5334197" cy="1708242"/>
          </a:xfrm>
        </p:spPr>
        <p:txBody>
          <a:bodyPr anchor="ctr">
            <a:normAutofit/>
          </a:bodyPr>
          <a:lstStyle/>
          <a:p>
            <a:r>
              <a:rPr lang="en-US" sz="4000"/>
              <a:t>2. Overview of Tesla's performance on SP500</a:t>
            </a:r>
          </a:p>
        </p:txBody>
      </p:sp>
      <p:sp>
        <p:nvSpPr>
          <p:cNvPr id="3" name="Content Placeholder 2">
            <a:extLst>
              <a:ext uri="{FF2B5EF4-FFF2-40B4-BE49-F238E27FC236}">
                <a16:creationId xmlns:a16="http://schemas.microsoft.com/office/drawing/2014/main" id="{173DA446-51C8-1B8D-4E90-8D24B8FF30B1}"/>
              </a:ext>
            </a:extLst>
          </p:cNvPr>
          <p:cNvSpPr>
            <a:spLocks noGrp="1"/>
          </p:cNvSpPr>
          <p:nvPr>
            <p:ph idx="1"/>
          </p:nvPr>
        </p:nvSpPr>
        <p:spPr>
          <a:xfrm>
            <a:off x="761800" y="2470244"/>
            <a:ext cx="5334197" cy="3769835"/>
          </a:xfrm>
        </p:spPr>
        <p:txBody>
          <a:bodyPr anchor="ctr">
            <a:normAutofit/>
          </a:bodyPr>
          <a:lstStyle/>
          <a:p>
            <a:r>
              <a:rPr lang="en-US" b="0" i="0">
                <a:effectLst/>
                <a:latin typeface="Google Sans"/>
              </a:rPr>
              <a:t>Tesla (TSLA) was a major force in the S&amp;P 500. News articles discuss it being a part of the prestigious "Magnificent Seven" top performers . Its stock price soared, likely due to factors like investor enthusiasm for electric vehicles and Elon Musk's leadership</a:t>
            </a:r>
            <a:endParaRPr lang="en-US" sz="5400"/>
          </a:p>
        </p:txBody>
      </p:sp>
      <p:pic>
        <p:nvPicPr>
          <p:cNvPr id="5" name="Picture 4" descr="Light trail in front of a car">
            <a:extLst>
              <a:ext uri="{FF2B5EF4-FFF2-40B4-BE49-F238E27FC236}">
                <a16:creationId xmlns:a16="http://schemas.microsoft.com/office/drawing/2014/main" id="{E7545DC0-9F12-800C-27D8-D3E8E53CF36A}"/>
              </a:ext>
            </a:extLst>
          </p:cNvPr>
          <p:cNvPicPr>
            <a:picLocks noChangeAspect="1"/>
          </p:cNvPicPr>
          <p:nvPr/>
        </p:nvPicPr>
        <p:blipFill rotWithShape="1">
          <a:blip r:embed="rId2"/>
          <a:srcRect l="25143" r="2535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1688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79143A9-06E3-9EEF-268A-1C3B64852298}"/>
              </a:ext>
            </a:extLst>
          </p:cNvPr>
          <p:cNvGraphicFramePr>
            <a:graphicFrameLocks noGrp="1"/>
          </p:cNvGraphicFramePr>
          <p:nvPr>
            <p:ph idx="1"/>
            <p:extLst>
              <p:ext uri="{D42A27DB-BD31-4B8C-83A1-F6EECF244321}">
                <p14:modId xmlns:p14="http://schemas.microsoft.com/office/powerpoint/2010/main" val="1079150959"/>
              </p:ext>
            </p:extLst>
          </p:nvPr>
        </p:nvGraphicFramePr>
        <p:xfrm>
          <a:off x="709385" y="659833"/>
          <a:ext cx="10773229" cy="55383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666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4A094-AE2D-8D47-3C32-55BF0FB7B95E}"/>
              </a:ext>
            </a:extLst>
          </p:cNvPr>
          <p:cNvSpPr>
            <a:spLocks noGrp="1"/>
          </p:cNvSpPr>
          <p:nvPr>
            <p:ph type="title"/>
          </p:nvPr>
        </p:nvSpPr>
        <p:spPr>
          <a:xfrm>
            <a:off x="761803" y="350196"/>
            <a:ext cx="4646904" cy="1624520"/>
          </a:xfrm>
        </p:spPr>
        <p:txBody>
          <a:bodyPr anchor="ctr">
            <a:normAutofit/>
          </a:bodyPr>
          <a:lstStyle/>
          <a:p>
            <a:r>
              <a:rPr lang="en-US" sz="3700"/>
              <a:t>3. Apple's position in SP500 and its impact on stock prices</a:t>
            </a:r>
          </a:p>
        </p:txBody>
      </p:sp>
      <p:sp>
        <p:nvSpPr>
          <p:cNvPr id="3" name="Content Placeholder 2">
            <a:extLst>
              <a:ext uri="{FF2B5EF4-FFF2-40B4-BE49-F238E27FC236}">
                <a16:creationId xmlns:a16="http://schemas.microsoft.com/office/drawing/2014/main" id="{10F42458-1F53-A206-20A9-E8FF504D8D57}"/>
              </a:ext>
            </a:extLst>
          </p:cNvPr>
          <p:cNvSpPr>
            <a:spLocks noGrp="1"/>
          </p:cNvSpPr>
          <p:nvPr>
            <p:ph idx="1"/>
          </p:nvPr>
        </p:nvSpPr>
        <p:spPr>
          <a:xfrm>
            <a:off x="761802" y="2743200"/>
            <a:ext cx="4646905" cy="3613149"/>
          </a:xfrm>
        </p:spPr>
        <p:txBody>
          <a:bodyPr anchor="ctr">
            <a:normAutofit fontScale="92500" lnSpcReduction="20000"/>
          </a:bodyPr>
          <a:lstStyle/>
          <a:p>
            <a:r>
              <a:rPr lang="en-US" b="0" i="0">
                <a:effectLst/>
                <a:latin typeface="Google Sans"/>
              </a:rPr>
              <a:t>Apple has been a significant force within the S&amp;P 500 for years. As a major holding due to its large market capitalization, Apple's performance directly impacts the index's movement. Apple's role in the S&amp;P 500 has been substantial, acting as a growth driver and significantly impacting the index's performance.</a:t>
            </a:r>
            <a:endParaRPr lang="en-US" sz="4000"/>
          </a:p>
        </p:txBody>
      </p:sp>
      <p:pic>
        <p:nvPicPr>
          <p:cNvPr id="5" name="Picture 4" descr="Close-up of a wet granny smith apple">
            <a:extLst>
              <a:ext uri="{FF2B5EF4-FFF2-40B4-BE49-F238E27FC236}">
                <a16:creationId xmlns:a16="http://schemas.microsoft.com/office/drawing/2014/main" id="{FEBA5DD9-F826-B8C9-DF33-F5BA477C1CE5}"/>
              </a:ext>
            </a:extLst>
          </p:cNvPr>
          <p:cNvPicPr>
            <a:picLocks noChangeAspect="1"/>
          </p:cNvPicPr>
          <p:nvPr/>
        </p:nvPicPr>
        <p:blipFill rotWithShape="1">
          <a:blip r:embed="rId2"/>
          <a:srcRect l="17998" r="22601" b="-2"/>
          <a:stretch/>
        </p:blipFill>
        <p:spPr>
          <a:xfrm>
            <a:off x="6096000" y="1"/>
            <a:ext cx="6102825" cy="6858000"/>
          </a:xfrm>
          <a:prstGeom prst="rect">
            <a:avLst/>
          </a:prstGeom>
        </p:spPr>
      </p:pic>
    </p:spTree>
    <p:extLst>
      <p:ext uri="{BB962C8B-B14F-4D97-AF65-F5344CB8AC3E}">
        <p14:creationId xmlns:p14="http://schemas.microsoft.com/office/powerpoint/2010/main" val="178045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B55C3E4-8285-679D-60DC-E9EB96BE832E}"/>
              </a:ext>
            </a:extLst>
          </p:cNvPr>
          <p:cNvGraphicFramePr>
            <a:graphicFrameLocks noGrp="1"/>
          </p:cNvGraphicFramePr>
          <p:nvPr>
            <p:ph idx="1"/>
            <p:extLst>
              <p:ext uri="{D42A27DB-BD31-4B8C-83A1-F6EECF244321}">
                <p14:modId xmlns:p14="http://schemas.microsoft.com/office/powerpoint/2010/main" val="3670602148"/>
              </p:ext>
            </p:extLst>
          </p:nvPr>
        </p:nvGraphicFramePr>
        <p:xfrm>
          <a:off x="680357" y="652575"/>
          <a:ext cx="10831286" cy="55528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870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84999-A8BE-CC6C-DEE1-4E28C30E0A53}"/>
              </a:ext>
            </a:extLst>
          </p:cNvPr>
          <p:cNvSpPr>
            <a:spLocks noGrp="1"/>
          </p:cNvSpPr>
          <p:nvPr>
            <p:ph type="title"/>
          </p:nvPr>
        </p:nvSpPr>
        <p:spPr>
          <a:xfrm>
            <a:off x="761803" y="350196"/>
            <a:ext cx="4646904" cy="1624520"/>
          </a:xfrm>
        </p:spPr>
        <p:txBody>
          <a:bodyPr anchor="ctr">
            <a:normAutofit/>
          </a:bodyPr>
          <a:lstStyle/>
          <a:p>
            <a:r>
              <a:rPr lang="en-US" sz="3400"/>
              <a:t>4. Microsoft's inclusion in SP500 and its influence on stock prices</a:t>
            </a:r>
          </a:p>
        </p:txBody>
      </p:sp>
      <p:sp>
        <p:nvSpPr>
          <p:cNvPr id="3" name="Content Placeholder 2">
            <a:extLst>
              <a:ext uri="{FF2B5EF4-FFF2-40B4-BE49-F238E27FC236}">
                <a16:creationId xmlns:a16="http://schemas.microsoft.com/office/drawing/2014/main" id="{0D4DCF28-B8E6-AE01-E7AA-35AD83E26050}"/>
              </a:ext>
            </a:extLst>
          </p:cNvPr>
          <p:cNvSpPr>
            <a:spLocks noGrp="1"/>
          </p:cNvSpPr>
          <p:nvPr>
            <p:ph idx="1"/>
          </p:nvPr>
        </p:nvSpPr>
        <p:spPr>
          <a:xfrm>
            <a:off x="246744" y="1857829"/>
            <a:ext cx="5712422" cy="4833257"/>
          </a:xfrm>
        </p:spPr>
        <p:txBody>
          <a:bodyPr anchor="ctr">
            <a:normAutofit/>
          </a:bodyPr>
          <a:lstStyle/>
          <a:p>
            <a:r>
              <a:rPr lang="en-US" sz="1800" b="0" i="0">
                <a:effectLst/>
                <a:latin typeface="Google Sans"/>
              </a:rPr>
              <a:t>Microsoft (MSFT) has been a significant force in the    S&amp;P 500 for years, consistently ranking among the top performers. In the period leading up to 2024, Microsoft was part of a group of tech giants nicknamed the "Magnificent 7" due to their exceptional growth. While the S&amp;P 500 struggled in 2022, Microsoft, along with others in the Magnificent 7, bucked the trend and delivered strong returns. This impressive performance continued into 2023, with Microsoft benefiting from the surge in interest surrounding Artificial Intelligence (AI). Experts anticipated this momentum to carry over into 2024, fueled by Microsoft's continued investment in AI technologies. Microsoft's consistent growth and leadership in the tech sector solidify its position as a key player within the S&amp;P 500.</a:t>
            </a:r>
            <a:endParaRPr lang="en-US"/>
          </a:p>
        </p:txBody>
      </p:sp>
      <p:pic>
        <p:nvPicPr>
          <p:cNvPr id="5" name="Picture 4">
            <a:extLst>
              <a:ext uri="{FF2B5EF4-FFF2-40B4-BE49-F238E27FC236}">
                <a16:creationId xmlns:a16="http://schemas.microsoft.com/office/drawing/2014/main" id="{4B7A9619-2D88-33FC-D994-709BB19A3BBA}"/>
              </a:ext>
            </a:extLst>
          </p:cNvPr>
          <p:cNvPicPr>
            <a:picLocks noChangeAspect="1"/>
          </p:cNvPicPr>
          <p:nvPr/>
        </p:nvPicPr>
        <p:blipFill rotWithShape="1">
          <a:blip r:embed="rId2">
            <a:extLst>
              <a:ext uri="{28A0092B-C50C-407E-A947-70E740481C1C}">
                <a14:useLocalDpi xmlns:a14="http://schemas.microsoft.com/office/drawing/2010/main" val="0"/>
              </a:ext>
            </a:extLst>
          </a:blip>
          <a:srcRect l="30578" r="10134"/>
          <a:stretch/>
        </p:blipFill>
        <p:spPr>
          <a:xfrm>
            <a:off x="6232836" y="0"/>
            <a:ext cx="6102825" cy="6858000"/>
          </a:xfrm>
          <a:prstGeom prst="rect">
            <a:avLst/>
          </a:prstGeom>
        </p:spPr>
      </p:pic>
    </p:spTree>
    <p:extLst>
      <p:ext uri="{BB962C8B-B14F-4D97-AF65-F5344CB8AC3E}">
        <p14:creationId xmlns:p14="http://schemas.microsoft.com/office/powerpoint/2010/main" val="26660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52B1B5-7866-4174-6367-9DEF7D99EE2D}"/>
              </a:ext>
            </a:extLst>
          </p:cNvPr>
          <p:cNvGraphicFramePr>
            <a:graphicFrameLocks noGrp="1"/>
          </p:cNvGraphicFramePr>
          <p:nvPr>
            <p:ph idx="1"/>
            <p:extLst>
              <p:ext uri="{D42A27DB-BD31-4B8C-83A1-F6EECF244321}">
                <p14:modId xmlns:p14="http://schemas.microsoft.com/office/powerpoint/2010/main" val="2292900754"/>
              </p:ext>
            </p:extLst>
          </p:nvPr>
        </p:nvGraphicFramePr>
        <p:xfrm>
          <a:off x="838200" y="654277"/>
          <a:ext cx="10515600"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83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604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DM Sans</vt:lpstr>
      <vt:lpstr>Google Sans</vt:lpstr>
      <vt:lpstr>Office Theme</vt:lpstr>
      <vt:lpstr>The SP500 Effect: Analyzing the Relationship of Tesla, Apple, and Microsoft with Stock Prices</vt:lpstr>
      <vt:lpstr>1. Introduction: The significance of SP500 in stock market</vt:lpstr>
      <vt:lpstr>PowerPoint Presentation</vt:lpstr>
      <vt:lpstr>2. Overview of Tesla's performance on SP500</vt:lpstr>
      <vt:lpstr>PowerPoint Presentation</vt:lpstr>
      <vt:lpstr>3. Apple's position in SP500 and its impact on stock prices</vt:lpstr>
      <vt:lpstr>PowerPoint Presentation</vt:lpstr>
      <vt:lpstr>4. Microsoft's inclusion in SP500 and its influence on stock prices</vt:lpstr>
      <vt:lpstr>PowerPoint Presentation</vt:lpstr>
      <vt:lpstr>5. Comparative analysis of Tesla, Apple, and Microsoft within SP500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SP500 Effect: Analyzing the Relationship of Tesla, Apple, and Microsoft with Stock Prices</dc:title>
  <dc:creator>Khaldoun Nouhad Bou Hadir</dc:creator>
  <cp:lastModifiedBy>Khaldoun Nouhad Bou Hadir</cp:lastModifiedBy>
  <cp:revision>2</cp:revision>
  <dcterms:created xsi:type="dcterms:W3CDTF">2024-03-17T15:30:00Z</dcterms:created>
  <dcterms:modified xsi:type="dcterms:W3CDTF">2024-03-17T16:23:47Z</dcterms:modified>
</cp:coreProperties>
</file>