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58" r:id="rId5"/>
    <p:sldId id="264" r:id="rId6"/>
    <p:sldId id="263" r:id="rId7"/>
    <p:sldId id="259" r:id="rId8"/>
    <p:sldId id="261" r:id="rId9"/>
    <p:sldId id="260"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E7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a124bbeda28052f0" providerId="LiveId" clId="{653148D8-0D38-4E63-A35E-8044B2DD49DD}"/>
    <pc:docChg chg="undo custSel addSld modSld sldOrd">
      <pc:chgData name="" userId="a124bbeda28052f0" providerId="LiveId" clId="{653148D8-0D38-4E63-A35E-8044B2DD49DD}" dt="2023-02-28T09:07:56.279" v="1131" actId="20577"/>
      <pc:docMkLst>
        <pc:docMk/>
      </pc:docMkLst>
      <pc:sldChg chg="addSp delSp modSp">
        <pc:chgData name="" userId="a124bbeda28052f0" providerId="LiveId" clId="{653148D8-0D38-4E63-A35E-8044B2DD49DD}" dt="2023-02-28T09:03:06.953" v="1027" actId="1076"/>
        <pc:sldMkLst>
          <pc:docMk/>
          <pc:sldMk cId="1098767430" sldId="256"/>
        </pc:sldMkLst>
        <pc:spChg chg="add mod ord">
          <ac:chgData name="" userId="a124bbeda28052f0" providerId="LiveId" clId="{653148D8-0D38-4E63-A35E-8044B2DD49DD}" dt="2023-02-28T09:02:42.980" v="1021" actId="1076"/>
          <ac:spMkLst>
            <pc:docMk/>
            <pc:sldMk cId="1098767430" sldId="256"/>
            <ac:spMk id="2" creationId="{E42BC0D2-85A2-45F0-9876-603C50524914}"/>
          </ac:spMkLst>
        </pc:spChg>
        <pc:spChg chg="del mod">
          <ac:chgData name="" userId="a124bbeda28052f0" providerId="LiveId" clId="{653148D8-0D38-4E63-A35E-8044B2DD49DD}" dt="2023-02-28T05:25:26.796" v="77" actId="478"/>
          <ac:spMkLst>
            <pc:docMk/>
            <pc:sldMk cId="1098767430" sldId="256"/>
            <ac:spMk id="4" creationId="{054F1AB5-AE0F-4868-9B6E-F81775F3E09C}"/>
          </ac:spMkLst>
        </pc:spChg>
        <pc:picChg chg="add">
          <ac:chgData name="" userId="a124bbeda28052f0" providerId="LiveId" clId="{653148D8-0D38-4E63-A35E-8044B2DD49DD}" dt="2023-02-28T08:58:52.247" v="933"/>
          <ac:picMkLst>
            <pc:docMk/>
            <pc:sldMk cId="1098767430" sldId="256"/>
            <ac:picMk id="5" creationId="{D9653F50-28E3-495E-B2BC-89FD8E2A4362}"/>
          </ac:picMkLst>
        </pc:picChg>
        <pc:picChg chg="add mod">
          <ac:chgData name="" userId="a124bbeda28052f0" providerId="LiveId" clId="{653148D8-0D38-4E63-A35E-8044B2DD49DD}" dt="2023-02-28T09:02:18.973" v="994" actId="14100"/>
          <ac:picMkLst>
            <pc:docMk/>
            <pc:sldMk cId="1098767430" sldId="256"/>
            <ac:picMk id="6" creationId="{5238A4F3-B16C-4010-83DA-5218F6B31630}"/>
          </ac:picMkLst>
        </pc:picChg>
        <pc:picChg chg="add mod">
          <ac:chgData name="" userId="a124bbeda28052f0" providerId="LiveId" clId="{653148D8-0D38-4E63-A35E-8044B2DD49DD}" dt="2023-02-28T09:03:06.953" v="1027" actId="1076"/>
          <ac:picMkLst>
            <pc:docMk/>
            <pc:sldMk cId="1098767430" sldId="256"/>
            <ac:picMk id="7" creationId="{90011008-BE1A-40AA-9C40-3514061658BB}"/>
          </ac:picMkLst>
        </pc:picChg>
      </pc:sldChg>
      <pc:sldChg chg="addSp modSp">
        <pc:chgData name="" userId="a124bbeda28052f0" providerId="LiveId" clId="{653148D8-0D38-4E63-A35E-8044B2DD49DD}" dt="2023-02-28T09:02:48.361" v="1022" actId="1076"/>
        <pc:sldMkLst>
          <pc:docMk/>
          <pc:sldMk cId="418377012" sldId="257"/>
        </pc:sldMkLst>
        <pc:spChg chg="mod">
          <ac:chgData name="" userId="a124bbeda28052f0" providerId="LiveId" clId="{653148D8-0D38-4E63-A35E-8044B2DD49DD}" dt="2023-02-28T05:23:46.388" v="29" actId="403"/>
          <ac:spMkLst>
            <pc:docMk/>
            <pc:sldMk cId="418377012" sldId="257"/>
            <ac:spMk id="3" creationId="{522D56E9-BB9D-4819-A633-C357DD28CE05}"/>
          </ac:spMkLst>
        </pc:spChg>
        <pc:spChg chg="mod">
          <ac:chgData name="" userId="a124bbeda28052f0" providerId="LiveId" clId="{653148D8-0D38-4E63-A35E-8044B2DD49DD}" dt="2023-02-28T05:23:59.355" v="40" actId="404"/>
          <ac:spMkLst>
            <pc:docMk/>
            <pc:sldMk cId="418377012" sldId="257"/>
            <ac:spMk id="4" creationId="{4DA6B5BB-2568-4FC8-B074-A06BB43A8B07}"/>
          </ac:spMkLst>
        </pc:spChg>
        <pc:picChg chg="add mod">
          <ac:chgData name="" userId="a124bbeda28052f0" providerId="LiveId" clId="{653148D8-0D38-4E63-A35E-8044B2DD49DD}" dt="2023-02-28T08:58:57.012" v="935" actId="1036"/>
          <ac:picMkLst>
            <pc:docMk/>
            <pc:sldMk cId="418377012" sldId="257"/>
            <ac:picMk id="5" creationId="{22C7A843-4C21-4910-80F9-31A43523423E}"/>
          </ac:picMkLst>
        </pc:picChg>
        <pc:picChg chg="add mod">
          <ac:chgData name="" userId="a124bbeda28052f0" providerId="LiveId" clId="{653148D8-0D38-4E63-A35E-8044B2DD49DD}" dt="2023-02-28T09:02:48.361" v="1022" actId="1076"/>
          <ac:picMkLst>
            <pc:docMk/>
            <pc:sldMk cId="418377012" sldId="257"/>
            <ac:picMk id="6" creationId="{A1EAC8C7-58A3-470F-A10C-8251106941CA}"/>
          </ac:picMkLst>
        </pc:picChg>
      </pc:sldChg>
      <pc:sldChg chg="addSp delSp modSp">
        <pc:chgData name="" userId="a124bbeda28052f0" providerId="LiveId" clId="{653148D8-0D38-4E63-A35E-8044B2DD49DD}" dt="2023-02-28T08:59:06.160" v="940"/>
        <pc:sldMkLst>
          <pc:docMk/>
          <pc:sldMk cId="2621356450" sldId="258"/>
        </pc:sldMkLst>
        <pc:spChg chg="del mod">
          <ac:chgData name="" userId="a124bbeda28052f0" providerId="LiveId" clId="{653148D8-0D38-4E63-A35E-8044B2DD49DD}" dt="2023-02-28T08:42:30.062" v="580"/>
          <ac:spMkLst>
            <pc:docMk/>
            <pc:sldMk cId="2621356450" sldId="258"/>
            <ac:spMk id="3" creationId="{F1AC8E11-4D5D-43F8-A69B-C7660FA76D8B}"/>
          </ac:spMkLst>
        </pc:spChg>
        <pc:spChg chg="mod">
          <ac:chgData name="" userId="a124bbeda28052f0" providerId="LiveId" clId="{653148D8-0D38-4E63-A35E-8044B2DD49DD}" dt="2023-02-28T08:44:54.402" v="658" actId="1076"/>
          <ac:spMkLst>
            <pc:docMk/>
            <pc:sldMk cId="2621356450" sldId="258"/>
            <ac:spMk id="4" creationId="{DED092B9-BD32-4A43-8860-3052C52FD3D7}"/>
          </ac:spMkLst>
        </pc:spChg>
        <pc:spChg chg="add del mod">
          <ac:chgData name="" userId="a124bbeda28052f0" providerId="LiveId" clId="{653148D8-0D38-4E63-A35E-8044B2DD49DD}" dt="2023-02-28T08:44:02.673" v="633"/>
          <ac:spMkLst>
            <pc:docMk/>
            <pc:sldMk cId="2621356450" sldId="258"/>
            <ac:spMk id="6" creationId="{F0F3B6FD-F2E3-4CF4-959F-7826FCFEC11E}"/>
          </ac:spMkLst>
        </pc:spChg>
        <pc:graphicFrameChg chg="add del mod modGraphic">
          <ac:chgData name="" userId="a124bbeda28052f0" providerId="LiveId" clId="{653148D8-0D38-4E63-A35E-8044B2DD49DD}" dt="2023-02-28T08:43:42.011" v="632" actId="478"/>
          <ac:graphicFrameMkLst>
            <pc:docMk/>
            <pc:sldMk cId="2621356450" sldId="258"/>
            <ac:graphicFrameMk id="2" creationId="{CF1A9B9A-2433-4584-B477-6906FEF3D373}"/>
          </ac:graphicFrameMkLst>
        </pc:graphicFrameChg>
        <pc:graphicFrameChg chg="add mod modGraphic">
          <ac:chgData name="" userId="a124bbeda28052f0" providerId="LiveId" clId="{653148D8-0D38-4E63-A35E-8044B2DD49DD}" dt="2023-02-28T08:48:38.335" v="725" actId="122"/>
          <ac:graphicFrameMkLst>
            <pc:docMk/>
            <pc:sldMk cId="2621356450" sldId="258"/>
            <ac:graphicFrameMk id="7" creationId="{98752835-9EB4-4CFB-AF19-6C435FF69CD7}"/>
          </ac:graphicFrameMkLst>
        </pc:graphicFrameChg>
        <pc:picChg chg="add">
          <ac:chgData name="" userId="a124bbeda28052f0" providerId="LiveId" clId="{653148D8-0D38-4E63-A35E-8044B2DD49DD}" dt="2023-02-28T08:59:06.160" v="940"/>
          <ac:picMkLst>
            <pc:docMk/>
            <pc:sldMk cId="2621356450" sldId="258"/>
            <ac:picMk id="8" creationId="{89DB4B16-5039-46D1-A840-0F3CB7DCC663}"/>
          </ac:picMkLst>
        </pc:picChg>
      </pc:sldChg>
      <pc:sldChg chg="addSp modSp">
        <pc:chgData name="" userId="a124bbeda28052f0" providerId="LiveId" clId="{653148D8-0D38-4E63-A35E-8044B2DD49DD}" dt="2023-02-28T08:59:12.310" v="943"/>
        <pc:sldMkLst>
          <pc:docMk/>
          <pc:sldMk cId="2605858040" sldId="259"/>
        </pc:sldMkLst>
        <pc:spChg chg="mod">
          <ac:chgData name="" userId="a124bbeda28052f0" providerId="LiveId" clId="{653148D8-0D38-4E63-A35E-8044B2DD49DD}" dt="2023-02-28T08:48:22.187" v="723" actId="20577"/>
          <ac:spMkLst>
            <pc:docMk/>
            <pc:sldMk cId="2605858040" sldId="259"/>
            <ac:spMk id="3" creationId="{F3875422-E998-453D-815B-45667402FB11}"/>
          </ac:spMkLst>
        </pc:spChg>
        <pc:picChg chg="add">
          <ac:chgData name="" userId="a124bbeda28052f0" providerId="LiveId" clId="{653148D8-0D38-4E63-A35E-8044B2DD49DD}" dt="2023-02-28T08:59:12.310" v="943"/>
          <ac:picMkLst>
            <pc:docMk/>
            <pc:sldMk cId="2605858040" sldId="259"/>
            <ac:picMk id="5" creationId="{52FDD651-5811-4F39-8AED-9D4ACBB47F29}"/>
          </ac:picMkLst>
        </pc:picChg>
      </pc:sldChg>
      <pc:sldChg chg="addSp modSp">
        <pc:chgData name="" userId="a124bbeda28052f0" providerId="LiveId" clId="{653148D8-0D38-4E63-A35E-8044B2DD49DD}" dt="2023-02-28T09:07:56.279" v="1131" actId="20577"/>
        <pc:sldMkLst>
          <pc:docMk/>
          <pc:sldMk cId="1939313931" sldId="260"/>
        </pc:sldMkLst>
        <pc:spChg chg="mod">
          <ac:chgData name="" userId="a124bbeda28052f0" providerId="LiveId" clId="{653148D8-0D38-4E63-A35E-8044B2DD49DD}" dt="2023-02-28T09:07:56.279" v="1131" actId="20577"/>
          <ac:spMkLst>
            <pc:docMk/>
            <pc:sldMk cId="1939313931" sldId="260"/>
            <ac:spMk id="3" creationId="{E4D02A31-33C1-43FC-BAD6-AC4E642E6DBA}"/>
          </ac:spMkLst>
        </pc:spChg>
        <pc:picChg chg="add">
          <ac:chgData name="" userId="a124bbeda28052f0" providerId="LiveId" clId="{653148D8-0D38-4E63-A35E-8044B2DD49DD}" dt="2023-02-28T08:59:19.139" v="945"/>
          <ac:picMkLst>
            <pc:docMk/>
            <pc:sldMk cId="1939313931" sldId="260"/>
            <ac:picMk id="5" creationId="{3F483E71-C60B-487A-96E7-87985A4169B2}"/>
          </ac:picMkLst>
        </pc:picChg>
      </pc:sldChg>
      <pc:sldChg chg="addSp delSp modSp">
        <pc:chgData name="" userId="a124bbeda28052f0" providerId="LiveId" clId="{653148D8-0D38-4E63-A35E-8044B2DD49DD}" dt="2023-02-28T08:59:16.458" v="944"/>
        <pc:sldMkLst>
          <pc:docMk/>
          <pc:sldMk cId="3809078132" sldId="261"/>
        </pc:sldMkLst>
        <pc:spChg chg="add del mod">
          <ac:chgData name="" userId="a124bbeda28052f0" providerId="LiveId" clId="{653148D8-0D38-4E63-A35E-8044B2DD49DD}" dt="2023-02-28T08:52:02.629" v="769"/>
          <ac:spMkLst>
            <pc:docMk/>
            <pc:sldMk cId="3809078132" sldId="261"/>
            <ac:spMk id="5" creationId="{60AB09C4-2473-4B62-83FA-CC4828D9245A}"/>
          </ac:spMkLst>
        </pc:spChg>
        <pc:graphicFrameChg chg="del">
          <ac:chgData name="" userId="a124bbeda28052f0" providerId="LiveId" clId="{653148D8-0D38-4E63-A35E-8044B2DD49DD}" dt="2023-02-28T08:51:58.137" v="768" actId="478"/>
          <ac:graphicFrameMkLst>
            <pc:docMk/>
            <pc:sldMk cId="3809078132" sldId="261"/>
            <ac:graphicFrameMk id="4" creationId="{93C88E76-8230-428F-B815-EC26B299BFE5}"/>
          </ac:graphicFrameMkLst>
        </pc:graphicFrameChg>
        <pc:graphicFrameChg chg="add mod modGraphic">
          <ac:chgData name="" userId="a124bbeda28052f0" providerId="LiveId" clId="{653148D8-0D38-4E63-A35E-8044B2DD49DD}" dt="2023-02-28T08:53:56.943" v="785" actId="14100"/>
          <ac:graphicFrameMkLst>
            <pc:docMk/>
            <pc:sldMk cId="3809078132" sldId="261"/>
            <ac:graphicFrameMk id="6" creationId="{DF418643-DCFB-4108-B79D-EB40B86FB1EC}"/>
          </ac:graphicFrameMkLst>
        </pc:graphicFrameChg>
        <pc:picChg chg="add">
          <ac:chgData name="" userId="a124bbeda28052f0" providerId="LiveId" clId="{653148D8-0D38-4E63-A35E-8044B2DD49DD}" dt="2023-02-28T08:59:16.458" v="944"/>
          <ac:picMkLst>
            <pc:docMk/>
            <pc:sldMk cId="3809078132" sldId="261"/>
            <ac:picMk id="7" creationId="{9D7824A5-1209-4EDE-A208-36570832AEFC}"/>
          </ac:picMkLst>
        </pc:picChg>
      </pc:sldChg>
      <pc:sldChg chg="addSp delSp modSp add">
        <pc:chgData name="" userId="a124bbeda28052f0" providerId="LiveId" clId="{653148D8-0D38-4E63-A35E-8044B2DD49DD}" dt="2023-02-28T08:59:03.140" v="939" actId="1036"/>
        <pc:sldMkLst>
          <pc:docMk/>
          <pc:sldMk cId="3221824434" sldId="262"/>
        </pc:sldMkLst>
        <pc:spChg chg="del">
          <ac:chgData name="" userId="a124bbeda28052f0" providerId="LiveId" clId="{653148D8-0D38-4E63-A35E-8044B2DD49DD}" dt="2023-02-28T05:26:23.929" v="79"/>
          <ac:spMkLst>
            <pc:docMk/>
            <pc:sldMk cId="3221824434" sldId="262"/>
            <ac:spMk id="2" creationId="{0F3D6F35-571C-41B4-A071-00039672AF69}"/>
          </ac:spMkLst>
        </pc:spChg>
        <pc:spChg chg="del">
          <ac:chgData name="" userId="a124bbeda28052f0" providerId="LiveId" clId="{653148D8-0D38-4E63-A35E-8044B2DD49DD}" dt="2023-02-28T05:26:36.379" v="98"/>
          <ac:spMkLst>
            <pc:docMk/>
            <pc:sldMk cId="3221824434" sldId="262"/>
            <ac:spMk id="3" creationId="{6C2A50CE-D46B-4490-9335-D51E7E686B94}"/>
          </ac:spMkLst>
        </pc:spChg>
        <pc:spChg chg="add mod">
          <ac:chgData name="" userId="a124bbeda28052f0" providerId="LiveId" clId="{653148D8-0D38-4E63-A35E-8044B2DD49DD}" dt="2023-02-28T05:26:34.172" v="97" actId="20577"/>
          <ac:spMkLst>
            <pc:docMk/>
            <pc:sldMk cId="3221824434" sldId="262"/>
            <ac:spMk id="4" creationId="{73348B4D-B7A9-410E-A839-74B7F1699270}"/>
          </ac:spMkLst>
        </pc:spChg>
        <pc:spChg chg="add del mod">
          <ac:chgData name="" userId="a124bbeda28052f0" providerId="LiveId" clId="{653148D8-0D38-4E63-A35E-8044B2DD49DD}" dt="2023-02-28T05:26:38.052" v="99" actId="478"/>
          <ac:spMkLst>
            <pc:docMk/>
            <pc:sldMk cId="3221824434" sldId="262"/>
            <ac:spMk id="5" creationId="{E30A028D-AF76-4E37-8D26-8DFD7E001838}"/>
          </ac:spMkLst>
        </pc:spChg>
        <pc:spChg chg="add mod">
          <ac:chgData name="" userId="a124bbeda28052f0" providerId="LiveId" clId="{653148D8-0D38-4E63-A35E-8044B2DD49DD}" dt="2023-02-28T05:27:11.716" v="116" actId="27636"/>
          <ac:spMkLst>
            <pc:docMk/>
            <pc:sldMk cId="3221824434" sldId="262"/>
            <ac:spMk id="7" creationId="{B61A652F-EAB3-4A5F-A2E8-9E27EBA03320}"/>
          </ac:spMkLst>
        </pc:spChg>
        <pc:picChg chg="add mod">
          <ac:chgData name="" userId="a124bbeda28052f0" providerId="LiveId" clId="{653148D8-0D38-4E63-A35E-8044B2DD49DD}" dt="2023-02-28T08:59:03.140" v="939" actId="1036"/>
          <ac:picMkLst>
            <pc:docMk/>
            <pc:sldMk cId="3221824434" sldId="262"/>
            <ac:picMk id="8" creationId="{D026611D-7D36-4B4E-8D9A-1309D78E6522}"/>
          </ac:picMkLst>
        </pc:picChg>
      </pc:sldChg>
      <pc:sldChg chg="addSp delSp modSp add">
        <pc:chgData name="" userId="a124bbeda28052f0" providerId="LiveId" clId="{653148D8-0D38-4E63-A35E-8044B2DD49DD}" dt="2023-02-28T08:59:09.321" v="942"/>
        <pc:sldMkLst>
          <pc:docMk/>
          <pc:sldMk cId="815985738" sldId="263"/>
        </pc:sldMkLst>
        <pc:spChg chg="del mod">
          <ac:chgData name="" userId="a124bbeda28052f0" providerId="LiveId" clId="{653148D8-0D38-4E63-A35E-8044B2DD49DD}" dt="2023-02-28T08:47:08.460" v="679"/>
          <ac:spMkLst>
            <pc:docMk/>
            <pc:sldMk cId="815985738" sldId="263"/>
            <ac:spMk id="3" creationId="{F1AC8E11-4D5D-43F8-A69B-C7660FA76D8B}"/>
          </ac:spMkLst>
        </pc:spChg>
        <pc:graphicFrameChg chg="add mod modGraphic">
          <ac:chgData name="" userId="a124bbeda28052f0" providerId="LiveId" clId="{653148D8-0D38-4E63-A35E-8044B2DD49DD}" dt="2023-02-28T08:50:42.200" v="767" actId="14734"/>
          <ac:graphicFrameMkLst>
            <pc:docMk/>
            <pc:sldMk cId="815985738" sldId="263"/>
            <ac:graphicFrameMk id="2" creationId="{E68DF54B-A09C-420C-8E3D-7B33D15BB058}"/>
          </ac:graphicFrameMkLst>
        </pc:graphicFrameChg>
        <pc:picChg chg="add">
          <ac:chgData name="" userId="a124bbeda28052f0" providerId="LiveId" clId="{653148D8-0D38-4E63-A35E-8044B2DD49DD}" dt="2023-02-28T08:59:09.321" v="942"/>
          <ac:picMkLst>
            <pc:docMk/>
            <pc:sldMk cId="815985738" sldId="263"/>
            <ac:picMk id="5" creationId="{9DAC9FDD-672E-4D42-9A06-AFE243962BD2}"/>
          </ac:picMkLst>
        </pc:picChg>
      </pc:sldChg>
      <pc:sldChg chg="addSp delSp modSp add ord">
        <pc:chgData name="" userId="a124bbeda28052f0" providerId="LiveId" clId="{653148D8-0D38-4E63-A35E-8044B2DD49DD}" dt="2023-02-28T08:59:07.767" v="941"/>
        <pc:sldMkLst>
          <pc:docMk/>
          <pc:sldMk cId="3292396900" sldId="264"/>
        </pc:sldMkLst>
        <pc:spChg chg="del mod">
          <ac:chgData name="" userId="a124bbeda28052f0" providerId="LiveId" clId="{653148D8-0D38-4E63-A35E-8044B2DD49DD}" dt="2023-02-28T08:45:47.799" v="659"/>
          <ac:spMkLst>
            <pc:docMk/>
            <pc:sldMk cId="3292396900" sldId="264"/>
            <ac:spMk id="3" creationId="{F1AC8E11-4D5D-43F8-A69B-C7660FA76D8B}"/>
          </ac:spMkLst>
        </pc:spChg>
        <pc:spChg chg="mod">
          <ac:chgData name="" userId="a124bbeda28052f0" providerId="LiveId" clId="{653148D8-0D38-4E63-A35E-8044B2DD49DD}" dt="2023-02-28T08:46:48.502" v="676" actId="1076"/>
          <ac:spMkLst>
            <pc:docMk/>
            <pc:sldMk cId="3292396900" sldId="264"/>
            <ac:spMk id="4" creationId="{DED092B9-BD32-4A43-8860-3052C52FD3D7}"/>
          </ac:spMkLst>
        </pc:spChg>
        <pc:graphicFrameChg chg="add mod modGraphic">
          <ac:chgData name="" userId="a124bbeda28052f0" providerId="LiveId" clId="{653148D8-0D38-4E63-A35E-8044B2DD49DD}" dt="2023-02-28T08:47:56.593" v="707" actId="122"/>
          <ac:graphicFrameMkLst>
            <pc:docMk/>
            <pc:sldMk cId="3292396900" sldId="264"/>
            <ac:graphicFrameMk id="2" creationId="{B8BF97EA-3512-4610-A358-896A0EF15135}"/>
          </ac:graphicFrameMkLst>
        </pc:graphicFrameChg>
        <pc:picChg chg="add">
          <ac:chgData name="" userId="a124bbeda28052f0" providerId="LiveId" clId="{653148D8-0D38-4E63-A35E-8044B2DD49DD}" dt="2023-02-28T08:59:07.767" v="941"/>
          <ac:picMkLst>
            <pc:docMk/>
            <pc:sldMk cId="3292396900" sldId="264"/>
            <ac:picMk id="5" creationId="{08DA1EEB-B6EB-4C3E-A54A-F4684D4D1DA5}"/>
          </ac:picMkLst>
        </pc:picChg>
      </pc:sldChg>
      <pc:sldChg chg="addSp delSp modSp add">
        <pc:chgData name="" userId="a124bbeda28052f0" providerId="LiveId" clId="{653148D8-0D38-4E63-A35E-8044B2DD49DD}" dt="2023-02-28T09:01:34.445" v="986"/>
        <pc:sldMkLst>
          <pc:docMk/>
          <pc:sldMk cId="2698064011" sldId="265"/>
        </pc:sldMkLst>
        <pc:spChg chg="del">
          <ac:chgData name="" userId="a124bbeda28052f0" providerId="LiveId" clId="{653148D8-0D38-4E63-A35E-8044B2DD49DD}" dt="2023-02-28T08:59:40.399" v="948"/>
          <ac:spMkLst>
            <pc:docMk/>
            <pc:sldMk cId="2698064011" sldId="265"/>
            <ac:spMk id="2" creationId="{3D738D1D-0C2B-4AAA-9A0A-71795C49EA4F}"/>
          </ac:spMkLst>
        </pc:spChg>
        <pc:spChg chg="del">
          <ac:chgData name="" userId="a124bbeda28052f0" providerId="LiveId" clId="{653148D8-0D38-4E63-A35E-8044B2DD49DD}" dt="2023-02-28T08:59:31.477" v="947" actId="478"/>
          <ac:spMkLst>
            <pc:docMk/>
            <pc:sldMk cId="2698064011" sldId="265"/>
            <ac:spMk id="3" creationId="{FB58CB44-4F60-4474-9826-36E67D235431}"/>
          </ac:spMkLst>
        </pc:spChg>
        <pc:spChg chg="add mod">
          <ac:chgData name="" userId="a124bbeda28052f0" providerId="LiveId" clId="{653148D8-0D38-4E63-A35E-8044B2DD49DD}" dt="2023-02-28T09:00:05.953" v="982" actId="1076"/>
          <ac:spMkLst>
            <pc:docMk/>
            <pc:sldMk cId="2698064011" sldId="265"/>
            <ac:spMk id="4" creationId="{099DE504-788D-4A47-8963-15D362CAF281}"/>
          </ac:spMkLst>
        </pc:spChg>
        <pc:picChg chg="add del mod">
          <ac:chgData name="" userId="a124bbeda28052f0" providerId="LiveId" clId="{653148D8-0D38-4E63-A35E-8044B2DD49DD}" dt="2023-02-28T09:01:34.445" v="986"/>
          <ac:picMkLst>
            <pc:docMk/>
            <pc:sldMk cId="2698064011" sldId="265"/>
            <ac:picMk id="5122" creationId="{D7D31594-403F-4656-8FF4-5E9F1BD4B4E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62A81A-3438-4E59-A452-6F8027DDB35C}" type="datetimeFigureOut">
              <a:rPr lang="en-IN" smtClean="0"/>
              <a:t>28-02-2023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51BD9913-18C0-43BD-9D62-CBD9AF1A5C45}"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09790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62A81A-3438-4E59-A452-6F8027DDB35C}" type="datetimeFigureOut">
              <a:rPr lang="en-IN" smtClean="0"/>
              <a:t>28-02-2023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BD9913-18C0-43BD-9D62-CBD9AF1A5C45}"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16297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62A81A-3438-4E59-A452-6F8027DDB35C}" type="datetimeFigureOut">
              <a:rPr lang="en-IN" smtClean="0"/>
              <a:t>28-02-2023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BD9913-18C0-43BD-9D62-CBD9AF1A5C45}"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96706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62A81A-3438-4E59-A452-6F8027DDB35C}" type="datetimeFigureOut">
              <a:rPr lang="en-IN" smtClean="0"/>
              <a:t>28-02-2023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BD9913-18C0-43BD-9D62-CBD9AF1A5C45}"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35083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362A81A-3438-4E59-A452-6F8027DDB35C}" type="datetimeFigureOut">
              <a:rPr lang="en-IN" smtClean="0"/>
              <a:t>28-02-2023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BD9913-18C0-43BD-9D62-CBD9AF1A5C45}"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95689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62A81A-3438-4E59-A452-6F8027DDB35C}" type="datetimeFigureOut">
              <a:rPr lang="en-IN" smtClean="0"/>
              <a:t>28-02-2023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BD9913-18C0-43BD-9D62-CBD9AF1A5C45}"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21393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62A81A-3438-4E59-A452-6F8027DDB35C}" type="datetimeFigureOut">
              <a:rPr lang="en-IN" smtClean="0"/>
              <a:t>28-02-2023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1BD9913-18C0-43BD-9D62-CBD9AF1A5C45}"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87329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62A81A-3438-4E59-A452-6F8027DDB35C}" type="datetimeFigureOut">
              <a:rPr lang="en-IN" smtClean="0"/>
              <a:t>28-02-2023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1BD9913-18C0-43BD-9D62-CBD9AF1A5C45}"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11671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62A81A-3438-4E59-A452-6F8027DDB35C}" type="datetimeFigureOut">
              <a:rPr lang="en-IN" smtClean="0"/>
              <a:t>28-02-2023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1BD9913-18C0-43BD-9D62-CBD9AF1A5C45}" type="slidenum">
              <a:rPr lang="en-IN" smtClean="0"/>
              <a:t>‹#›</a:t>
            </a:fld>
            <a:endParaRPr lang="en-IN"/>
          </a:p>
        </p:txBody>
      </p:sp>
    </p:spTree>
    <p:extLst>
      <p:ext uri="{BB962C8B-B14F-4D97-AF65-F5344CB8AC3E}">
        <p14:creationId xmlns:p14="http://schemas.microsoft.com/office/powerpoint/2010/main" val="2966461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62A81A-3438-4E59-A452-6F8027DDB35C}" type="datetimeFigureOut">
              <a:rPr lang="en-IN" smtClean="0"/>
              <a:t>28-02-2023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BD9913-18C0-43BD-9D62-CBD9AF1A5C45}"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05804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362A81A-3438-4E59-A452-6F8027DDB35C}" type="datetimeFigureOut">
              <a:rPr lang="en-IN" smtClean="0"/>
              <a:t>28-02-2023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51BD9913-18C0-43BD-9D62-CBD9AF1A5C45}"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96133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362A81A-3438-4E59-A452-6F8027DDB35C}" type="datetimeFigureOut">
              <a:rPr lang="en-IN" smtClean="0"/>
              <a:t>28-02-2023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1BD9913-18C0-43BD-9D62-CBD9AF1A5C45}"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68222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mailto:ashishsom@learnbay.co" TargetMode="External"/><Relationship Id="rId2" Type="http://schemas.openxmlformats.org/officeDocument/2006/relationships/hyperlink" Target="https://drive.google.com/drive/folders/1sYnuj50lz6TMlLNgyYeHOGsC4U0koS6i?usp=share_link"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earnbay | Facebook">
            <a:extLst>
              <a:ext uri="{FF2B5EF4-FFF2-40B4-BE49-F238E27FC236}">
                <a16:creationId xmlns:a16="http://schemas.microsoft.com/office/drawing/2014/main" id="{D9653F50-28E3-495E-B2BC-89FD8E2A43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0843" y="6045124"/>
            <a:ext cx="812876" cy="81287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What is a Supply Chain and How Does It Work? - Everything You Need">
            <a:extLst>
              <a:ext uri="{FF2B5EF4-FFF2-40B4-BE49-F238E27FC236}">
                <a16:creationId xmlns:a16="http://schemas.microsoft.com/office/drawing/2014/main" id="{5238A4F3-B16C-4010-83DA-5218F6B316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265656" cy="703239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42BC0D2-85A2-45F0-9876-603C50524914}"/>
              </a:ext>
            </a:extLst>
          </p:cNvPr>
          <p:cNvSpPr txBox="1"/>
          <p:nvPr/>
        </p:nvSpPr>
        <p:spPr>
          <a:xfrm>
            <a:off x="0" y="1054687"/>
            <a:ext cx="5914074" cy="1569660"/>
          </a:xfrm>
          <a:prstGeom prst="rect">
            <a:avLst/>
          </a:prstGeom>
          <a:noFill/>
        </p:spPr>
        <p:txBody>
          <a:bodyPr wrap="square" rtlCol="0">
            <a:spAutoFit/>
          </a:bodyPr>
          <a:lstStyle/>
          <a:p>
            <a:pPr algn="ctr"/>
            <a:r>
              <a:rPr lang="en-GB" sz="4800"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rPr>
              <a:t>Project 4</a:t>
            </a:r>
          </a:p>
          <a:p>
            <a:pPr algn="ctr"/>
            <a:r>
              <a:rPr lang="en-GB" sz="4800" dirty="0">
                <a:ln w="0"/>
                <a:solidFill>
                  <a:srgbClr val="0070C0"/>
                </a:solidFill>
                <a:effectLst>
                  <a:outerShdw blurRad="38100" dist="25400" dir="5400000" algn="ctr" rotWithShape="0">
                    <a:srgbClr val="6E747A">
                      <a:alpha val="43000"/>
                    </a:srgbClr>
                  </a:outerShdw>
                </a:effectLst>
                <a:latin typeface="Arial Black" panose="020B0A04020102020204" pitchFamily="34" charset="0"/>
              </a:rPr>
              <a:t>28</a:t>
            </a:r>
            <a:r>
              <a:rPr lang="en-GB" sz="4800" baseline="30000" dirty="0">
                <a:ln w="0"/>
                <a:solidFill>
                  <a:srgbClr val="0070C0"/>
                </a:solidFill>
                <a:effectLst>
                  <a:outerShdw blurRad="38100" dist="25400" dir="5400000" algn="ctr" rotWithShape="0">
                    <a:srgbClr val="6E747A">
                      <a:alpha val="43000"/>
                    </a:srgbClr>
                  </a:outerShdw>
                </a:effectLst>
                <a:latin typeface="Arial Black" panose="020B0A04020102020204" pitchFamily="34" charset="0"/>
              </a:rPr>
              <a:t>th</a:t>
            </a:r>
            <a:r>
              <a:rPr lang="en-GB" sz="4800" dirty="0">
                <a:ln w="0"/>
                <a:solidFill>
                  <a:srgbClr val="0070C0"/>
                </a:solidFill>
                <a:effectLst>
                  <a:outerShdw blurRad="38100" dist="25400" dir="5400000" algn="ctr" rotWithShape="0">
                    <a:srgbClr val="6E747A">
                      <a:alpha val="43000"/>
                    </a:srgbClr>
                  </a:outerShdw>
                </a:effectLst>
                <a:latin typeface="Arial Black" panose="020B0A04020102020204" pitchFamily="34" charset="0"/>
              </a:rPr>
              <a:t> Feb 2023</a:t>
            </a:r>
            <a:endParaRPr lang="en-IN" sz="4800" dirty="0">
              <a:ln w="0"/>
              <a:solidFill>
                <a:srgbClr val="0070C0"/>
              </a:solidFill>
              <a:effectLst>
                <a:outerShdw blurRad="38100" dist="25400" dir="5400000" algn="ctr" rotWithShape="0">
                  <a:srgbClr val="6E747A">
                    <a:alpha val="43000"/>
                  </a:srgbClr>
                </a:outerShdw>
              </a:effectLst>
              <a:latin typeface="Arial Black" panose="020B0A04020102020204" pitchFamily="34" charset="0"/>
            </a:endParaRPr>
          </a:p>
        </p:txBody>
      </p:sp>
      <p:pic>
        <p:nvPicPr>
          <p:cNvPr id="7" name="Picture 6" descr="Learnbay | Facebook">
            <a:extLst>
              <a:ext uri="{FF2B5EF4-FFF2-40B4-BE49-F238E27FC236}">
                <a16:creationId xmlns:a16="http://schemas.microsoft.com/office/drawing/2014/main" id="{90011008-BE1A-40AA-9C40-3514061658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063422"/>
            <a:ext cx="1963403" cy="1963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87674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9DE504-788D-4A47-8963-15D362CAF281}"/>
              </a:ext>
            </a:extLst>
          </p:cNvPr>
          <p:cNvSpPr>
            <a:spLocks noGrp="1"/>
          </p:cNvSpPr>
          <p:nvPr>
            <p:ph type="title"/>
          </p:nvPr>
        </p:nvSpPr>
        <p:spPr>
          <a:xfrm>
            <a:off x="3570628" y="3008885"/>
            <a:ext cx="5050743" cy="840230"/>
          </a:xfrm>
          <a:prstGeom prst="rect">
            <a:avLst/>
          </a:prstGeom>
          <a:noFill/>
        </p:spPr>
        <p:txBody>
          <a:bodyPr wrap="none" lIns="91440" tIns="45720" rIns="91440" bIns="45720">
            <a:spAutoFit/>
          </a:bodyPr>
          <a:lstStyle/>
          <a:p>
            <a:pPr algn="ctr"/>
            <a:r>
              <a:rPr lang="en-US" sz="5400" cap="none"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rPr>
              <a:t>All The Best!</a:t>
            </a:r>
            <a:endParaRPr lang="en-US" sz="5400" b="0" cap="none" spc="0"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endParaRPr>
          </a:p>
        </p:txBody>
      </p:sp>
    </p:spTree>
    <p:extLst>
      <p:ext uri="{BB962C8B-B14F-4D97-AF65-F5344CB8AC3E}">
        <p14:creationId xmlns:p14="http://schemas.microsoft.com/office/powerpoint/2010/main" val="2698064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2D56E9-BB9D-4819-A633-C357DD28CE05}"/>
              </a:ext>
            </a:extLst>
          </p:cNvPr>
          <p:cNvSpPr>
            <a:spLocks noGrp="1"/>
          </p:cNvSpPr>
          <p:nvPr>
            <p:ph idx="1"/>
          </p:nvPr>
        </p:nvSpPr>
        <p:spPr/>
        <p:txBody>
          <a:bodyPr>
            <a:normAutofit/>
          </a:bodyPr>
          <a:lstStyle/>
          <a:p>
            <a:r>
              <a:rPr lang="en-US" sz="2400" dirty="0"/>
              <a:t>An FMCG company entered into the instant noodles business two years back. Their higher management has noticed that there is a miss match in the demand and supply. Where the demand is high, supply is pretty low and where the demand is low, supply is pretty high. In both ways, it is an inventory cost loss to the company; hence, the higher management wants to optimize the supply quantity in every warehouse in the entire country.</a:t>
            </a:r>
            <a:endParaRPr lang="en-IN" sz="2400" dirty="0"/>
          </a:p>
        </p:txBody>
      </p:sp>
      <p:sp>
        <p:nvSpPr>
          <p:cNvPr id="4" name="Rectangle 3">
            <a:extLst>
              <a:ext uri="{FF2B5EF4-FFF2-40B4-BE49-F238E27FC236}">
                <a16:creationId xmlns:a16="http://schemas.microsoft.com/office/drawing/2014/main" id="{4DA6B5BB-2568-4FC8-B074-A06BB43A8B07}"/>
              </a:ext>
            </a:extLst>
          </p:cNvPr>
          <p:cNvSpPr/>
          <p:nvPr/>
        </p:nvSpPr>
        <p:spPr>
          <a:xfrm>
            <a:off x="2055043" y="224384"/>
            <a:ext cx="8117731" cy="1569660"/>
          </a:xfrm>
          <a:prstGeom prst="rect">
            <a:avLst/>
          </a:prstGeom>
          <a:noFill/>
        </p:spPr>
        <p:txBody>
          <a:bodyPr wrap="square" lIns="91440" tIns="45720" rIns="91440" bIns="45720">
            <a:spAutoFit/>
          </a:bodyPr>
          <a:lstStyle/>
          <a:p>
            <a:pPr algn="ctr"/>
            <a:r>
              <a:rPr lang="en-US" sz="4800"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rPr>
              <a:t>Business</a:t>
            </a:r>
          </a:p>
          <a:p>
            <a:pPr algn="ctr"/>
            <a:r>
              <a:rPr lang="en-US" sz="4800"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rPr>
              <a:t>Problem Statement</a:t>
            </a:r>
            <a:endParaRPr lang="en-US" sz="4800" b="0" cap="none" spc="0"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endParaRPr>
          </a:p>
        </p:txBody>
      </p:sp>
      <p:pic>
        <p:nvPicPr>
          <p:cNvPr id="5" name="Picture 4" descr="Learnbay | Facebook">
            <a:extLst>
              <a:ext uri="{FF2B5EF4-FFF2-40B4-BE49-F238E27FC236}">
                <a16:creationId xmlns:a16="http://schemas.microsoft.com/office/drawing/2014/main" id="{22C7A843-4C21-4910-80F9-31A4352342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0843" y="6054551"/>
            <a:ext cx="812876" cy="81287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earnbay | Facebook">
            <a:extLst>
              <a:ext uri="{FF2B5EF4-FFF2-40B4-BE49-F238E27FC236}">
                <a16:creationId xmlns:a16="http://schemas.microsoft.com/office/drawing/2014/main" id="{A1EAC8C7-58A3-470F-A10C-8251106941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0843" y="6063978"/>
            <a:ext cx="812876" cy="812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377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348B4D-B7A9-410E-A839-74B7F1699270}"/>
              </a:ext>
            </a:extLst>
          </p:cNvPr>
          <p:cNvSpPr>
            <a:spLocks noGrp="1"/>
          </p:cNvSpPr>
          <p:nvPr>
            <p:ph type="title"/>
          </p:nvPr>
        </p:nvSpPr>
        <p:spPr>
          <a:xfrm>
            <a:off x="1450975" y="804863"/>
            <a:ext cx="9604375" cy="757130"/>
          </a:xfrm>
          <a:prstGeom prst="rect">
            <a:avLst/>
          </a:prstGeom>
          <a:noFill/>
        </p:spPr>
        <p:txBody>
          <a:bodyPr wrap="square" lIns="91440" tIns="45720" rIns="91440" bIns="45720">
            <a:spAutoFit/>
          </a:bodyPr>
          <a:lstStyle/>
          <a:p>
            <a:pPr algn="ctr"/>
            <a:r>
              <a:rPr lang="en-US" sz="4800" b="0" cap="none" spc="0"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rPr>
              <a:t>Goal &amp; Objectives</a:t>
            </a:r>
          </a:p>
        </p:txBody>
      </p:sp>
      <p:sp>
        <p:nvSpPr>
          <p:cNvPr id="7" name="Content Placeholder 6">
            <a:extLst>
              <a:ext uri="{FF2B5EF4-FFF2-40B4-BE49-F238E27FC236}">
                <a16:creationId xmlns:a16="http://schemas.microsoft.com/office/drawing/2014/main" id="{B61A652F-EAB3-4A5F-A2E8-9E27EBA03320}"/>
              </a:ext>
            </a:extLst>
          </p:cNvPr>
          <p:cNvSpPr>
            <a:spLocks noGrp="1"/>
          </p:cNvSpPr>
          <p:nvPr>
            <p:ph idx="1"/>
          </p:nvPr>
        </p:nvSpPr>
        <p:spPr/>
        <p:txBody>
          <a:bodyPr>
            <a:normAutofit fontScale="92500"/>
          </a:bodyPr>
          <a:lstStyle/>
          <a:p>
            <a:r>
              <a:rPr lang="en-US" b="1" dirty="0"/>
              <a:t>Goal &amp; Objective</a:t>
            </a:r>
            <a:r>
              <a:rPr lang="en-US" dirty="0"/>
              <a:t>: This exercise aims to build a model, using historical data that will determine the optimum weight of the product to be shipped each time to the warehouse.</a:t>
            </a:r>
            <a:endParaRPr lang="en-IN" dirty="0"/>
          </a:p>
          <a:p>
            <a:r>
              <a:rPr lang="en-US" dirty="0"/>
              <a:t>Also, try to analyze the demand pattern in different pockets of the country so management can drive the advertisement campaign, particularly in those pockets.</a:t>
            </a:r>
            <a:endParaRPr lang="en-IN" dirty="0"/>
          </a:p>
          <a:p>
            <a:r>
              <a:rPr lang="en-US" dirty="0"/>
              <a:t>This is the first phase of the agreement; hence, the company has shared very limited information. Once you are able to showcase a tangible impact with this much information then the company will open the</a:t>
            </a:r>
            <a:endParaRPr lang="en-IN" dirty="0"/>
          </a:p>
          <a:p>
            <a:r>
              <a:rPr lang="en-US" dirty="0"/>
              <a:t>360-degree data lake for your consulting company to build a more robust model.</a:t>
            </a:r>
            <a:endParaRPr lang="en-IN" dirty="0"/>
          </a:p>
          <a:p>
            <a:endParaRPr lang="en-IN" dirty="0"/>
          </a:p>
        </p:txBody>
      </p:sp>
      <p:pic>
        <p:nvPicPr>
          <p:cNvPr id="8" name="Picture 7" descr="Learnbay | Facebook">
            <a:extLst>
              <a:ext uri="{FF2B5EF4-FFF2-40B4-BE49-F238E27FC236}">
                <a16:creationId xmlns:a16="http://schemas.microsoft.com/office/drawing/2014/main" id="{D026611D-7D36-4B4E-8D9A-1309D78E65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0843" y="6054551"/>
            <a:ext cx="812876" cy="812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1824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ED092B9-BD32-4A43-8860-3052C52FD3D7}"/>
              </a:ext>
            </a:extLst>
          </p:cNvPr>
          <p:cNvSpPr/>
          <p:nvPr/>
        </p:nvSpPr>
        <p:spPr>
          <a:xfrm>
            <a:off x="3348014" y="0"/>
            <a:ext cx="6099298"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rPr>
              <a:t>Data Dictionary</a:t>
            </a:r>
          </a:p>
        </p:txBody>
      </p:sp>
      <p:graphicFrame>
        <p:nvGraphicFramePr>
          <p:cNvPr id="7" name="Content Placeholder 6">
            <a:extLst>
              <a:ext uri="{FF2B5EF4-FFF2-40B4-BE49-F238E27FC236}">
                <a16:creationId xmlns:a16="http://schemas.microsoft.com/office/drawing/2014/main" id="{98752835-9EB4-4CFB-AF19-6C435FF69CD7}"/>
              </a:ext>
            </a:extLst>
          </p:cNvPr>
          <p:cNvGraphicFramePr>
            <a:graphicFrameLocks noGrp="1"/>
          </p:cNvGraphicFramePr>
          <p:nvPr>
            <p:ph idx="1"/>
            <p:extLst>
              <p:ext uri="{D42A27DB-BD31-4B8C-83A1-F6EECF244321}">
                <p14:modId xmlns:p14="http://schemas.microsoft.com/office/powerpoint/2010/main" val="3492717768"/>
              </p:ext>
            </p:extLst>
          </p:nvPr>
        </p:nvGraphicFramePr>
        <p:xfrm>
          <a:off x="1414020" y="1065726"/>
          <a:ext cx="9690756" cy="4147789"/>
        </p:xfrm>
        <a:graphic>
          <a:graphicData uri="http://schemas.openxmlformats.org/drawingml/2006/table">
            <a:tbl>
              <a:tblPr/>
              <a:tblGrid>
                <a:gridCol w="784412">
                  <a:extLst>
                    <a:ext uri="{9D8B030D-6E8A-4147-A177-3AD203B41FA5}">
                      <a16:colId xmlns:a16="http://schemas.microsoft.com/office/drawing/2014/main" val="2261718672"/>
                    </a:ext>
                  </a:extLst>
                </a:gridCol>
                <a:gridCol w="2467629">
                  <a:extLst>
                    <a:ext uri="{9D8B030D-6E8A-4147-A177-3AD203B41FA5}">
                      <a16:colId xmlns:a16="http://schemas.microsoft.com/office/drawing/2014/main" val="4012982495"/>
                    </a:ext>
                  </a:extLst>
                </a:gridCol>
                <a:gridCol w="6438715">
                  <a:extLst>
                    <a:ext uri="{9D8B030D-6E8A-4147-A177-3AD203B41FA5}">
                      <a16:colId xmlns:a16="http://schemas.microsoft.com/office/drawing/2014/main" val="1620081918"/>
                    </a:ext>
                  </a:extLst>
                </a:gridCol>
              </a:tblGrid>
              <a:tr h="829557">
                <a:tc>
                  <a:txBody>
                    <a:bodyPr/>
                    <a:lstStyle/>
                    <a:p>
                      <a:pPr algn="l" rtl="0" fontAlgn="ctr"/>
                      <a:r>
                        <a:rPr lang="en-IN" sz="1800" b="0" i="0" u="none" strike="noStrike">
                          <a:solidFill>
                            <a:srgbClr val="B71E42"/>
                          </a:solidFill>
                          <a:effectLst/>
                          <a:latin typeface="Arial" panose="020B0604020202020204" pitchFamily="34" charset="0"/>
                        </a:rPr>
                        <a:t>S_no</a:t>
                      </a:r>
                    </a:p>
                  </a:txBody>
                  <a:tcPr marL="18288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buClr>
                          <a:schemeClr val="accent1"/>
                        </a:buClr>
                        <a:buSzPts val="1100"/>
                        <a:buFont typeface="Arial" panose="020B0604020202020204" pitchFamily="34" charset="0"/>
                        <a:buNone/>
                      </a:pPr>
                      <a:r>
                        <a:rPr lang="en-US" sz="1800" b="0" i="0" u="none" strike="noStrike" dirty="0">
                          <a:solidFill>
                            <a:schemeClr val="accent1"/>
                          </a:solidFill>
                          <a:effectLst/>
                          <a:latin typeface="Arial" panose="020B0604020202020204" pitchFamily="34" charset="0"/>
                        </a:rPr>
                        <a:t>Field's Name</a:t>
                      </a:r>
                      <a:endParaRPr lang="en-US" sz="1800" b="0" i="0" u="none" strike="noStrike" dirty="0">
                        <a:solidFill>
                          <a:srgbClr val="B71E42"/>
                        </a:solidFill>
                        <a:effectLst/>
                        <a:latin typeface="Arial" panose="020B0604020202020204" pitchFamily="34" charset="0"/>
                      </a:endParaRPr>
                    </a:p>
                  </a:txBody>
                  <a:tcPr marL="18288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800" b="0" i="0" u="none" strike="noStrike">
                          <a:solidFill>
                            <a:srgbClr val="B71E42"/>
                          </a:solidFill>
                          <a:effectLst/>
                          <a:latin typeface="Arial" panose="020B0604020202020204" pitchFamily="34" charset="0"/>
                        </a:rPr>
                        <a:t>Description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12452706"/>
                  </a:ext>
                </a:extLst>
              </a:tr>
              <a:tr h="414779">
                <a:tc>
                  <a:txBody>
                    <a:bodyPr/>
                    <a:lstStyle/>
                    <a:p>
                      <a:pPr algn="ctr" fontAlgn="ctr"/>
                      <a:r>
                        <a:rPr lang="en-IN" sz="1800" b="0" i="0" u="none" strike="noStrike">
                          <a:solidFill>
                            <a:srgbClr val="000000"/>
                          </a:solidFill>
                          <a:effectLst/>
                          <a:latin typeface="Calibri" panose="020F0502020204030204" pitchFamily="34" charset="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buClr>
                          <a:schemeClr val="accent1"/>
                        </a:buClr>
                        <a:buSzPts val="1100"/>
                        <a:buFont typeface="Calibri" panose="020F0502020204030204" pitchFamily="34" charset="0"/>
                        <a:buNone/>
                      </a:pPr>
                      <a:r>
                        <a:rPr lang="en-GB" sz="1800" b="0" i="0" u="none" strike="noStrike" dirty="0" err="1">
                          <a:solidFill>
                            <a:srgbClr val="000000"/>
                          </a:solidFill>
                          <a:effectLst/>
                          <a:latin typeface="Calibri" panose="020F0502020204030204" pitchFamily="34" charset="0"/>
                        </a:rPr>
                        <a:t>Warehouse_id</a:t>
                      </a:r>
                      <a:endParaRPr lang="en-IN" sz="1800" b="0"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a:solidFill>
                            <a:srgbClr val="000000"/>
                          </a:solidFill>
                          <a:effectLst/>
                          <a:latin typeface="Calibri" panose="020F0502020204030204" pitchFamily="34" charset="0"/>
                        </a:rPr>
                        <a:t>Product warehouse_id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65458408"/>
                  </a:ext>
                </a:extLst>
              </a:tr>
              <a:tr h="414779">
                <a:tc>
                  <a:txBody>
                    <a:bodyPr/>
                    <a:lstStyle/>
                    <a:p>
                      <a:pPr algn="ctr" fontAlgn="ctr"/>
                      <a:r>
                        <a:rPr lang="en-IN" sz="1800" b="0" i="0" u="none" strike="noStrike">
                          <a:solidFill>
                            <a:srgbClr val="000000"/>
                          </a:solidFill>
                          <a:effectLst/>
                          <a:latin typeface="Calibri" panose="020F0502020204030204" pitchFamily="34" charset="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WH_Manager_ID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Employee ID of warehouse manager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7200025"/>
                  </a:ext>
                </a:extLst>
              </a:tr>
              <a:tr h="414779">
                <a:tc>
                  <a:txBody>
                    <a:bodyPr/>
                    <a:lstStyle/>
                    <a:p>
                      <a:pPr algn="ctr" fontAlgn="ctr"/>
                      <a:r>
                        <a:rPr lang="en-IN" sz="1800" b="0" i="0" u="none" strike="noStrike">
                          <a:solidFill>
                            <a:srgbClr val="000000"/>
                          </a:solidFill>
                          <a:effectLst/>
                          <a:latin typeface="Calibri" panose="020F0502020204030204" pitchFamily="34" charset="0"/>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Location_type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Location of warehouse-like in city or village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4796620"/>
                  </a:ext>
                </a:extLst>
              </a:tr>
              <a:tr h="414779">
                <a:tc>
                  <a:txBody>
                    <a:bodyPr/>
                    <a:lstStyle/>
                    <a:p>
                      <a:pPr algn="ctr" fontAlgn="ctr"/>
                      <a:r>
                        <a:rPr lang="en-IN" sz="1800" b="0" i="0" u="none" strike="noStrike">
                          <a:solidFill>
                            <a:srgbClr val="000000"/>
                          </a:solidFill>
                          <a:effectLst/>
                          <a:latin typeface="Calibri" panose="020F0502020204030204" pitchFamily="34" charset="0"/>
                        </a:rPr>
                        <a:t>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WH_capacity_size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Storage capacity size of the warehouse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63142689"/>
                  </a:ext>
                </a:extLst>
              </a:tr>
              <a:tr h="414779">
                <a:tc>
                  <a:txBody>
                    <a:bodyPr/>
                    <a:lstStyle/>
                    <a:p>
                      <a:pPr algn="ctr" fontAlgn="ctr"/>
                      <a:r>
                        <a:rPr lang="en-IN" sz="1800" b="0" i="0" u="none" strike="noStrike">
                          <a:solidFill>
                            <a:srgbClr val="000000"/>
                          </a:solidFill>
                          <a:effectLst/>
                          <a:latin typeface="Calibri" panose="020F0502020204030204" pitchFamily="34" charset="0"/>
                        </a:rPr>
                        <a:t>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Zone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a:solidFill>
                            <a:srgbClr val="000000"/>
                          </a:solidFill>
                          <a:effectLst/>
                          <a:latin typeface="Calibri" panose="020F0502020204030204" pitchFamily="34" charset="0"/>
                        </a:rPr>
                        <a:t>Zone of the warehouse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4766016"/>
                  </a:ext>
                </a:extLst>
              </a:tr>
              <a:tr h="414779">
                <a:tc>
                  <a:txBody>
                    <a:bodyPr/>
                    <a:lstStyle/>
                    <a:p>
                      <a:pPr algn="ctr" fontAlgn="ctr"/>
                      <a:r>
                        <a:rPr lang="en-IN" sz="1800" b="0" i="0" u="none" strike="noStrike">
                          <a:solidFill>
                            <a:srgbClr val="000000"/>
                          </a:solidFill>
                          <a:effectLst/>
                          <a:latin typeface="Calibri" panose="020F0502020204030204" pitchFamily="34" charset="0"/>
                        </a:rPr>
                        <a:t>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a:solidFill>
                            <a:srgbClr val="000000"/>
                          </a:solidFill>
                          <a:effectLst/>
                          <a:latin typeface="Calibri" panose="020F0502020204030204" pitchFamily="34" charset="0"/>
                        </a:rPr>
                        <a:t>WH_regional_zone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Regional zone of the warehouse under each zone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36433693"/>
                  </a:ext>
                </a:extLst>
              </a:tr>
              <a:tr h="414779">
                <a:tc>
                  <a:txBody>
                    <a:bodyPr/>
                    <a:lstStyle/>
                    <a:p>
                      <a:pPr algn="ctr" fontAlgn="ctr"/>
                      <a:r>
                        <a:rPr lang="en-IN" sz="1800" b="0" i="0" u="none" strike="noStrike">
                          <a:solidFill>
                            <a:srgbClr val="000000"/>
                          </a:solidFill>
                          <a:effectLst/>
                          <a:latin typeface="Calibri" panose="020F0502020204030204" pitchFamily="34" charset="0"/>
                        </a:rPr>
                        <a:t>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num_refill_req_l3m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Number of times refilling has been done in last 3 months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4441450"/>
                  </a:ext>
                </a:extLst>
              </a:tr>
              <a:tr h="414779">
                <a:tc>
                  <a:txBody>
                    <a:bodyPr/>
                    <a:lstStyle/>
                    <a:p>
                      <a:pPr algn="ctr" fontAlgn="ctr"/>
                      <a:r>
                        <a:rPr lang="en-IN" sz="1800" b="0" i="0" u="none" strike="noStrike">
                          <a:solidFill>
                            <a:srgbClr val="000000"/>
                          </a:solidFill>
                          <a:effectLst/>
                          <a:latin typeface="Calibri" panose="020F0502020204030204" pitchFamily="34" charset="0"/>
                        </a:rPr>
                        <a:t>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a:solidFill>
                            <a:srgbClr val="000000"/>
                          </a:solidFill>
                          <a:effectLst/>
                          <a:latin typeface="Calibri" panose="020F0502020204030204" pitchFamily="34" charset="0"/>
                        </a:rPr>
                        <a:t>transport_issue_l1y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Calibri" panose="020F0502020204030204" pitchFamily="34" charset="0"/>
                        </a:rPr>
                        <a:t>Any transport issue like accident or goods stolen reported in last one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6608339"/>
                  </a:ext>
                </a:extLst>
              </a:tr>
            </a:tbl>
          </a:graphicData>
        </a:graphic>
      </p:graphicFrame>
      <p:pic>
        <p:nvPicPr>
          <p:cNvPr id="8" name="Picture 7" descr="Learnbay | Facebook">
            <a:extLst>
              <a:ext uri="{FF2B5EF4-FFF2-40B4-BE49-F238E27FC236}">
                <a16:creationId xmlns:a16="http://schemas.microsoft.com/office/drawing/2014/main" id="{89DB4B16-5039-46D1-A840-0F3CB7DCC6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0843" y="6045124"/>
            <a:ext cx="812876" cy="812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1356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B8BF97EA-3512-4610-A358-896A0EF15135}"/>
              </a:ext>
            </a:extLst>
          </p:cNvPr>
          <p:cNvGraphicFramePr>
            <a:graphicFrameLocks noGrp="1"/>
          </p:cNvGraphicFramePr>
          <p:nvPr>
            <p:ph idx="1"/>
            <p:extLst>
              <p:ext uri="{D42A27DB-BD31-4B8C-83A1-F6EECF244321}">
                <p14:modId xmlns:p14="http://schemas.microsoft.com/office/powerpoint/2010/main" val="1553852261"/>
              </p:ext>
            </p:extLst>
          </p:nvPr>
        </p:nvGraphicFramePr>
        <p:xfrm>
          <a:off x="1234912" y="1036948"/>
          <a:ext cx="10407192" cy="4820025"/>
        </p:xfrm>
        <a:graphic>
          <a:graphicData uri="http://schemas.openxmlformats.org/drawingml/2006/table">
            <a:tbl>
              <a:tblPr/>
              <a:tblGrid>
                <a:gridCol w="842403">
                  <a:extLst>
                    <a:ext uri="{9D8B030D-6E8A-4147-A177-3AD203B41FA5}">
                      <a16:colId xmlns:a16="http://schemas.microsoft.com/office/drawing/2014/main" val="2224965472"/>
                    </a:ext>
                  </a:extLst>
                </a:gridCol>
                <a:gridCol w="2650060">
                  <a:extLst>
                    <a:ext uri="{9D8B030D-6E8A-4147-A177-3AD203B41FA5}">
                      <a16:colId xmlns:a16="http://schemas.microsoft.com/office/drawing/2014/main" val="3856281624"/>
                    </a:ext>
                  </a:extLst>
                </a:gridCol>
                <a:gridCol w="6914729">
                  <a:extLst>
                    <a:ext uri="{9D8B030D-6E8A-4147-A177-3AD203B41FA5}">
                      <a16:colId xmlns:a16="http://schemas.microsoft.com/office/drawing/2014/main" val="365234525"/>
                    </a:ext>
                  </a:extLst>
                </a:gridCol>
              </a:tblGrid>
              <a:tr h="820132">
                <a:tc>
                  <a:txBody>
                    <a:bodyPr/>
                    <a:lstStyle/>
                    <a:p>
                      <a:pPr algn="l" rtl="0" fontAlgn="ctr"/>
                      <a:r>
                        <a:rPr lang="en-IN" sz="1800" b="0" i="0" u="none" strike="noStrike">
                          <a:solidFill>
                            <a:srgbClr val="B71E42"/>
                          </a:solidFill>
                          <a:effectLst/>
                          <a:latin typeface="Arial" panose="020B0604020202020204" pitchFamily="34" charset="0"/>
                        </a:rPr>
                        <a:t>S_no</a:t>
                      </a:r>
                    </a:p>
                  </a:txBody>
                  <a:tcPr marL="18288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buClr>
                          <a:schemeClr val="accent1"/>
                        </a:buClr>
                        <a:buSzPts val="1100"/>
                        <a:buFont typeface="Arial" panose="020B0604020202020204" pitchFamily="34" charset="0"/>
                        <a:buNone/>
                      </a:pPr>
                      <a:r>
                        <a:rPr lang="en-US" sz="1800" b="0" i="0" u="none" strike="noStrike" dirty="0">
                          <a:solidFill>
                            <a:srgbClr val="B71E42"/>
                          </a:solidFill>
                          <a:effectLst/>
                          <a:latin typeface="Arial" panose="020B0604020202020204" pitchFamily="34" charset="0"/>
                        </a:rPr>
                        <a:t>Field’s Name</a:t>
                      </a:r>
                    </a:p>
                  </a:txBody>
                  <a:tcPr marL="18288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800" b="0" i="0" u="none" strike="noStrike">
                          <a:solidFill>
                            <a:srgbClr val="B71E42"/>
                          </a:solidFill>
                          <a:effectLst/>
                          <a:latin typeface="Arial" panose="020B0604020202020204" pitchFamily="34" charset="0"/>
                        </a:rPr>
                        <a:t>Description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2706028"/>
                  </a:ext>
                </a:extLst>
              </a:tr>
              <a:tr h="412482">
                <a:tc>
                  <a:txBody>
                    <a:bodyPr/>
                    <a:lstStyle/>
                    <a:p>
                      <a:pPr algn="ctr" fontAlgn="ctr"/>
                      <a:r>
                        <a:rPr lang="en-IN" sz="1800" b="0" i="0" u="none" strike="noStrike">
                          <a:solidFill>
                            <a:srgbClr val="000000"/>
                          </a:solidFill>
                          <a:effectLst/>
                          <a:latin typeface="Calibri" panose="020F0502020204030204" pitchFamily="34" charset="0"/>
                        </a:rPr>
                        <a:t>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a:solidFill>
                            <a:srgbClr val="000000"/>
                          </a:solidFill>
                          <a:effectLst/>
                          <a:latin typeface="Calibri" panose="020F0502020204030204" pitchFamily="34" charset="0"/>
                        </a:rPr>
                        <a:t>Competitor_in_mkt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Number of instant noodles competitors in the market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6431374"/>
                  </a:ext>
                </a:extLst>
              </a:tr>
              <a:tr h="412482">
                <a:tc>
                  <a:txBody>
                    <a:bodyPr/>
                    <a:lstStyle/>
                    <a:p>
                      <a:pPr algn="ctr" fontAlgn="ctr"/>
                      <a:r>
                        <a:rPr lang="en-IN" sz="1800" b="0" i="0" u="none" strike="noStrike">
                          <a:solidFill>
                            <a:srgbClr val="000000"/>
                          </a:solidFill>
                          <a:effectLst/>
                          <a:latin typeface="Calibri" panose="020F0502020204030204" pitchFamily="34" charset="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retail_shop_num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Number of the retail shop that sell the product under the warehouse area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0647466"/>
                  </a:ext>
                </a:extLst>
              </a:tr>
              <a:tr h="412482">
                <a:tc>
                  <a:txBody>
                    <a:bodyPr/>
                    <a:lstStyle/>
                    <a:p>
                      <a:pPr algn="ctr" fontAlgn="ctr"/>
                      <a:r>
                        <a:rPr lang="en-IN" sz="1800" b="0" i="0" u="none" strike="noStrike">
                          <a:solidFill>
                            <a:srgbClr val="000000"/>
                          </a:solidFill>
                          <a:effectLst/>
                          <a:latin typeface="Calibri" panose="020F0502020204030204" pitchFamily="34" charset="0"/>
                        </a:rPr>
                        <a:t>11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a:solidFill>
                            <a:srgbClr val="000000"/>
                          </a:solidFill>
                          <a:effectLst/>
                          <a:latin typeface="Calibri" panose="020F0502020204030204" pitchFamily="34" charset="0"/>
                        </a:rPr>
                        <a:t>wh_owner_type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Company is owning the warehouse or they have got the  warehouse on rent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84916158"/>
                  </a:ext>
                </a:extLst>
              </a:tr>
              <a:tr h="412482">
                <a:tc>
                  <a:txBody>
                    <a:bodyPr/>
                    <a:lstStyle/>
                    <a:p>
                      <a:pPr algn="ctr" fontAlgn="ctr"/>
                      <a:r>
                        <a:rPr lang="en-IN" sz="1800" b="0" i="0" u="none" strike="noStrike">
                          <a:solidFill>
                            <a:srgbClr val="000000"/>
                          </a:solidFill>
                          <a:effectLst/>
                          <a:latin typeface="Calibri" panose="020F0502020204030204" pitchFamily="34" charset="0"/>
                        </a:rPr>
                        <a:t>12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distributor_num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The number of distributer works in between warehouse and retail shops.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3513063"/>
                  </a:ext>
                </a:extLst>
              </a:tr>
              <a:tr h="412482">
                <a:tc>
                  <a:txBody>
                    <a:bodyPr/>
                    <a:lstStyle/>
                    <a:p>
                      <a:pPr algn="ctr" fontAlgn="ctr"/>
                      <a:r>
                        <a:rPr lang="en-IN" sz="1800" b="0" i="0" u="none" strike="noStrike">
                          <a:solidFill>
                            <a:srgbClr val="000000"/>
                          </a:solidFill>
                          <a:effectLst/>
                          <a:latin typeface="Calibri" panose="020F0502020204030204" pitchFamily="34" charset="0"/>
                        </a:rPr>
                        <a:t>13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a:solidFill>
                            <a:srgbClr val="000000"/>
                          </a:solidFill>
                          <a:effectLst/>
                          <a:latin typeface="Calibri" panose="020F0502020204030204" pitchFamily="34" charset="0"/>
                        </a:rPr>
                        <a:t>flood_impacted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Warehouse is in the Flood impacted area indicator.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1785838"/>
                  </a:ext>
                </a:extLst>
              </a:tr>
              <a:tr h="412482">
                <a:tc>
                  <a:txBody>
                    <a:bodyPr/>
                    <a:lstStyle/>
                    <a:p>
                      <a:pPr algn="ctr" fontAlgn="ctr"/>
                      <a:r>
                        <a:rPr lang="en-IN" sz="1800" b="0" i="0" u="none" strike="noStrike">
                          <a:solidFill>
                            <a:srgbClr val="000000"/>
                          </a:solidFill>
                          <a:effectLst/>
                          <a:latin typeface="Calibri" panose="020F0502020204030204" pitchFamily="34" charset="0"/>
                        </a:rPr>
                        <a:t>14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a:solidFill>
                            <a:srgbClr val="000000"/>
                          </a:solidFill>
                          <a:effectLst/>
                          <a:latin typeface="Calibri" panose="020F0502020204030204" pitchFamily="34" charset="0"/>
                        </a:rPr>
                        <a:t>Flood_proof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Warehouse is a flood-proof indicator.  Like storage is at some height not flood_proof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4653502"/>
                  </a:ext>
                </a:extLst>
              </a:tr>
              <a:tr h="824963">
                <a:tc>
                  <a:txBody>
                    <a:bodyPr/>
                    <a:lstStyle/>
                    <a:p>
                      <a:pPr algn="ctr" fontAlgn="ctr"/>
                      <a:r>
                        <a:rPr lang="en-IN" sz="1800" b="0" i="0" u="none" strike="noStrike">
                          <a:solidFill>
                            <a:srgbClr val="000000"/>
                          </a:solidFill>
                          <a:effectLst/>
                          <a:latin typeface="Calibri" panose="020F0502020204030204" pitchFamily="34" charset="0"/>
                        </a:rPr>
                        <a:t>15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a:solidFill>
                            <a:srgbClr val="000000"/>
                          </a:solidFill>
                          <a:effectLst/>
                          <a:latin typeface="Calibri" panose="020F0502020204030204" pitchFamily="34" charset="0"/>
                        </a:rPr>
                        <a:t>electric_supply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Warehouse have electric back up like generator, so they can run the warehouse in load shedding</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6148587"/>
                  </a:ext>
                </a:extLst>
              </a:tr>
              <a:tr h="412482">
                <a:tc>
                  <a:txBody>
                    <a:bodyPr/>
                    <a:lstStyle/>
                    <a:p>
                      <a:pPr algn="ctr" fontAlgn="ctr"/>
                      <a:r>
                        <a:rPr lang="en-IN" sz="1800" b="0" i="0" u="none" strike="noStrike">
                          <a:solidFill>
                            <a:srgbClr val="000000"/>
                          </a:solidFill>
                          <a:effectLst/>
                          <a:latin typeface="Calibri" panose="020F0502020204030204" pitchFamily="34" charset="0"/>
                        </a:rPr>
                        <a:t>16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a:solidFill>
                            <a:srgbClr val="000000"/>
                          </a:solidFill>
                          <a:effectLst/>
                          <a:latin typeface="Calibri" panose="020F0502020204030204" pitchFamily="34" charset="0"/>
                        </a:rPr>
                        <a:t>dist_from_hub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Calibri" panose="020F0502020204030204" pitchFamily="34" charset="0"/>
                        </a:rPr>
                        <a:t>Distance between warehouse to the production hub in Kms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6727460"/>
                  </a:ext>
                </a:extLst>
              </a:tr>
            </a:tbl>
          </a:graphicData>
        </a:graphic>
      </p:graphicFrame>
      <p:sp>
        <p:nvSpPr>
          <p:cNvPr id="4" name="Rectangle 3">
            <a:extLst>
              <a:ext uri="{FF2B5EF4-FFF2-40B4-BE49-F238E27FC236}">
                <a16:creationId xmlns:a16="http://schemas.microsoft.com/office/drawing/2014/main" id="{DED092B9-BD32-4A43-8860-3052C52FD3D7}"/>
              </a:ext>
            </a:extLst>
          </p:cNvPr>
          <p:cNvSpPr/>
          <p:nvPr/>
        </p:nvSpPr>
        <p:spPr>
          <a:xfrm>
            <a:off x="3388859" y="113618"/>
            <a:ext cx="6099298"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rPr>
              <a:t>Data Dictionary</a:t>
            </a:r>
          </a:p>
        </p:txBody>
      </p:sp>
      <p:pic>
        <p:nvPicPr>
          <p:cNvPr id="5" name="Picture 4" descr="Learnbay | Facebook">
            <a:extLst>
              <a:ext uri="{FF2B5EF4-FFF2-40B4-BE49-F238E27FC236}">
                <a16:creationId xmlns:a16="http://schemas.microsoft.com/office/drawing/2014/main" id="{08DA1EEB-B6EB-4C3E-A54A-F4684D4D1D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0843" y="6045124"/>
            <a:ext cx="812876" cy="812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2396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E68DF54B-A09C-420C-8E3D-7B33D15BB058}"/>
              </a:ext>
            </a:extLst>
          </p:cNvPr>
          <p:cNvGraphicFramePr>
            <a:graphicFrameLocks noGrp="1"/>
          </p:cNvGraphicFramePr>
          <p:nvPr>
            <p:ph idx="1"/>
            <p:extLst>
              <p:ext uri="{D42A27DB-BD31-4B8C-83A1-F6EECF244321}">
                <p14:modId xmlns:p14="http://schemas.microsoft.com/office/powerpoint/2010/main" val="96675265"/>
              </p:ext>
            </p:extLst>
          </p:nvPr>
        </p:nvGraphicFramePr>
        <p:xfrm>
          <a:off x="942680" y="1336249"/>
          <a:ext cx="10652288" cy="4806771"/>
        </p:xfrm>
        <a:graphic>
          <a:graphicData uri="http://schemas.openxmlformats.org/drawingml/2006/table">
            <a:tbl>
              <a:tblPr/>
              <a:tblGrid>
                <a:gridCol w="848413">
                  <a:extLst>
                    <a:ext uri="{9D8B030D-6E8A-4147-A177-3AD203B41FA5}">
                      <a16:colId xmlns:a16="http://schemas.microsoft.com/office/drawing/2014/main" val="2257022721"/>
                    </a:ext>
                  </a:extLst>
                </a:gridCol>
                <a:gridCol w="3233394">
                  <a:extLst>
                    <a:ext uri="{9D8B030D-6E8A-4147-A177-3AD203B41FA5}">
                      <a16:colId xmlns:a16="http://schemas.microsoft.com/office/drawing/2014/main" val="3290431916"/>
                    </a:ext>
                  </a:extLst>
                </a:gridCol>
                <a:gridCol w="6570481">
                  <a:extLst>
                    <a:ext uri="{9D8B030D-6E8A-4147-A177-3AD203B41FA5}">
                      <a16:colId xmlns:a16="http://schemas.microsoft.com/office/drawing/2014/main" val="2420192120"/>
                    </a:ext>
                  </a:extLst>
                </a:gridCol>
              </a:tblGrid>
              <a:tr h="492551">
                <a:tc>
                  <a:txBody>
                    <a:bodyPr/>
                    <a:lstStyle/>
                    <a:p>
                      <a:pPr algn="l" rtl="0" fontAlgn="ctr"/>
                      <a:r>
                        <a:rPr lang="en-IN" sz="1800" b="0" i="0" u="none" strike="noStrike">
                          <a:solidFill>
                            <a:srgbClr val="B71E42"/>
                          </a:solidFill>
                          <a:effectLst/>
                          <a:latin typeface="Arial" panose="020B0604020202020204" pitchFamily="34" charset="0"/>
                        </a:rPr>
                        <a:t>S_no</a:t>
                      </a:r>
                    </a:p>
                  </a:txBody>
                  <a:tcPr marL="18288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buClr>
                          <a:schemeClr val="accent1"/>
                        </a:buClr>
                        <a:buSzPts val="1100"/>
                        <a:buFont typeface="Arial" panose="020B0604020202020204" pitchFamily="34" charset="0"/>
                        <a:buNone/>
                      </a:pPr>
                      <a:r>
                        <a:rPr lang="en-US" sz="1800" b="0" i="0" u="none" strike="noStrike" dirty="0">
                          <a:solidFill>
                            <a:schemeClr val="accent1"/>
                          </a:solidFill>
                          <a:effectLst/>
                          <a:latin typeface="Arial" panose="020B0604020202020204" pitchFamily="34" charset="0"/>
                        </a:rPr>
                        <a:t>Field's Name</a:t>
                      </a:r>
                      <a:endParaRPr lang="en-US" sz="1800" b="0" i="0" u="none" strike="noStrike" dirty="0">
                        <a:solidFill>
                          <a:srgbClr val="B71E42"/>
                        </a:solidFill>
                        <a:effectLst/>
                        <a:latin typeface="Arial" panose="020B0604020202020204" pitchFamily="34" charset="0"/>
                      </a:endParaRPr>
                    </a:p>
                  </a:txBody>
                  <a:tcPr marL="18288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800" b="0" i="0" u="none" strike="noStrike">
                          <a:solidFill>
                            <a:srgbClr val="B71E42"/>
                          </a:solidFill>
                          <a:effectLst/>
                          <a:latin typeface="Arial" panose="020B0604020202020204" pitchFamily="34" charset="0"/>
                        </a:rPr>
                        <a:t>Description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8278693"/>
                  </a:ext>
                </a:extLst>
              </a:tr>
              <a:tr h="337458">
                <a:tc>
                  <a:txBody>
                    <a:bodyPr/>
                    <a:lstStyle/>
                    <a:p>
                      <a:pPr algn="ctr" fontAlgn="ctr"/>
                      <a:r>
                        <a:rPr lang="en-IN" sz="1800" b="0" i="0" u="none" strike="noStrike">
                          <a:solidFill>
                            <a:srgbClr val="000000"/>
                          </a:solidFill>
                          <a:effectLst/>
                          <a:latin typeface="Calibri" panose="020F0502020204030204" pitchFamily="34" charset="0"/>
                        </a:rPr>
                        <a:t>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a:solidFill>
                            <a:srgbClr val="000000"/>
                          </a:solidFill>
                          <a:effectLst/>
                          <a:latin typeface="Calibri" panose="020F0502020204030204" pitchFamily="34" charset="0"/>
                        </a:rPr>
                        <a:t> workers_num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Number of workers working in the warehouse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52112242"/>
                  </a:ext>
                </a:extLst>
              </a:tr>
              <a:tr h="337458">
                <a:tc>
                  <a:txBody>
                    <a:bodyPr/>
                    <a:lstStyle/>
                    <a:p>
                      <a:pPr algn="ctr" fontAlgn="ctr"/>
                      <a:r>
                        <a:rPr lang="en-IN" sz="1800" b="0" i="0" u="none" strike="noStrike">
                          <a:solidFill>
                            <a:srgbClr val="000000"/>
                          </a:solidFill>
                          <a:effectLst/>
                          <a:latin typeface="Calibri" panose="020F0502020204030204" pitchFamily="34" charset="0"/>
                        </a:rPr>
                        <a:t>18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a:solidFill>
                            <a:srgbClr val="000000"/>
                          </a:solidFill>
                          <a:effectLst/>
                          <a:latin typeface="Calibri" panose="020F0502020204030204" pitchFamily="34" charset="0"/>
                        </a:rPr>
                        <a:t>wh_est_year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a:solidFill>
                            <a:srgbClr val="000000"/>
                          </a:solidFill>
                          <a:effectLst/>
                          <a:latin typeface="Calibri" panose="020F0502020204030204" pitchFamily="34" charset="0"/>
                        </a:rPr>
                        <a:t> Warehouse established year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77557634"/>
                  </a:ext>
                </a:extLst>
              </a:tr>
              <a:tr h="674916">
                <a:tc>
                  <a:txBody>
                    <a:bodyPr/>
                    <a:lstStyle/>
                    <a:p>
                      <a:pPr algn="ctr" fontAlgn="ctr"/>
                      <a:r>
                        <a:rPr lang="en-IN" sz="1800" b="0" i="0" u="none" strike="noStrike">
                          <a:solidFill>
                            <a:srgbClr val="000000"/>
                          </a:solidFill>
                          <a:effectLst/>
                          <a:latin typeface="Calibri" panose="020F0502020204030204" pitchFamily="34" charset="0"/>
                        </a:rPr>
                        <a:t>19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a:solidFill>
                            <a:srgbClr val="000000"/>
                          </a:solidFill>
                          <a:effectLst/>
                          <a:latin typeface="Calibri" panose="020F0502020204030204" pitchFamily="34" charset="0"/>
                        </a:rPr>
                        <a:t>storage_issue_reported_l3m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Warehouse reported storage issue to corporate office in last 3 months. Like rat, fungus because of moisture etc.</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1406466"/>
                  </a:ext>
                </a:extLst>
              </a:tr>
              <a:tr h="337458">
                <a:tc>
                  <a:txBody>
                    <a:bodyPr/>
                    <a:lstStyle/>
                    <a:p>
                      <a:pPr algn="ctr" fontAlgn="ctr"/>
                      <a:r>
                        <a:rPr lang="en-IN" sz="1800" b="0" i="0" u="none" strike="noStrike">
                          <a:solidFill>
                            <a:srgbClr val="000000"/>
                          </a:solidFill>
                          <a:effectLst/>
                          <a:latin typeface="Calibri" panose="020F0502020204030204" pitchFamily="34" charset="0"/>
                        </a:rPr>
                        <a:t>20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a:solidFill>
                            <a:srgbClr val="000000"/>
                          </a:solidFill>
                          <a:effectLst/>
                          <a:latin typeface="Calibri" panose="020F0502020204030204" pitchFamily="34" charset="0"/>
                        </a:rPr>
                        <a:t>temp_reg_mach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Warehouse have temperature regulating machine indicator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5961128"/>
                  </a:ext>
                </a:extLst>
              </a:tr>
              <a:tr h="674916">
                <a:tc>
                  <a:txBody>
                    <a:bodyPr/>
                    <a:lstStyle/>
                    <a:p>
                      <a:pPr algn="ctr" fontAlgn="ctr"/>
                      <a:r>
                        <a:rPr lang="en-IN" sz="1800" b="0" i="0" u="none" strike="noStrike">
                          <a:solidFill>
                            <a:srgbClr val="000000"/>
                          </a:solidFill>
                          <a:effectLst/>
                          <a:latin typeface="Calibri" panose="020F0502020204030204" pitchFamily="34" charset="0"/>
                        </a:rPr>
                        <a:t>21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a:solidFill>
                            <a:srgbClr val="000000"/>
                          </a:solidFill>
                          <a:effectLst/>
                          <a:latin typeface="Calibri" panose="020F0502020204030204" pitchFamily="34" charset="0"/>
                        </a:rPr>
                        <a:t>approved_wh_govt_certificate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What kind of standard certificate has been issued to the warehouse from government regulatory body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446947"/>
                  </a:ext>
                </a:extLst>
              </a:tr>
              <a:tr h="674916">
                <a:tc>
                  <a:txBody>
                    <a:bodyPr/>
                    <a:lstStyle/>
                    <a:p>
                      <a:pPr algn="ctr" fontAlgn="ctr"/>
                      <a:r>
                        <a:rPr lang="en-IN" sz="1800" b="0" i="0" u="none" strike="noStrike">
                          <a:solidFill>
                            <a:srgbClr val="000000"/>
                          </a:solidFill>
                          <a:effectLst/>
                          <a:latin typeface="Calibri" panose="020F0502020204030204" pitchFamily="34" charset="0"/>
                        </a:rPr>
                        <a:t>22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a:solidFill>
                            <a:srgbClr val="000000"/>
                          </a:solidFill>
                          <a:effectLst/>
                          <a:latin typeface="Calibri" panose="020F0502020204030204" pitchFamily="34" charset="0"/>
                        </a:rPr>
                        <a:t> wh_breakdown_l3m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Number of time warehouse face a breakdown in last 3 months. Like strike from worker, flood, or electrical failure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3086297"/>
                  </a:ext>
                </a:extLst>
              </a:tr>
              <a:tr h="939640">
                <a:tc>
                  <a:txBody>
                    <a:bodyPr/>
                    <a:lstStyle/>
                    <a:p>
                      <a:pPr algn="ctr" fontAlgn="ctr"/>
                      <a:r>
                        <a:rPr lang="en-IN" sz="1800" b="0" i="0" u="none" strike="noStrike">
                          <a:solidFill>
                            <a:srgbClr val="000000"/>
                          </a:solidFill>
                          <a:effectLst/>
                          <a:latin typeface="Calibri" panose="020F0502020204030204" pitchFamily="34" charset="0"/>
                        </a:rPr>
                        <a:t>23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a:solidFill>
                            <a:srgbClr val="000000"/>
                          </a:solidFill>
                          <a:effectLst/>
                          <a:latin typeface="Calibri" panose="020F0502020204030204" pitchFamily="34" charset="0"/>
                        </a:rPr>
                        <a:t>govt_check_l3m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Number of time government Officers have been visited the warehouse to check the quality and expire of stored food in last 3 months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1670795"/>
                  </a:ext>
                </a:extLst>
              </a:tr>
              <a:tr h="337458">
                <a:tc>
                  <a:txBody>
                    <a:bodyPr/>
                    <a:lstStyle/>
                    <a:p>
                      <a:pPr algn="ctr" fontAlgn="ctr"/>
                      <a:r>
                        <a:rPr lang="en-IN" sz="1800" b="0" i="0" u="none" strike="noStrike">
                          <a:solidFill>
                            <a:srgbClr val="000000"/>
                          </a:solidFill>
                          <a:effectLst/>
                          <a:latin typeface="Calibri" panose="020F0502020204030204" pitchFamily="34" charset="0"/>
                        </a:rPr>
                        <a:t>24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1" i="0" u="none" strike="noStrike" dirty="0" err="1">
                          <a:solidFill>
                            <a:srgbClr val="000000"/>
                          </a:solidFill>
                          <a:effectLst/>
                          <a:highlight>
                            <a:srgbClr val="00FF00"/>
                          </a:highlight>
                          <a:latin typeface="Calibri" panose="020F0502020204030204" pitchFamily="34" charset="0"/>
                        </a:rPr>
                        <a:t>product_wg_ton</a:t>
                      </a:r>
                      <a:r>
                        <a:rPr lang="en-IN" sz="1800" b="1" i="0" u="none" strike="noStrike" dirty="0">
                          <a:solidFill>
                            <a:srgbClr val="000000"/>
                          </a:solidFill>
                          <a:effectLst/>
                          <a:highlight>
                            <a:srgbClr val="00FF00"/>
                          </a:highlight>
                          <a:latin typeface="Calibri" panose="020F0502020204030204" pitchFamily="34" charset="0"/>
                        </a:rPr>
                        <a:t>(</a:t>
                      </a:r>
                      <a:r>
                        <a:rPr lang="en-IN" sz="1800" b="1" i="0" u="none" strike="noStrike" dirty="0" err="1">
                          <a:solidFill>
                            <a:srgbClr val="000000"/>
                          </a:solidFill>
                          <a:effectLst/>
                          <a:highlight>
                            <a:srgbClr val="00FF00"/>
                          </a:highlight>
                          <a:latin typeface="Calibri" panose="020F0502020204030204" pitchFamily="34" charset="0"/>
                        </a:rPr>
                        <a:t>Target_column</a:t>
                      </a:r>
                      <a:r>
                        <a:rPr lang="en-IN" sz="1800" b="1" i="0" u="none" strike="noStrike" dirty="0">
                          <a:solidFill>
                            <a:srgbClr val="000000"/>
                          </a:solidFill>
                          <a:effectLst/>
                          <a:highlight>
                            <a:srgbClr val="00FF00"/>
                          </a:highlight>
                          <a:latin typeface="Calibri" panose="020F0502020204030204" pitchFamily="34" charset="0"/>
                        </a:rPr>
                        <a: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Calibri" panose="020F0502020204030204" pitchFamily="34" charset="0"/>
                        </a:rPr>
                        <a:t> Product has been shipped in last 3 months. Weight is in tons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6937115"/>
                  </a:ext>
                </a:extLst>
              </a:tr>
            </a:tbl>
          </a:graphicData>
        </a:graphic>
      </p:graphicFrame>
      <p:sp>
        <p:nvSpPr>
          <p:cNvPr id="4" name="Rectangle 3">
            <a:extLst>
              <a:ext uri="{FF2B5EF4-FFF2-40B4-BE49-F238E27FC236}">
                <a16:creationId xmlns:a16="http://schemas.microsoft.com/office/drawing/2014/main" id="{DED092B9-BD32-4A43-8860-3052C52FD3D7}"/>
              </a:ext>
            </a:extLst>
          </p:cNvPr>
          <p:cNvSpPr/>
          <p:nvPr/>
        </p:nvSpPr>
        <p:spPr>
          <a:xfrm>
            <a:off x="3376295" y="224384"/>
            <a:ext cx="6099298"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rPr>
              <a:t>Data Dictionary</a:t>
            </a:r>
          </a:p>
        </p:txBody>
      </p:sp>
      <p:pic>
        <p:nvPicPr>
          <p:cNvPr id="5" name="Picture 4" descr="Learnbay | Facebook">
            <a:extLst>
              <a:ext uri="{FF2B5EF4-FFF2-40B4-BE49-F238E27FC236}">
                <a16:creationId xmlns:a16="http://schemas.microsoft.com/office/drawing/2014/main" id="{9DAC9FDD-672E-4D42-9A06-AFE243962B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0843" y="6045124"/>
            <a:ext cx="812876" cy="812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5985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875422-E998-453D-815B-45667402FB11}"/>
              </a:ext>
            </a:extLst>
          </p:cNvPr>
          <p:cNvSpPr>
            <a:spLocks noGrp="1"/>
          </p:cNvSpPr>
          <p:nvPr>
            <p:ph idx="1"/>
          </p:nvPr>
        </p:nvSpPr>
        <p:spPr/>
        <p:txBody>
          <a:bodyPr/>
          <a:lstStyle/>
          <a:p>
            <a:r>
              <a:rPr lang="en-GB" dirty="0" err="1">
                <a:latin typeface="Arial Black" panose="020B0A04020102020204" pitchFamily="34" charset="0"/>
              </a:rPr>
              <a:t>No_of_columns</a:t>
            </a:r>
            <a:r>
              <a:rPr lang="en-GB" dirty="0">
                <a:latin typeface="Arial Black" panose="020B0A04020102020204" pitchFamily="34" charset="0"/>
              </a:rPr>
              <a:t> – 24 Nos</a:t>
            </a:r>
          </a:p>
          <a:p>
            <a:endParaRPr lang="en-GB" dirty="0">
              <a:latin typeface="Arial Black" panose="020B0A04020102020204" pitchFamily="34" charset="0"/>
            </a:endParaRPr>
          </a:p>
          <a:p>
            <a:r>
              <a:rPr lang="en-GB" dirty="0" err="1">
                <a:latin typeface="Arial Black" panose="020B0A04020102020204" pitchFamily="34" charset="0"/>
              </a:rPr>
              <a:t>No_of_Rows</a:t>
            </a:r>
            <a:r>
              <a:rPr lang="en-GB" dirty="0">
                <a:latin typeface="Arial Black" panose="020B0A04020102020204" pitchFamily="34" charset="0"/>
              </a:rPr>
              <a:t> – 25000 Nos</a:t>
            </a:r>
            <a:endParaRPr lang="en-IN" dirty="0">
              <a:latin typeface="Arial Black" panose="020B0A04020102020204" pitchFamily="34" charset="0"/>
            </a:endParaRPr>
          </a:p>
        </p:txBody>
      </p:sp>
      <p:sp>
        <p:nvSpPr>
          <p:cNvPr id="4" name="Rectangle 3">
            <a:extLst>
              <a:ext uri="{FF2B5EF4-FFF2-40B4-BE49-F238E27FC236}">
                <a16:creationId xmlns:a16="http://schemas.microsoft.com/office/drawing/2014/main" id="{B9607A68-E599-4CAD-B38C-37E7A7139B19}"/>
              </a:ext>
            </a:extLst>
          </p:cNvPr>
          <p:cNvSpPr/>
          <p:nvPr/>
        </p:nvSpPr>
        <p:spPr>
          <a:xfrm>
            <a:off x="3533226" y="224384"/>
            <a:ext cx="5785430"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rPr>
              <a:t>Data Structure</a:t>
            </a:r>
          </a:p>
        </p:txBody>
      </p:sp>
      <p:pic>
        <p:nvPicPr>
          <p:cNvPr id="5" name="Picture 4" descr="Learnbay | Facebook">
            <a:extLst>
              <a:ext uri="{FF2B5EF4-FFF2-40B4-BE49-F238E27FC236}">
                <a16:creationId xmlns:a16="http://schemas.microsoft.com/office/drawing/2014/main" id="{52FDD651-5811-4F39-8AED-9D4ACBB47F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0843" y="6045124"/>
            <a:ext cx="812876" cy="812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5858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522BC-A39D-4113-A7B2-E42EFA3A0056}"/>
              </a:ext>
            </a:extLst>
          </p:cNvPr>
          <p:cNvSpPr>
            <a:spLocks noGrp="1"/>
          </p:cNvSpPr>
          <p:nvPr>
            <p:ph type="title"/>
          </p:nvPr>
        </p:nvSpPr>
        <p:spPr>
          <a:xfrm>
            <a:off x="245099" y="187102"/>
            <a:ext cx="11862061" cy="524612"/>
          </a:xfrm>
          <a:solidFill>
            <a:srgbClr val="F3E7E9"/>
          </a:solidFill>
        </p:spPr>
        <p:txBody>
          <a:bodyPr>
            <a:normAutofit fontScale="90000"/>
          </a:bodyPr>
          <a:lstStyle/>
          <a:p>
            <a:pPr algn="ctr"/>
            <a:r>
              <a:rPr lang="en-GB" dirty="0"/>
              <a:t>Data Structure</a:t>
            </a:r>
            <a:endParaRPr lang="en-IN" dirty="0"/>
          </a:p>
        </p:txBody>
      </p:sp>
      <p:graphicFrame>
        <p:nvGraphicFramePr>
          <p:cNvPr id="6" name="Content Placeholder 5">
            <a:extLst>
              <a:ext uri="{FF2B5EF4-FFF2-40B4-BE49-F238E27FC236}">
                <a16:creationId xmlns:a16="http://schemas.microsoft.com/office/drawing/2014/main" id="{DF418643-DCFB-4108-B79D-EB40B86FB1EC}"/>
              </a:ext>
            </a:extLst>
          </p:cNvPr>
          <p:cNvGraphicFramePr>
            <a:graphicFrameLocks noGrp="1"/>
          </p:cNvGraphicFramePr>
          <p:nvPr>
            <p:ph idx="1"/>
            <p:extLst>
              <p:ext uri="{D42A27DB-BD31-4B8C-83A1-F6EECF244321}">
                <p14:modId xmlns:p14="http://schemas.microsoft.com/office/powerpoint/2010/main" val="472480305"/>
              </p:ext>
            </p:extLst>
          </p:nvPr>
        </p:nvGraphicFramePr>
        <p:xfrm>
          <a:off x="245098" y="711715"/>
          <a:ext cx="11862063" cy="6278464"/>
        </p:xfrm>
        <a:graphic>
          <a:graphicData uri="http://schemas.openxmlformats.org/drawingml/2006/table">
            <a:tbl>
              <a:tblPr/>
              <a:tblGrid>
                <a:gridCol w="421450">
                  <a:extLst>
                    <a:ext uri="{9D8B030D-6E8A-4147-A177-3AD203B41FA5}">
                      <a16:colId xmlns:a16="http://schemas.microsoft.com/office/drawing/2014/main" val="851096081"/>
                    </a:ext>
                  </a:extLst>
                </a:gridCol>
                <a:gridCol w="421450">
                  <a:extLst>
                    <a:ext uri="{9D8B030D-6E8A-4147-A177-3AD203B41FA5}">
                      <a16:colId xmlns:a16="http://schemas.microsoft.com/office/drawing/2014/main" val="1320156986"/>
                    </a:ext>
                  </a:extLst>
                </a:gridCol>
                <a:gridCol w="421450">
                  <a:extLst>
                    <a:ext uri="{9D8B030D-6E8A-4147-A177-3AD203B41FA5}">
                      <a16:colId xmlns:a16="http://schemas.microsoft.com/office/drawing/2014/main" val="2842823320"/>
                    </a:ext>
                  </a:extLst>
                </a:gridCol>
                <a:gridCol w="421450">
                  <a:extLst>
                    <a:ext uri="{9D8B030D-6E8A-4147-A177-3AD203B41FA5}">
                      <a16:colId xmlns:a16="http://schemas.microsoft.com/office/drawing/2014/main" val="3536890962"/>
                    </a:ext>
                  </a:extLst>
                </a:gridCol>
                <a:gridCol w="421450">
                  <a:extLst>
                    <a:ext uri="{9D8B030D-6E8A-4147-A177-3AD203B41FA5}">
                      <a16:colId xmlns:a16="http://schemas.microsoft.com/office/drawing/2014/main" val="947088541"/>
                    </a:ext>
                  </a:extLst>
                </a:gridCol>
                <a:gridCol w="421450">
                  <a:extLst>
                    <a:ext uri="{9D8B030D-6E8A-4147-A177-3AD203B41FA5}">
                      <a16:colId xmlns:a16="http://schemas.microsoft.com/office/drawing/2014/main" val="3312037641"/>
                    </a:ext>
                  </a:extLst>
                </a:gridCol>
                <a:gridCol w="421450">
                  <a:extLst>
                    <a:ext uri="{9D8B030D-6E8A-4147-A177-3AD203B41FA5}">
                      <a16:colId xmlns:a16="http://schemas.microsoft.com/office/drawing/2014/main" val="3037952718"/>
                    </a:ext>
                  </a:extLst>
                </a:gridCol>
                <a:gridCol w="421450">
                  <a:extLst>
                    <a:ext uri="{9D8B030D-6E8A-4147-A177-3AD203B41FA5}">
                      <a16:colId xmlns:a16="http://schemas.microsoft.com/office/drawing/2014/main" val="773557569"/>
                    </a:ext>
                  </a:extLst>
                </a:gridCol>
                <a:gridCol w="807780">
                  <a:extLst>
                    <a:ext uri="{9D8B030D-6E8A-4147-A177-3AD203B41FA5}">
                      <a16:colId xmlns:a16="http://schemas.microsoft.com/office/drawing/2014/main" val="2383875044"/>
                    </a:ext>
                  </a:extLst>
                </a:gridCol>
                <a:gridCol w="702417">
                  <a:extLst>
                    <a:ext uri="{9D8B030D-6E8A-4147-A177-3AD203B41FA5}">
                      <a16:colId xmlns:a16="http://schemas.microsoft.com/office/drawing/2014/main" val="844671538"/>
                    </a:ext>
                  </a:extLst>
                </a:gridCol>
                <a:gridCol w="711196">
                  <a:extLst>
                    <a:ext uri="{9D8B030D-6E8A-4147-A177-3AD203B41FA5}">
                      <a16:colId xmlns:a16="http://schemas.microsoft.com/office/drawing/2014/main" val="2727748127"/>
                    </a:ext>
                  </a:extLst>
                </a:gridCol>
                <a:gridCol w="667296">
                  <a:extLst>
                    <a:ext uri="{9D8B030D-6E8A-4147-A177-3AD203B41FA5}">
                      <a16:colId xmlns:a16="http://schemas.microsoft.com/office/drawing/2014/main" val="3283107496"/>
                    </a:ext>
                  </a:extLst>
                </a:gridCol>
                <a:gridCol w="667296">
                  <a:extLst>
                    <a:ext uri="{9D8B030D-6E8A-4147-A177-3AD203B41FA5}">
                      <a16:colId xmlns:a16="http://schemas.microsoft.com/office/drawing/2014/main" val="2162892339"/>
                    </a:ext>
                  </a:extLst>
                </a:gridCol>
                <a:gridCol w="518032">
                  <a:extLst>
                    <a:ext uri="{9D8B030D-6E8A-4147-A177-3AD203B41FA5}">
                      <a16:colId xmlns:a16="http://schemas.microsoft.com/office/drawing/2014/main" val="2700452942"/>
                    </a:ext>
                  </a:extLst>
                </a:gridCol>
                <a:gridCol w="623396">
                  <a:extLst>
                    <a:ext uri="{9D8B030D-6E8A-4147-A177-3AD203B41FA5}">
                      <a16:colId xmlns:a16="http://schemas.microsoft.com/office/drawing/2014/main" val="3413390946"/>
                    </a:ext>
                  </a:extLst>
                </a:gridCol>
                <a:gridCol w="421450">
                  <a:extLst>
                    <a:ext uri="{9D8B030D-6E8A-4147-A177-3AD203B41FA5}">
                      <a16:colId xmlns:a16="http://schemas.microsoft.com/office/drawing/2014/main" val="4248591103"/>
                    </a:ext>
                  </a:extLst>
                </a:gridCol>
                <a:gridCol w="421450">
                  <a:extLst>
                    <a:ext uri="{9D8B030D-6E8A-4147-A177-3AD203B41FA5}">
                      <a16:colId xmlns:a16="http://schemas.microsoft.com/office/drawing/2014/main" val="959207972"/>
                    </a:ext>
                  </a:extLst>
                </a:gridCol>
                <a:gridCol w="421450">
                  <a:extLst>
                    <a:ext uri="{9D8B030D-6E8A-4147-A177-3AD203B41FA5}">
                      <a16:colId xmlns:a16="http://schemas.microsoft.com/office/drawing/2014/main" val="3846474974"/>
                    </a:ext>
                  </a:extLst>
                </a:gridCol>
                <a:gridCol w="421450">
                  <a:extLst>
                    <a:ext uri="{9D8B030D-6E8A-4147-A177-3AD203B41FA5}">
                      <a16:colId xmlns:a16="http://schemas.microsoft.com/office/drawing/2014/main" val="718888354"/>
                    </a:ext>
                  </a:extLst>
                </a:gridCol>
                <a:gridCol w="421450">
                  <a:extLst>
                    <a:ext uri="{9D8B030D-6E8A-4147-A177-3AD203B41FA5}">
                      <a16:colId xmlns:a16="http://schemas.microsoft.com/office/drawing/2014/main" val="1489888671"/>
                    </a:ext>
                  </a:extLst>
                </a:gridCol>
                <a:gridCol w="421450">
                  <a:extLst>
                    <a:ext uri="{9D8B030D-6E8A-4147-A177-3AD203B41FA5}">
                      <a16:colId xmlns:a16="http://schemas.microsoft.com/office/drawing/2014/main" val="3564753714"/>
                    </a:ext>
                  </a:extLst>
                </a:gridCol>
                <a:gridCol w="421450">
                  <a:extLst>
                    <a:ext uri="{9D8B030D-6E8A-4147-A177-3AD203B41FA5}">
                      <a16:colId xmlns:a16="http://schemas.microsoft.com/office/drawing/2014/main" val="516263872"/>
                    </a:ext>
                  </a:extLst>
                </a:gridCol>
                <a:gridCol w="421450">
                  <a:extLst>
                    <a:ext uri="{9D8B030D-6E8A-4147-A177-3AD203B41FA5}">
                      <a16:colId xmlns:a16="http://schemas.microsoft.com/office/drawing/2014/main" val="2962531010"/>
                    </a:ext>
                  </a:extLst>
                </a:gridCol>
                <a:gridCol w="421450">
                  <a:extLst>
                    <a:ext uri="{9D8B030D-6E8A-4147-A177-3AD203B41FA5}">
                      <a16:colId xmlns:a16="http://schemas.microsoft.com/office/drawing/2014/main" val="883925155"/>
                    </a:ext>
                  </a:extLst>
                </a:gridCol>
              </a:tblGrid>
              <a:tr h="746886">
                <a:tc>
                  <a:txBody>
                    <a:bodyPr/>
                    <a:lstStyle/>
                    <a:p>
                      <a:pPr algn="l" fontAlgn="b"/>
                      <a:r>
                        <a:rPr lang="en-IN" sz="1000" b="0" i="0" u="none" strike="noStrike">
                          <a:solidFill>
                            <a:srgbClr val="000000"/>
                          </a:solidFill>
                          <a:effectLst/>
                          <a:latin typeface="Calibri" panose="020F0502020204030204" pitchFamily="34" charset="0"/>
                        </a:rPr>
                        <a:t>Ware_house_ID</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IN" sz="1000" b="0" i="0" u="none" strike="noStrike">
                          <a:solidFill>
                            <a:srgbClr val="000000"/>
                          </a:solidFill>
                          <a:effectLst/>
                          <a:latin typeface="Calibri" panose="020F0502020204030204" pitchFamily="34" charset="0"/>
                        </a:rPr>
                        <a:t>WH_Manager_ID</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IN" sz="1000" b="0" i="0" u="none" strike="noStrike">
                          <a:solidFill>
                            <a:srgbClr val="000000"/>
                          </a:solidFill>
                          <a:effectLst/>
                          <a:latin typeface="Calibri" panose="020F0502020204030204" pitchFamily="34" charset="0"/>
                        </a:rPr>
                        <a:t>Location_type</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IN" sz="1000" b="0" i="0" u="none" strike="noStrike">
                          <a:solidFill>
                            <a:srgbClr val="000000"/>
                          </a:solidFill>
                          <a:effectLst/>
                          <a:latin typeface="Calibri" panose="020F0502020204030204" pitchFamily="34" charset="0"/>
                        </a:rPr>
                        <a:t>WH_capacity_size</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IN" sz="1000" b="0" i="0" u="none" strike="noStrike">
                          <a:solidFill>
                            <a:srgbClr val="000000"/>
                          </a:solidFill>
                          <a:effectLst/>
                          <a:latin typeface="Calibri" panose="020F0502020204030204" pitchFamily="34" charset="0"/>
                        </a:rPr>
                        <a:t>zone</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IN" sz="1000" b="0" i="0" u="none" strike="noStrike">
                          <a:solidFill>
                            <a:srgbClr val="000000"/>
                          </a:solidFill>
                          <a:effectLst/>
                          <a:latin typeface="Calibri" panose="020F0502020204030204" pitchFamily="34" charset="0"/>
                        </a:rPr>
                        <a:t>WH_regional_zone</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IN" sz="1000" b="0" i="0" u="none" strike="noStrike">
                          <a:solidFill>
                            <a:srgbClr val="000000"/>
                          </a:solidFill>
                          <a:effectLst/>
                          <a:latin typeface="Calibri" panose="020F0502020204030204" pitchFamily="34" charset="0"/>
                        </a:rPr>
                        <a:t>num_refill_req_l3m</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IN" sz="1000" b="0" i="0" u="none" strike="noStrike">
                          <a:solidFill>
                            <a:srgbClr val="000000"/>
                          </a:solidFill>
                          <a:effectLst/>
                          <a:latin typeface="Calibri" panose="020F0502020204030204" pitchFamily="34" charset="0"/>
                        </a:rPr>
                        <a:t>transport_issue_l1y</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IN" sz="1000" b="0" i="0" u="none" strike="noStrike">
                          <a:solidFill>
                            <a:srgbClr val="000000"/>
                          </a:solidFill>
                          <a:effectLst/>
                          <a:latin typeface="Calibri" panose="020F0502020204030204" pitchFamily="34" charset="0"/>
                        </a:rPr>
                        <a:t>Competitor_in_mkt</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IN" sz="1000" b="0" i="0" u="none" strike="noStrike">
                          <a:solidFill>
                            <a:srgbClr val="000000"/>
                          </a:solidFill>
                          <a:effectLst/>
                          <a:latin typeface="Calibri" panose="020F0502020204030204" pitchFamily="34" charset="0"/>
                        </a:rPr>
                        <a:t>retail_shop_num</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IN" sz="1000" b="0" i="0" u="none" strike="noStrike">
                          <a:solidFill>
                            <a:srgbClr val="000000"/>
                          </a:solidFill>
                          <a:effectLst/>
                          <a:latin typeface="Calibri" panose="020F0502020204030204" pitchFamily="34" charset="0"/>
                        </a:rPr>
                        <a:t>wh_owner_type</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IN" sz="1000" b="0" i="0" u="none" strike="noStrike">
                          <a:solidFill>
                            <a:srgbClr val="000000"/>
                          </a:solidFill>
                          <a:effectLst/>
                          <a:latin typeface="Calibri" panose="020F0502020204030204" pitchFamily="34" charset="0"/>
                        </a:rPr>
                        <a:t>distributor_num</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IN" sz="1000" b="0" i="0" u="none" strike="noStrike">
                          <a:solidFill>
                            <a:srgbClr val="000000"/>
                          </a:solidFill>
                          <a:effectLst/>
                          <a:latin typeface="Calibri" panose="020F0502020204030204" pitchFamily="34" charset="0"/>
                        </a:rPr>
                        <a:t>flood_impacted</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IN" sz="1000" b="0" i="0" u="none" strike="noStrike">
                          <a:solidFill>
                            <a:srgbClr val="000000"/>
                          </a:solidFill>
                          <a:effectLst/>
                          <a:latin typeface="Calibri" panose="020F0502020204030204" pitchFamily="34" charset="0"/>
                        </a:rPr>
                        <a:t>flood_proof</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IN" sz="1000" b="0" i="0" u="none" strike="noStrike">
                          <a:solidFill>
                            <a:srgbClr val="000000"/>
                          </a:solidFill>
                          <a:effectLst/>
                          <a:latin typeface="Calibri" panose="020F0502020204030204" pitchFamily="34" charset="0"/>
                        </a:rPr>
                        <a:t>electric_supply</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IN" sz="1000" b="0" i="0" u="none" strike="noStrike">
                          <a:solidFill>
                            <a:srgbClr val="000000"/>
                          </a:solidFill>
                          <a:effectLst/>
                          <a:latin typeface="Calibri" panose="020F0502020204030204" pitchFamily="34" charset="0"/>
                        </a:rPr>
                        <a:t>dist_from_hub</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IN" sz="1000" b="0" i="0" u="none" strike="noStrike">
                          <a:solidFill>
                            <a:srgbClr val="000000"/>
                          </a:solidFill>
                          <a:effectLst/>
                          <a:latin typeface="Calibri" panose="020F0502020204030204" pitchFamily="34" charset="0"/>
                        </a:rPr>
                        <a:t>workers_num</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IN" sz="1000" b="0" i="0" u="none" strike="noStrike">
                          <a:solidFill>
                            <a:srgbClr val="000000"/>
                          </a:solidFill>
                          <a:effectLst/>
                          <a:latin typeface="Calibri" panose="020F0502020204030204" pitchFamily="34" charset="0"/>
                        </a:rPr>
                        <a:t>wh_est_year</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IN" sz="1000" b="0" i="0" u="none" strike="noStrike">
                          <a:solidFill>
                            <a:srgbClr val="000000"/>
                          </a:solidFill>
                          <a:effectLst/>
                          <a:latin typeface="Calibri" panose="020F0502020204030204" pitchFamily="34" charset="0"/>
                        </a:rPr>
                        <a:t>storage_issue_reported_l3m</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IN" sz="1000" b="0" i="0" u="none" strike="noStrike">
                          <a:solidFill>
                            <a:srgbClr val="000000"/>
                          </a:solidFill>
                          <a:effectLst/>
                          <a:latin typeface="Calibri" panose="020F0502020204030204" pitchFamily="34" charset="0"/>
                        </a:rPr>
                        <a:t>temp_reg_mach</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IN" sz="1000" b="0" i="0" u="none" strike="noStrike">
                          <a:solidFill>
                            <a:srgbClr val="000000"/>
                          </a:solidFill>
                          <a:effectLst/>
                          <a:latin typeface="Calibri" panose="020F0502020204030204" pitchFamily="34" charset="0"/>
                        </a:rPr>
                        <a:t>approved_wh_govt_certificate</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IN" sz="1000" b="0" i="0" u="none" strike="noStrike">
                          <a:solidFill>
                            <a:srgbClr val="000000"/>
                          </a:solidFill>
                          <a:effectLst/>
                          <a:latin typeface="Calibri" panose="020F0502020204030204" pitchFamily="34" charset="0"/>
                        </a:rPr>
                        <a:t>wh_breakdown_l3m</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IN" sz="1000" b="0" i="0" u="none" strike="noStrike">
                          <a:solidFill>
                            <a:srgbClr val="000000"/>
                          </a:solidFill>
                          <a:effectLst/>
                          <a:latin typeface="Calibri" panose="020F0502020204030204" pitchFamily="34" charset="0"/>
                        </a:rPr>
                        <a:t>govt_check_l3m</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IN" sz="1000" b="0" i="0" u="none" strike="noStrike">
                          <a:solidFill>
                            <a:srgbClr val="000000"/>
                          </a:solidFill>
                          <a:effectLst/>
                          <a:latin typeface="Calibri" panose="020F0502020204030204" pitchFamily="34" charset="0"/>
                        </a:rPr>
                        <a:t>product_wg_ton</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3600772351"/>
                  </a:ext>
                </a:extLst>
              </a:tr>
              <a:tr h="300893">
                <a:tc>
                  <a:txBody>
                    <a:bodyPr/>
                    <a:lstStyle/>
                    <a:p>
                      <a:pPr algn="l" fontAlgn="b"/>
                      <a:r>
                        <a:rPr lang="en-IN" sz="1000" b="0" i="0" u="none" strike="noStrike">
                          <a:solidFill>
                            <a:srgbClr val="000000"/>
                          </a:solidFill>
                          <a:effectLst/>
                          <a:latin typeface="Calibri" panose="020F0502020204030204" pitchFamily="34" charset="0"/>
                        </a:rPr>
                        <a:t>WH_100000</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EID_50000</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Urban</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Small</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West</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Zone 6</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3</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2</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4651</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Rented</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24</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91</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29</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13</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A</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5</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15</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17115</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3364738"/>
                  </a:ext>
                </a:extLst>
              </a:tr>
              <a:tr h="300893">
                <a:tc>
                  <a:txBody>
                    <a:bodyPr/>
                    <a:lstStyle/>
                    <a:p>
                      <a:pPr algn="l" fontAlgn="b"/>
                      <a:r>
                        <a:rPr lang="en-IN" sz="1000" b="0" i="0" u="none" strike="noStrike">
                          <a:solidFill>
                            <a:srgbClr val="000000"/>
                          </a:solidFill>
                          <a:effectLst/>
                          <a:latin typeface="Calibri" panose="020F0502020204030204" pitchFamily="34" charset="0"/>
                        </a:rPr>
                        <a:t>WH_100001</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EID_50001</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Rural</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Large</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North</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Zone 5</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4</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6217</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Company Owned</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47</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210</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31</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4</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A</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3</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17</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5074</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99547772"/>
                  </a:ext>
                </a:extLst>
              </a:tr>
              <a:tr h="300893">
                <a:tc>
                  <a:txBody>
                    <a:bodyPr/>
                    <a:lstStyle/>
                    <a:p>
                      <a:pPr algn="l" fontAlgn="b"/>
                      <a:r>
                        <a:rPr lang="en-IN" sz="1000" b="0" i="0" u="none" strike="noStrike">
                          <a:solidFill>
                            <a:srgbClr val="000000"/>
                          </a:solidFill>
                          <a:effectLst/>
                          <a:latin typeface="Calibri" panose="020F0502020204030204" pitchFamily="34" charset="0"/>
                        </a:rPr>
                        <a:t>WH_100002</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EID_50002</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Rural</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Mid</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South</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Zone 2</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4</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4306</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Company Owned</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64</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161</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37</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17</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A</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6</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22</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23137</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11008590"/>
                  </a:ext>
                </a:extLst>
              </a:tr>
              <a:tr h="300893">
                <a:tc>
                  <a:txBody>
                    <a:bodyPr/>
                    <a:lstStyle/>
                    <a:p>
                      <a:pPr algn="l" fontAlgn="b"/>
                      <a:r>
                        <a:rPr lang="en-IN" sz="1000" b="0" i="0" u="none" strike="noStrike">
                          <a:solidFill>
                            <a:srgbClr val="000000"/>
                          </a:solidFill>
                          <a:effectLst/>
                          <a:latin typeface="Calibri" panose="020F0502020204030204" pitchFamily="34" charset="0"/>
                        </a:rPr>
                        <a:t>WH_100003</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EID_50003</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Rural</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Mid</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North</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Zone 3</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7</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4</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2</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6000</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Rented</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50</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103</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21</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17</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A+</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3</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27</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22115</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7520352"/>
                  </a:ext>
                </a:extLst>
              </a:tr>
              <a:tr h="300893">
                <a:tc>
                  <a:txBody>
                    <a:bodyPr/>
                    <a:lstStyle/>
                    <a:p>
                      <a:pPr algn="l" fontAlgn="b"/>
                      <a:r>
                        <a:rPr lang="en-IN" sz="1000" b="0" i="0" u="none" strike="noStrike">
                          <a:solidFill>
                            <a:srgbClr val="000000"/>
                          </a:solidFill>
                          <a:effectLst/>
                          <a:latin typeface="Calibri" panose="020F0502020204030204" pitchFamily="34" charset="0"/>
                        </a:rPr>
                        <a:t>WH_100004</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EID_50004</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Rural</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Large</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North</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Zone 5</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3</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2</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4740</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Company Owned</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42</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112</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25</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2009</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18</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C</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6</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24</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24071</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48784673"/>
                  </a:ext>
                </a:extLst>
              </a:tr>
              <a:tr h="300893">
                <a:tc>
                  <a:txBody>
                    <a:bodyPr/>
                    <a:lstStyle/>
                    <a:p>
                      <a:pPr algn="l" fontAlgn="b"/>
                      <a:r>
                        <a:rPr lang="en-IN" sz="1000" b="0" i="0" u="none" strike="noStrike">
                          <a:solidFill>
                            <a:srgbClr val="000000"/>
                          </a:solidFill>
                          <a:effectLst/>
                          <a:latin typeface="Calibri" panose="020F0502020204030204" pitchFamily="34" charset="0"/>
                        </a:rPr>
                        <a:t>WH_100005</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EID_50005</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Rural</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Small</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West</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Zone 1</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8</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2</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5053</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Rented</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37</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152</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35</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2009</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23</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A+</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3</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3</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32134</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16059528"/>
                  </a:ext>
                </a:extLst>
              </a:tr>
              <a:tr h="300893">
                <a:tc>
                  <a:txBody>
                    <a:bodyPr/>
                    <a:lstStyle/>
                    <a:p>
                      <a:pPr algn="l" fontAlgn="b"/>
                      <a:r>
                        <a:rPr lang="en-IN" sz="1000" b="0" i="0" u="none" strike="noStrike">
                          <a:solidFill>
                            <a:srgbClr val="000000"/>
                          </a:solidFill>
                          <a:effectLst/>
                          <a:latin typeface="Calibri" panose="020F0502020204030204" pitchFamily="34" charset="0"/>
                        </a:rPr>
                        <a:t>WH_100006</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EID_50006</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Rural</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Large</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West</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Zone 6</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8</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4</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4449</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Company Owned</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38</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77</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27</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2010</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24</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B</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3</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6</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30142</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07013313"/>
                  </a:ext>
                </a:extLst>
              </a:tr>
              <a:tr h="300893">
                <a:tc>
                  <a:txBody>
                    <a:bodyPr/>
                    <a:lstStyle/>
                    <a:p>
                      <a:pPr algn="l" fontAlgn="b"/>
                      <a:r>
                        <a:rPr lang="en-IN" sz="1000" b="0" i="0" u="none" strike="noStrike">
                          <a:solidFill>
                            <a:srgbClr val="000000"/>
                          </a:solidFill>
                          <a:effectLst/>
                          <a:latin typeface="Calibri" panose="020F0502020204030204" pitchFamily="34" charset="0"/>
                        </a:rPr>
                        <a:t>WH_100007</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EID_50007</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Rural</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Large</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North</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Zone 5</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4</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7183</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Rented</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45</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241</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23</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18</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C</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6</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24</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24093</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62635490"/>
                  </a:ext>
                </a:extLst>
              </a:tr>
              <a:tr h="300893">
                <a:tc>
                  <a:txBody>
                    <a:bodyPr/>
                    <a:lstStyle/>
                    <a:p>
                      <a:pPr algn="l" fontAlgn="b"/>
                      <a:r>
                        <a:rPr lang="en-IN" sz="1000" b="0" i="0" u="none" strike="noStrike">
                          <a:solidFill>
                            <a:srgbClr val="000000"/>
                          </a:solidFill>
                          <a:effectLst/>
                          <a:latin typeface="Calibri" panose="020F0502020204030204" pitchFamily="34" charset="0"/>
                        </a:rPr>
                        <a:t>WH_100008</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EID_50008</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Rural</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Small</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South</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Zone 6</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8</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4</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5381</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Rented</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42</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124</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22</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2013</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13</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A+</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5</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2</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18082</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5926536"/>
                  </a:ext>
                </a:extLst>
              </a:tr>
              <a:tr h="300893">
                <a:tc>
                  <a:txBody>
                    <a:bodyPr/>
                    <a:lstStyle/>
                    <a:p>
                      <a:pPr algn="l" fontAlgn="b"/>
                      <a:r>
                        <a:rPr lang="en-IN" sz="1000" b="0" i="0" u="none" strike="noStrike">
                          <a:solidFill>
                            <a:srgbClr val="000000"/>
                          </a:solidFill>
                          <a:effectLst/>
                          <a:latin typeface="Calibri" panose="020F0502020204030204" pitchFamily="34" charset="0"/>
                        </a:rPr>
                        <a:t>WH_100009</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EID_50009</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Rural</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Small</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South</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Zone 6</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4</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3</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3</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3869</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Company Owned</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35</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78</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43</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6</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C</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6</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2</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7130</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24806932"/>
                  </a:ext>
                </a:extLst>
              </a:tr>
              <a:tr h="300893">
                <a:tc>
                  <a:txBody>
                    <a:bodyPr/>
                    <a:lstStyle/>
                    <a:p>
                      <a:pPr algn="l" fontAlgn="b"/>
                      <a:r>
                        <a:rPr lang="en-IN" sz="1000" b="0" i="0" u="none" strike="noStrike">
                          <a:solidFill>
                            <a:srgbClr val="000000"/>
                          </a:solidFill>
                          <a:effectLst/>
                          <a:latin typeface="Calibri" panose="020F0502020204030204" pitchFamily="34" charset="0"/>
                        </a:rPr>
                        <a:t>WH_100010</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EID_50010</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Rural</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Large</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North</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Zone 6</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7</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3</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4623</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Company Owned</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31</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150</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37</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1999</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17</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B+</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4</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6</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21125</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2355764"/>
                  </a:ext>
                </a:extLst>
              </a:tr>
              <a:tr h="300893">
                <a:tc>
                  <a:txBody>
                    <a:bodyPr/>
                    <a:lstStyle/>
                    <a:p>
                      <a:pPr algn="l" fontAlgn="b"/>
                      <a:r>
                        <a:rPr lang="en-IN" sz="1000" b="0" i="0" u="none" strike="noStrike">
                          <a:solidFill>
                            <a:srgbClr val="000000"/>
                          </a:solidFill>
                          <a:effectLst/>
                          <a:latin typeface="Calibri" panose="020F0502020204030204" pitchFamily="34" charset="0"/>
                        </a:rPr>
                        <a:t>WH_100011</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EID_50011</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Rural</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Large</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North</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Zone 6</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7</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5</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4627</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Rented</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40</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225</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16</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2017</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11</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B</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2</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28</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14115</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50109305"/>
                  </a:ext>
                </a:extLst>
              </a:tr>
              <a:tr h="300893">
                <a:tc>
                  <a:txBody>
                    <a:bodyPr/>
                    <a:lstStyle/>
                    <a:p>
                      <a:pPr algn="l" fontAlgn="b"/>
                      <a:r>
                        <a:rPr lang="en-IN" sz="1000" b="0" i="0" u="none" strike="noStrike">
                          <a:solidFill>
                            <a:srgbClr val="000000"/>
                          </a:solidFill>
                          <a:effectLst/>
                          <a:latin typeface="Calibri" panose="020F0502020204030204" pitchFamily="34" charset="0"/>
                        </a:rPr>
                        <a:t>WH_100012</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EID_50012</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Urban</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Mid</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North</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Zone 2</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4</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3</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5012</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Rented</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48</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95</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28</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2022</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4</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B+</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5124</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1403252"/>
                  </a:ext>
                </a:extLst>
              </a:tr>
              <a:tr h="300893">
                <a:tc>
                  <a:txBody>
                    <a:bodyPr/>
                    <a:lstStyle/>
                    <a:p>
                      <a:pPr algn="l" fontAlgn="b"/>
                      <a:r>
                        <a:rPr lang="en-IN" sz="1000" b="0" i="0" u="none" strike="noStrike">
                          <a:solidFill>
                            <a:srgbClr val="000000"/>
                          </a:solidFill>
                          <a:effectLst/>
                          <a:latin typeface="Calibri" panose="020F0502020204030204" pitchFamily="34" charset="0"/>
                        </a:rPr>
                        <a:t>WH_100013</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EID_50013</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Rural</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Mid</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South</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Zone 4</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6</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2</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6858</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Company Owned</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26</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242</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36</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2008</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22</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A</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5</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11</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30063</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70519829"/>
                  </a:ext>
                </a:extLst>
              </a:tr>
              <a:tr h="300893">
                <a:tc>
                  <a:txBody>
                    <a:bodyPr/>
                    <a:lstStyle/>
                    <a:p>
                      <a:pPr algn="l" fontAlgn="b"/>
                      <a:r>
                        <a:rPr lang="en-IN" sz="1000" b="0" i="0" u="none" strike="noStrike">
                          <a:solidFill>
                            <a:srgbClr val="000000"/>
                          </a:solidFill>
                          <a:effectLst/>
                          <a:latin typeface="Calibri" panose="020F0502020204030204" pitchFamily="34" charset="0"/>
                        </a:rPr>
                        <a:t>WH_100014</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EID_50014</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Rural</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Small</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West</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Zone 6</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8</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4</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5022</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Rented</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68</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129</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37</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 </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6</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0</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panose="020F0502020204030204" pitchFamily="34" charset="0"/>
                        </a:rPr>
                        <a:t>B</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3</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9</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a:solidFill>
                            <a:srgbClr val="000000"/>
                          </a:solidFill>
                          <a:effectLst/>
                          <a:latin typeface="Calibri" panose="020F0502020204030204" pitchFamily="34" charset="0"/>
                        </a:rPr>
                        <a:t>7055</a:t>
                      </a: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2179989"/>
                  </a:ext>
                </a:extLst>
              </a:tr>
              <a:tr h="221500">
                <a:tc>
                  <a:txBody>
                    <a:bodyPr/>
                    <a:lstStyle/>
                    <a:p>
                      <a:pPr algn="l" fontAlgn="b"/>
                      <a:endParaRPr lang="en-IN" sz="1000" b="0" i="0" u="none" strike="noStrike" dirty="0">
                        <a:solidFill>
                          <a:srgbClr val="000000"/>
                        </a:solidFill>
                        <a:effectLst/>
                        <a:latin typeface="Calibri" panose="020F0502020204030204" pitchFamily="34" charset="0"/>
                      </a:endParaRP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IN" sz="1000" b="0" i="0" u="none" strike="noStrike">
                        <a:solidFill>
                          <a:srgbClr val="000000"/>
                        </a:solidFill>
                        <a:effectLst/>
                        <a:latin typeface="Calibri" panose="020F0502020204030204" pitchFamily="34" charset="0"/>
                      </a:endParaRP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IN" sz="1000" b="0" i="0" u="none" strike="noStrike">
                        <a:solidFill>
                          <a:srgbClr val="000000"/>
                        </a:solidFill>
                        <a:effectLst/>
                        <a:latin typeface="Calibri" panose="020F0502020204030204" pitchFamily="34" charset="0"/>
                      </a:endParaRP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IN" sz="1000" b="0" i="0" u="none" strike="noStrike">
                        <a:solidFill>
                          <a:srgbClr val="000000"/>
                        </a:solidFill>
                        <a:effectLst/>
                        <a:latin typeface="Calibri" panose="020F0502020204030204" pitchFamily="34" charset="0"/>
                      </a:endParaRP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IN" sz="1000" b="0" i="0" u="none" strike="noStrike">
                        <a:solidFill>
                          <a:srgbClr val="000000"/>
                        </a:solidFill>
                        <a:effectLst/>
                        <a:latin typeface="Calibri" panose="020F0502020204030204" pitchFamily="34" charset="0"/>
                      </a:endParaRP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IN" sz="1000" b="0" i="0" u="none" strike="noStrike">
                        <a:solidFill>
                          <a:srgbClr val="000000"/>
                        </a:solidFill>
                        <a:effectLst/>
                        <a:latin typeface="Calibri" panose="020F0502020204030204" pitchFamily="34" charset="0"/>
                      </a:endParaRP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IN" sz="1000" b="0" i="0" u="none" strike="noStrike">
                        <a:solidFill>
                          <a:srgbClr val="000000"/>
                        </a:solidFill>
                        <a:effectLst/>
                        <a:latin typeface="Calibri" panose="020F0502020204030204" pitchFamily="34" charset="0"/>
                      </a:endParaRP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IN" sz="1000" b="0" i="0" u="none" strike="noStrike">
                        <a:solidFill>
                          <a:srgbClr val="000000"/>
                        </a:solidFill>
                        <a:effectLst/>
                        <a:latin typeface="Calibri" panose="020F0502020204030204" pitchFamily="34" charset="0"/>
                      </a:endParaRP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IN" sz="1000" b="0" i="0" u="none" strike="noStrike">
                        <a:solidFill>
                          <a:srgbClr val="000000"/>
                        </a:solidFill>
                        <a:effectLst/>
                        <a:latin typeface="Calibri" panose="020F0502020204030204" pitchFamily="34" charset="0"/>
                      </a:endParaRP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IN" sz="1000" b="0" i="0" u="none" strike="noStrike">
                        <a:solidFill>
                          <a:srgbClr val="000000"/>
                        </a:solidFill>
                        <a:effectLst/>
                        <a:latin typeface="Calibri" panose="020F0502020204030204" pitchFamily="34" charset="0"/>
                      </a:endParaRP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IN" sz="1000" b="0" i="0" u="none" strike="noStrike">
                        <a:solidFill>
                          <a:srgbClr val="000000"/>
                        </a:solidFill>
                        <a:effectLst/>
                        <a:latin typeface="Calibri" panose="020F0502020204030204" pitchFamily="34" charset="0"/>
                      </a:endParaRP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IN" sz="1000" b="0" i="0" u="none" strike="noStrike">
                        <a:solidFill>
                          <a:srgbClr val="000000"/>
                        </a:solidFill>
                        <a:effectLst/>
                        <a:latin typeface="Calibri" panose="020F0502020204030204" pitchFamily="34" charset="0"/>
                      </a:endParaRP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IN" sz="1000" b="0" i="0" u="none" strike="noStrike">
                        <a:solidFill>
                          <a:srgbClr val="000000"/>
                        </a:solidFill>
                        <a:effectLst/>
                        <a:latin typeface="Calibri" panose="020F0502020204030204" pitchFamily="34" charset="0"/>
                      </a:endParaRP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IN" sz="1000" b="0" i="0" u="none" strike="noStrike">
                        <a:solidFill>
                          <a:srgbClr val="000000"/>
                        </a:solidFill>
                        <a:effectLst/>
                        <a:latin typeface="Calibri" panose="020F0502020204030204" pitchFamily="34" charset="0"/>
                      </a:endParaRP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IN" sz="1000" b="0" i="0" u="none" strike="noStrike">
                        <a:solidFill>
                          <a:srgbClr val="000000"/>
                        </a:solidFill>
                        <a:effectLst/>
                        <a:latin typeface="Calibri" panose="020F0502020204030204" pitchFamily="34" charset="0"/>
                      </a:endParaRP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IN" sz="1000" b="0" i="0" u="none" strike="noStrike" dirty="0">
                        <a:solidFill>
                          <a:srgbClr val="000000"/>
                        </a:solidFill>
                        <a:effectLst/>
                        <a:latin typeface="Calibri" panose="020F0502020204030204" pitchFamily="34" charset="0"/>
                      </a:endParaRP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99685222"/>
                  </a:ext>
                </a:extLst>
              </a:tr>
              <a:tr h="221500">
                <a:tc>
                  <a:txBody>
                    <a:bodyPr/>
                    <a:lstStyle/>
                    <a:p>
                      <a:pPr algn="l" fontAlgn="b"/>
                      <a:endParaRPr lang="en-IN" sz="1000" b="0" i="0" u="none" strike="noStrike">
                        <a:solidFill>
                          <a:srgbClr val="000000"/>
                        </a:solidFill>
                        <a:effectLst/>
                        <a:latin typeface="Calibri" panose="020F0502020204030204" pitchFamily="34" charset="0"/>
                      </a:endParaRP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IN" sz="1000" b="0" i="0" u="none" strike="noStrike">
                        <a:solidFill>
                          <a:srgbClr val="000000"/>
                        </a:solidFill>
                        <a:effectLst/>
                        <a:latin typeface="Calibri" panose="020F0502020204030204" pitchFamily="34" charset="0"/>
                      </a:endParaRP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IN" sz="1000" b="0" i="0" u="none" strike="noStrike">
                        <a:solidFill>
                          <a:srgbClr val="000000"/>
                        </a:solidFill>
                        <a:effectLst/>
                        <a:latin typeface="Calibri" panose="020F0502020204030204" pitchFamily="34" charset="0"/>
                      </a:endParaRP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IN" sz="1000" b="0" i="0" u="none" strike="noStrike">
                        <a:solidFill>
                          <a:srgbClr val="000000"/>
                        </a:solidFill>
                        <a:effectLst/>
                        <a:latin typeface="Calibri" panose="020F0502020204030204" pitchFamily="34" charset="0"/>
                      </a:endParaRP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IN" sz="1000" b="0" i="0" u="none" strike="noStrike">
                        <a:solidFill>
                          <a:srgbClr val="000000"/>
                        </a:solidFill>
                        <a:effectLst/>
                        <a:latin typeface="Calibri" panose="020F0502020204030204" pitchFamily="34" charset="0"/>
                      </a:endParaRP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IN" sz="1000" b="0" i="0" u="none" strike="noStrike">
                        <a:solidFill>
                          <a:srgbClr val="000000"/>
                        </a:solidFill>
                        <a:effectLst/>
                        <a:latin typeface="Calibri" panose="020F0502020204030204" pitchFamily="34" charset="0"/>
                      </a:endParaRP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IN" sz="1000" b="0" i="0" u="none" strike="noStrike">
                        <a:solidFill>
                          <a:srgbClr val="000000"/>
                        </a:solidFill>
                        <a:effectLst/>
                        <a:latin typeface="Calibri" panose="020F0502020204030204" pitchFamily="34" charset="0"/>
                      </a:endParaRP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IN" sz="1000" b="0" i="0" u="none" strike="noStrike">
                        <a:solidFill>
                          <a:srgbClr val="000000"/>
                        </a:solidFill>
                        <a:effectLst/>
                        <a:latin typeface="Calibri" panose="020F0502020204030204" pitchFamily="34" charset="0"/>
                      </a:endParaRP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IN" sz="1000" b="0" i="0" u="none" strike="noStrike">
                        <a:solidFill>
                          <a:srgbClr val="000000"/>
                        </a:solidFill>
                        <a:effectLst/>
                        <a:latin typeface="Calibri" panose="020F0502020204030204" pitchFamily="34" charset="0"/>
                      </a:endParaRP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IN" sz="1000" b="0" i="0" u="none" strike="noStrike">
                        <a:solidFill>
                          <a:srgbClr val="000000"/>
                        </a:solidFill>
                        <a:effectLst/>
                        <a:latin typeface="Calibri" panose="020F0502020204030204" pitchFamily="34" charset="0"/>
                      </a:endParaRP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IN" sz="1000" b="0" i="0" u="none" strike="noStrike">
                        <a:solidFill>
                          <a:srgbClr val="000000"/>
                        </a:solidFill>
                        <a:effectLst/>
                        <a:latin typeface="Calibri" panose="020F0502020204030204" pitchFamily="34" charset="0"/>
                      </a:endParaRP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IN" sz="1000" b="0" i="0" u="none" strike="noStrike">
                        <a:solidFill>
                          <a:srgbClr val="000000"/>
                        </a:solidFill>
                        <a:effectLst/>
                        <a:latin typeface="Calibri" panose="020F0502020204030204" pitchFamily="34" charset="0"/>
                      </a:endParaRP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IN" sz="1000" b="0" i="0" u="none" strike="noStrike">
                        <a:solidFill>
                          <a:srgbClr val="000000"/>
                        </a:solidFill>
                        <a:effectLst/>
                        <a:latin typeface="Calibri" panose="020F0502020204030204" pitchFamily="34" charset="0"/>
                      </a:endParaRP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IN" sz="1000" b="0" i="0" u="none" strike="noStrike">
                        <a:solidFill>
                          <a:srgbClr val="000000"/>
                        </a:solidFill>
                        <a:effectLst/>
                        <a:latin typeface="Calibri" panose="020F0502020204030204" pitchFamily="34" charset="0"/>
                      </a:endParaRP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IN" sz="1000" b="0" i="0" u="none" strike="noStrike">
                        <a:solidFill>
                          <a:srgbClr val="000000"/>
                        </a:solidFill>
                        <a:effectLst/>
                        <a:latin typeface="Calibri" panose="020F0502020204030204" pitchFamily="34" charset="0"/>
                      </a:endParaRP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IN" sz="1000" b="0" i="0" u="none" strike="noStrike">
                        <a:solidFill>
                          <a:srgbClr val="000000"/>
                        </a:solidFill>
                        <a:effectLst/>
                        <a:latin typeface="Calibri" panose="020F0502020204030204" pitchFamily="34" charset="0"/>
                      </a:endParaRP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9675548"/>
                  </a:ext>
                </a:extLst>
              </a:tr>
              <a:tr h="221500">
                <a:tc>
                  <a:txBody>
                    <a:bodyPr/>
                    <a:lstStyle/>
                    <a:p>
                      <a:pPr algn="l" fontAlgn="b"/>
                      <a:endParaRPr lang="en-IN" sz="1000" b="0" i="0" u="none" strike="noStrike">
                        <a:solidFill>
                          <a:srgbClr val="000000"/>
                        </a:solidFill>
                        <a:effectLst/>
                        <a:latin typeface="Calibri" panose="020F0502020204030204" pitchFamily="34" charset="0"/>
                      </a:endParaRP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IN" sz="1000" b="0" i="0" u="none" strike="noStrike">
                        <a:solidFill>
                          <a:srgbClr val="000000"/>
                        </a:solidFill>
                        <a:effectLst/>
                        <a:latin typeface="Calibri" panose="020F0502020204030204" pitchFamily="34" charset="0"/>
                      </a:endParaRP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IN" sz="1000" b="0" i="0" u="none" strike="noStrike">
                        <a:solidFill>
                          <a:srgbClr val="000000"/>
                        </a:solidFill>
                        <a:effectLst/>
                        <a:latin typeface="Calibri" panose="020F0502020204030204" pitchFamily="34" charset="0"/>
                      </a:endParaRP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IN" sz="1000" b="0" i="0" u="none" strike="noStrike">
                        <a:solidFill>
                          <a:srgbClr val="000000"/>
                        </a:solidFill>
                        <a:effectLst/>
                        <a:latin typeface="Calibri" panose="020F0502020204030204" pitchFamily="34" charset="0"/>
                      </a:endParaRP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IN" sz="1000" b="0" i="0" u="none" strike="noStrike">
                        <a:solidFill>
                          <a:srgbClr val="000000"/>
                        </a:solidFill>
                        <a:effectLst/>
                        <a:latin typeface="Calibri" panose="020F0502020204030204" pitchFamily="34" charset="0"/>
                      </a:endParaRP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IN" sz="1000" b="0" i="0" u="none" strike="noStrike">
                        <a:solidFill>
                          <a:srgbClr val="000000"/>
                        </a:solidFill>
                        <a:effectLst/>
                        <a:latin typeface="Calibri" panose="020F0502020204030204" pitchFamily="34" charset="0"/>
                      </a:endParaRP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IN" sz="1000" b="0" i="0" u="none" strike="noStrike">
                        <a:solidFill>
                          <a:srgbClr val="000000"/>
                        </a:solidFill>
                        <a:effectLst/>
                        <a:latin typeface="Calibri" panose="020F0502020204030204" pitchFamily="34" charset="0"/>
                      </a:endParaRP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IN" sz="1000" b="0" i="0" u="none" strike="noStrike">
                        <a:solidFill>
                          <a:srgbClr val="000000"/>
                        </a:solidFill>
                        <a:effectLst/>
                        <a:latin typeface="Calibri" panose="020F0502020204030204" pitchFamily="34" charset="0"/>
                      </a:endParaRP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IN" sz="1000" b="0" i="0" u="none" strike="noStrike">
                        <a:solidFill>
                          <a:srgbClr val="000000"/>
                        </a:solidFill>
                        <a:effectLst/>
                        <a:latin typeface="Calibri" panose="020F0502020204030204" pitchFamily="34" charset="0"/>
                      </a:endParaRP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IN" sz="1000" b="0" i="0" u="none" strike="noStrike">
                        <a:solidFill>
                          <a:srgbClr val="000000"/>
                        </a:solidFill>
                        <a:effectLst/>
                        <a:latin typeface="Calibri" panose="020F0502020204030204" pitchFamily="34" charset="0"/>
                      </a:endParaRP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IN" sz="1000" b="0" i="0" u="none" strike="noStrike">
                        <a:solidFill>
                          <a:srgbClr val="000000"/>
                        </a:solidFill>
                        <a:effectLst/>
                        <a:latin typeface="Calibri" panose="020F0502020204030204" pitchFamily="34" charset="0"/>
                      </a:endParaRP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IN" sz="1000" b="0" i="0" u="none" strike="noStrike">
                        <a:solidFill>
                          <a:srgbClr val="000000"/>
                        </a:solidFill>
                        <a:effectLst/>
                        <a:latin typeface="Calibri" panose="020F0502020204030204" pitchFamily="34" charset="0"/>
                      </a:endParaRP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IN" sz="1000" b="0" i="0" u="none" strike="noStrike">
                        <a:solidFill>
                          <a:srgbClr val="000000"/>
                        </a:solidFill>
                        <a:effectLst/>
                        <a:latin typeface="Calibri" panose="020F0502020204030204" pitchFamily="34" charset="0"/>
                      </a:endParaRP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IN" sz="1000" b="0" i="0" u="none" strike="noStrike">
                        <a:solidFill>
                          <a:srgbClr val="000000"/>
                        </a:solidFill>
                        <a:effectLst/>
                        <a:latin typeface="Calibri" panose="020F0502020204030204" pitchFamily="34" charset="0"/>
                      </a:endParaRP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IN" sz="1000" b="0" i="0" u="none" strike="noStrike">
                        <a:solidFill>
                          <a:srgbClr val="000000"/>
                        </a:solidFill>
                        <a:effectLst/>
                        <a:latin typeface="Calibri" panose="020F0502020204030204" pitchFamily="34" charset="0"/>
                      </a:endParaRP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IN" sz="1000" b="0" i="0" u="none" strike="noStrike" dirty="0">
                        <a:solidFill>
                          <a:srgbClr val="000000"/>
                        </a:solidFill>
                        <a:effectLst/>
                        <a:latin typeface="Calibri" panose="020F0502020204030204" pitchFamily="34" charset="0"/>
                      </a:endParaRP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32874645"/>
                  </a:ext>
                </a:extLst>
              </a:tr>
              <a:tr h="221500">
                <a:tc>
                  <a:txBody>
                    <a:bodyPr/>
                    <a:lstStyle/>
                    <a:p>
                      <a:pPr algn="l" fontAlgn="b"/>
                      <a:endParaRPr lang="en-IN" sz="1000" b="0" i="0" u="none" strike="noStrike" dirty="0">
                        <a:solidFill>
                          <a:srgbClr val="000000"/>
                        </a:solidFill>
                        <a:effectLst/>
                        <a:latin typeface="Calibri" panose="020F0502020204030204" pitchFamily="34" charset="0"/>
                      </a:endParaRP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IN" sz="1000" b="0" i="0" u="none" strike="noStrike" dirty="0">
                        <a:solidFill>
                          <a:srgbClr val="000000"/>
                        </a:solidFill>
                        <a:effectLst/>
                        <a:latin typeface="Calibri" panose="020F0502020204030204" pitchFamily="34" charset="0"/>
                      </a:endParaRP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IN" sz="1000" b="0" i="0" u="none" strike="noStrike" dirty="0">
                        <a:solidFill>
                          <a:srgbClr val="000000"/>
                        </a:solidFill>
                        <a:effectLst/>
                        <a:latin typeface="Calibri" panose="020F0502020204030204" pitchFamily="34" charset="0"/>
                      </a:endParaRP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IN" sz="1000" b="0" i="0" u="none" strike="noStrike">
                        <a:solidFill>
                          <a:srgbClr val="000000"/>
                        </a:solidFill>
                        <a:effectLst/>
                        <a:latin typeface="Calibri" panose="020F0502020204030204" pitchFamily="34" charset="0"/>
                      </a:endParaRP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IN" sz="1000" b="0" i="0" u="none" strike="noStrike" dirty="0">
                        <a:solidFill>
                          <a:srgbClr val="000000"/>
                        </a:solidFill>
                        <a:effectLst/>
                        <a:latin typeface="Calibri" panose="020F0502020204030204" pitchFamily="34" charset="0"/>
                      </a:endParaRP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IN" sz="1000" b="0" i="0" u="none" strike="noStrike" dirty="0">
                        <a:solidFill>
                          <a:srgbClr val="000000"/>
                        </a:solidFill>
                        <a:effectLst/>
                        <a:latin typeface="Calibri" panose="020F0502020204030204" pitchFamily="34" charset="0"/>
                      </a:endParaRP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IN" sz="1000" b="0" i="0" u="none" strike="noStrike" dirty="0">
                        <a:solidFill>
                          <a:srgbClr val="000000"/>
                        </a:solidFill>
                        <a:effectLst/>
                        <a:latin typeface="Calibri" panose="020F0502020204030204" pitchFamily="34" charset="0"/>
                      </a:endParaRP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IN" sz="1000" b="0" i="0" u="none" strike="noStrike" dirty="0">
                        <a:solidFill>
                          <a:srgbClr val="000000"/>
                        </a:solidFill>
                        <a:effectLst/>
                        <a:latin typeface="Calibri" panose="020F0502020204030204" pitchFamily="34" charset="0"/>
                      </a:endParaRP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IN" sz="1000" b="0" i="0" u="none" strike="noStrike" dirty="0">
                        <a:solidFill>
                          <a:srgbClr val="000000"/>
                        </a:solidFill>
                        <a:effectLst/>
                        <a:latin typeface="Calibri" panose="020F0502020204030204" pitchFamily="34" charset="0"/>
                      </a:endParaRP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IN" sz="1000" b="0" i="0" u="none" strike="noStrike" dirty="0">
                        <a:solidFill>
                          <a:srgbClr val="000000"/>
                        </a:solidFill>
                        <a:effectLst/>
                        <a:latin typeface="Calibri" panose="020F0502020204030204" pitchFamily="34" charset="0"/>
                      </a:endParaRP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IN" sz="1000" b="0" i="0" u="none" strike="noStrike" dirty="0">
                        <a:solidFill>
                          <a:srgbClr val="000000"/>
                        </a:solidFill>
                        <a:effectLst/>
                        <a:latin typeface="Calibri" panose="020F0502020204030204" pitchFamily="34" charset="0"/>
                      </a:endParaRP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IN" sz="1000" b="0" i="0" u="none" strike="noStrike">
                        <a:solidFill>
                          <a:srgbClr val="000000"/>
                        </a:solidFill>
                        <a:effectLst/>
                        <a:latin typeface="Calibri" panose="020F0502020204030204" pitchFamily="34" charset="0"/>
                      </a:endParaRP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IN" sz="1000" b="0" i="0" u="none" strike="noStrike" dirty="0">
                        <a:solidFill>
                          <a:srgbClr val="000000"/>
                        </a:solidFill>
                        <a:effectLst/>
                        <a:latin typeface="Calibri" panose="020F0502020204030204" pitchFamily="34" charset="0"/>
                      </a:endParaRP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IN" sz="1000" b="0" i="0" u="none" strike="noStrike" dirty="0">
                        <a:solidFill>
                          <a:srgbClr val="000000"/>
                        </a:solidFill>
                        <a:effectLst/>
                        <a:latin typeface="Calibri" panose="020F0502020204030204" pitchFamily="34" charset="0"/>
                      </a:endParaRP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IN" sz="1000" b="0" i="0" u="none" strike="noStrike" dirty="0">
                        <a:solidFill>
                          <a:srgbClr val="000000"/>
                        </a:solidFill>
                        <a:effectLst/>
                        <a:latin typeface="Calibri" panose="020F0502020204030204" pitchFamily="34" charset="0"/>
                      </a:endParaRP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IN" sz="1000" b="0" i="0" u="none" strike="noStrike" dirty="0">
                        <a:solidFill>
                          <a:srgbClr val="000000"/>
                        </a:solidFill>
                        <a:effectLst/>
                        <a:latin typeface="Calibri" panose="020F0502020204030204" pitchFamily="34" charset="0"/>
                      </a:endParaRP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IN" sz="1000" b="0" i="0" u="none" strike="noStrike" dirty="0">
                        <a:solidFill>
                          <a:srgbClr val="000000"/>
                        </a:solidFill>
                        <a:effectLst/>
                        <a:latin typeface="Calibri" panose="020F0502020204030204" pitchFamily="34" charset="0"/>
                      </a:endParaRPr>
                    </a:p>
                  </a:txBody>
                  <a:tcPr marL="3654" marR="3654" marT="36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34645896"/>
                  </a:ext>
                </a:extLst>
              </a:tr>
            </a:tbl>
          </a:graphicData>
        </a:graphic>
      </p:graphicFrame>
      <p:pic>
        <p:nvPicPr>
          <p:cNvPr id="7" name="Picture 6" descr="Learnbay | Facebook">
            <a:extLst>
              <a:ext uri="{FF2B5EF4-FFF2-40B4-BE49-F238E27FC236}">
                <a16:creationId xmlns:a16="http://schemas.microsoft.com/office/drawing/2014/main" id="{9D7824A5-1209-4EDE-A208-36570832AE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0843" y="6045124"/>
            <a:ext cx="812876" cy="812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9078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D02A31-33C1-43FC-BAD6-AC4E642E6DBA}"/>
              </a:ext>
            </a:extLst>
          </p:cNvPr>
          <p:cNvSpPr>
            <a:spLocks noGrp="1"/>
          </p:cNvSpPr>
          <p:nvPr>
            <p:ph idx="1"/>
          </p:nvPr>
        </p:nvSpPr>
        <p:spPr/>
        <p:txBody>
          <a:bodyPr>
            <a:normAutofit fontScale="85000" lnSpcReduction="10000"/>
          </a:bodyPr>
          <a:lstStyle/>
          <a:p>
            <a:r>
              <a:rPr lang="en-GB" dirty="0"/>
              <a:t>The dataset will be given through a drive link mentioned below </a:t>
            </a:r>
            <a:r>
              <a:rPr lang="en-GB" dirty="0">
                <a:hlinkClick r:id="rId2"/>
              </a:rPr>
              <a:t>https://drive.google.com/drive/folders/1sYnuj50lz6TMlLNgyYeHOGsC4U0koS6i?usp=share_link</a:t>
            </a:r>
            <a:r>
              <a:rPr lang="en-GB" dirty="0"/>
              <a:t>.</a:t>
            </a:r>
          </a:p>
          <a:p>
            <a:r>
              <a:rPr lang="en-GB" dirty="0"/>
              <a:t>If the above link won’t work directly, so kindly copy and paste it on your browser.</a:t>
            </a:r>
          </a:p>
          <a:p>
            <a:r>
              <a:rPr lang="en-GB" dirty="0"/>
              <a:t>You have to submit the project with a Ppt presentation by Wednesday 8</a:t>
            </a:r>
            <a:r>
              <a:rPr lang="en-GB" baseline="30000" dirty="0"/>
              <a:t>th</a:t>
            </a:r>
            <a:r>
              <a:rPr lang="en-GB" dirty="0"/>
              <a:t> March 23 at 6 PM.</a:t>
            </a:r>
          </a:p>
          <a:p>
            <a:r>
              <a:rPr lang="en-GB" dirty="0"/>
              <a:t>Kindly submit your ‘</a:t>
            </a:r>
            <a:r>
              <a:rPr lang="en-GB" dirty="0" err="1"/>
              <a:t>XYZ.ipynb</a:t>
            </a:r>
            <a:r>
              <a:rPr lang="en-GB" dirty="0"/>
              <a:t>’ file and ‘XYZ.pnt’ to sagar</a:t>
            </a:r>
            <a:r>
              <a:rPr lang="en-GB" dirty="0">
                <a:hlinkClick r:id="rId3"/>
              </a:rPr>
              <a:t>@learnbay.co</a:t>
            </a:r>
            <a:r>
              <a:rPr lang="en-GB" dirty="0"/>
              <a:t> within the timeframe, submission of the project after the due date will be considered disqualified. Late submission will be considered with a valid reason.</a:t>
            </a:r>
          </a:p>
          <a:p>
            <a:r>
              <a:rPr lang="en-GB" dirty="0"/>
              <a:t>After submission of the project you’ll get 15 days of slot booking time for the Project presentation/mock Interview</a:t>
            </a:r>
          </a:p>
          <a:p>
            <a:endParaRPr lang="en-GB" dirty="0"/>
          </a:p>
          <a:p>
            <a:endParaRPr lang="en-IN" dirty="0"/>
          </a:p>
        </p:txBody>
      </p:sp>
      <p:sp>
        <p:nvSpPr>
          <p:cNvPr id="4" name="Title 3">
            <a:extLst>
              <a:ext uri="{FF2B5EF4-FFF2-40B4-BE49-F238E27FC236}">
                <a16:creationId xmlns:a16="http://schemas.microsoft.com/office/drawing/2014/main" id="{807F69AD-48C9-49D8-BB69-79A4B81B568C}"/>
              </a:ext>
            </a:extLst>
          </p:cNvPr>
          <p:cNvSpPr>
            <a:spLocks noGrp="1"/>
          </p:cNvSpPr>
          <p:nvPr>
            <p:ph type="title"/>
          </p:nvPr>
        </p:nvSpPr>
        <p:spPr>
          <a:xfrm>
            <a:off x="3860231" y="804863"/>
            <a:ext cx="4785862" cy="840230"/>
          </a:xfrm>
          <a:prstGeom prst="rect">
            <a:avLst/>
          </a:prstGeom>
          <a:noFill/>
        </p:spPr>
        <p:txBody>
          <a:bodyPr wrap="none" lIns="91440" tIns="45720" rIns="91440" bIns="45720">
            <a:spAutoFit/>
          </a:bodyPr>
          <a:lstStyle/>
          <a:p>
            <a:pPr algn="ctr"/>
            <a:r>
              <a:rPr lang="en-US" sz="5400" cap="none"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rPr>
              <a:t>Instructions</a:t>
            </a:r>
            <a:endParaRPr lang="en-US" sz="5400" b="0" cap="none" spc="0"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endParaRPr>
          </a:p>
        </p:txBody>
      </p:sp>
      <p:pic>
        <p:nvPicPr>
          <p:cNvPr id="5" name="Picture 4" descr="Learnbay | Facebook">
            <a:extLst>
              <a:ext uri="{FF2B5EF4-FFF2-40B4-BE49-F238E27FC236}">
                <a16:creationId xmlns:a16="http://schemas.microsoft.com/office/drawing/2014/main" id="{3F483E71-C60B-487A-96E7-87985A4169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50843" y="6045124"/>
            <a:ext cx="812876" cy="812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931393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320</TotalTime>
  <Words>1355</Words>
  <Application>Microsoft Office PowerPoint</Application>
  <PresentationFormat>Widescreen</PresentationFormat>
  <Paragraphs>490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Black</vt:lpstr>
      <vt:lpstr>Calibri</vt:lpstr>
      <vt:lpstr>Gill Sans MT</vt:lpstr>
      <vt:lpstr>Gallery</vt:lpstr>
      <vt:lpstr>PowerPoint Presentation</vt:lpstr>
      <vt:lpstr>PowerPoint Presentation</vt:lpstr>
      <vt:lpstr>Goal &amp; Objectives</vt:lpstr>
      <vt:lpstr>PowerPoint Presentation</vt:lpstr>
      <vt:lpstr>PowerPoint Presentation</vt:lpstr>
      <vt:lpstr>PowerPoint Presentation</vt:lpstr>
      <vt:lpstr>PowerPoint Presentation</vt:lpstr>
      <vt:lpstr>Data Structure</vt:lpstr>
      <vt:lpstr>Instructions</vt:lpstr>
      <vt:lpstr>All The Best!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STANLEY</dc:creator>
  <cp:lastModifiedBy>STANLEY</cp:lastModifiedBy>
  <cp:revision>13</cp:revision>
  <dcterms:created xsi:type="dcterms:W3CDTF">2022-11-21T05:42:27Z</dcterms:created>
  <dcterms:modified xsi:type="dcterms:W3CDTF">2023-02-28T09:08:17Z</dcterms:modified>
</cp:coreProperties>
</file>