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8E18-631E-4089-87E7-D07BFAD371D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BA3F-4B3B-44BF-8D4A-C2A8CE6E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8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3673636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3673636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48CF-EA0B-449B-B008-2F4978E72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01672-E952-419A-803B-7392E3CE9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EC6F-11E4-40A6-AC1A-1CF210A5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82AF-27B1-4F5B-8F7C-F0841684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E536A-BE91-4505-8088-B0BF9A0D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2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DB9B-E04F-424D-A7B1-3F8E1E0E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88396-6196-4AAB-9012-E9C83FF26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50EA-0928-41AC-BA17-71BB52E9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28BD-CA0D-42D2-AC55-74C48B7C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D238-D862-432E-AE6F-C411A61F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91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7D1C6-4DA2-46C3-98B8-0089F103F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1F73A-108F-4986-9567-1B9699F34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6873-9B26-4EFD-A662-EB787B33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32E8-E4E8-496E-B2E1-B679715D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35034-81A3-4968-BFD1-A7A9BC95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2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7D0B-20D7-4F32-96FF-5EE74C3B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C7E8-3160-49D4-A9EC-34022E16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0F36-86F5-4111-B306-763BF1BC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3DD9-4E02-4E4D-A52F-3AB55C69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6808-CF7B-4726-8592-DAB89A43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81F3-E7EA-46F0-A40B-7E41E5BC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1D7A-9330-43AB-B0CB-28193B43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9EEF-5A32-4FAA-8E96-78F35D61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4B9E6-CD35-4320-883E-4AF05C8B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8605-8B7D-4B28-809E-05E9C2A5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3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0099-18F0-406B-A505-21165B96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A169-7DCC-445C-AED1-78C56DD2C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9A91C-C49F-41E0-904D-96CB61A2A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3DA0C-443A-4B15-912E-41F1CD83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A5B16-1F4C-43B8-8CE0-267C71E5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AAD5-01D1-4B3E-A359-E1674082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7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20F1-C0BD-473C-9C91-A9C61BB0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BE922-4F41-466D-8867-453CEC900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6C1F7-A0D4-486E-8B7A-662EBFC1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C8CF4-AE3F-4994-A4FD-9F660AF0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51CEF-6333-4C96-BF48-A5676FB9C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8A201-2D7E-4DA4-8FFF-CE05D038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600CA-E328-483F-8BEC-A7F1E5E0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21DCF-0B47-411F-BBCF-FE9086B8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4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7796-592B-4B69-9C6E-30B5EB7F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5C81-8C10-42C9-B797-6CCE3FB8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BFC68-D9A5-4C72-BBA9-6DBEBF0A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24F1E-885D-4E1D-99D3-DF397D7D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0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801D2-BD76-46D0-A46E-8858DEC1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890B9-A2D0-4BD8-A669-F76D3CD6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E94DF-9BC0-4C35-8A48-92C7953B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B274-AD92-4BC5-BB1C-5E15D2F4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E065-8322-4B9B-A168-AC9D0E55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5FE6-9C3E-421B-A196-3C3C48263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2652E-0813-4961-97EA-F2A9E939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1EB61-224C-4B95-99BD-41117B4E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C034D-4A95-4163-968E-50557E87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4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5312-7BDA-413A-8D3A-CCEB339B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38EF3-5136-44A3-BDA5-E0079FC26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018D-DBAA-44DB-A745-4CA848B96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3C0DC-0044-4CD0-87F6-93CE689F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9348-0471-41ED-9432-4FB16C49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CC4FD-6E19-4B40-8E50-3512854C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9F3E-0D04-4464-89EA-A5E7079E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E6A8A-BBDD-407E-B5D4-F5269E1E4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E899-8660-4841-88E4-2DF9562C7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E2FA-CADF-487F-93BC-11A748343386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AA45-F970-4AA6-9EF7-404A04C34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94B94-E371-4786-9687-FAC63F940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C95A1-14DE-4EC5-8C20-8A26CA6FF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8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465341" y="78879"/>
            <a:ext cx="9573807" cy="6885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Notations used at the Algorithms</a:t>
            </a:r>
            <a:endParaRPr dirty="0"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301937" y="893812"/>
            <a:ext cx="11043699" cy="570569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Resource = R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US" sz="3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 of Resource = S(R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Finding = F</a:t>
            </a:r>
          </a:p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 = Generation of Finding F denoted as G(S) or G(S(R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 = S(R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14300" indent="0" algn="l">
              <a:buNone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="0" i="0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 Passed Finding</a:t>
            </a:r>
          </a:p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Failed Finding</a:t>
            </a:r>
          </a:p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 = {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="0" i="0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F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, set consisting of passed or a failed finding </a:t>
            </a:r>
          </a:p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 = G(S(R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 Actual State of a resource</a:t>
            </a:r>
          </a:p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  Expected State of a resource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remediation of a Finding F</a:t>
            </a:r>
          </a:p>
          <a:p>
            <a:pPr marL="114300" indent="0" algn="l">
              <a:buNone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b="0" i="0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Suppression of Finding F</a:t>
            </a:r>
          </a:p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 - Task is a set consisting of elements R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b="0" i="0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11430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 = { R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 ,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b="0" i="0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114300" indent="0" algn="l">
              <a:buNone/>
            </a:pPr>
            <a:b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32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 {New, Suppressed} , denotes a status of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which can be either New or Suppressed. 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05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endParaRPr lang="en-US" sz="1050" b="0" i="0" dirty="0">
              <a:solidFill>
                <a:srgbClr val="000000"/>
              </a:solidFill>
              <a:effectLst/>
              <a:latin typeface="Lucida Sans Unicode" panose="020B0602030504020204" pitchFamily="34" charset="0"/>
            </a:endParaRPr>
          </a:p>
          <a:p>
            <a:pPr marL="114300" indent="0" algn="l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Lucida Sans Unicode" panose="020B0602030504020204" pitchFamily="34" charset="0"/>
            </a:endParaRPr>
          </a:p>
          <a:p>
            <a:pPr marL="0" indent="0">
              <a:spcBef>
                <a:spcPts val="0"/>
              </a:spcBef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3673636ca_0_0"/>
          <p:cNvSpPr txBox="1">
            <a:spLocks noGrp="1"/>
          </p:cNvSpPr>
          <p:nvPr>
            <p:ph type="title"/>
          </p:nvPr>
        </p:nvSpPr>
        <p:spPr>
          <a:xfrm>
            <a:off x="237550" y="133886"/>
            <a:ext cx="10147421" cy="82133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59" dirty="0"/>
              <a:t>Algorithm for Generation of Finding </a:t>
            </a:r>
            <a:endParaRPr sz="365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44755-715A-4B5F-8C04-05F3C64E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64317"/>
            <a:ext cx="11869150" cy="5105853"/>
          </a:xfrm>
        </p:spPr>
        <p:txBody>
          <a:bodyPr>
            <a:normAutofit fontScale="70000" lnSpcReduction="20000"/>
          </a:bodyPr>
          <a:lstStyle/>
          <a:p>
            <a:pPr marL="114300" indent="0" algn="l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 =  G(S(R</a:t>
            </a: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)) or  G(S)</a:t>
            </a:r>
          </a:p>
          <a:p>
            <a:pPr marL="114300" indent="0" algn="l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If (A</a:t>
            </a: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≈ E</a:t>
            </a: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 </a:t>
            </a: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b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{</a:t>
            </a:r>
            <a:b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 → </a:t>
            </a:r>
            <a:r>
              <a:rPr lang="en-IN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lang="en-IN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</a:t>
            </a:r>
            <a:b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  <a:endParaRPr lang="en-IN" i="0" dirty="0">
              <a:solidFill>
                <a:srgbClr val="000000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l">
              <a:buNone/>
            </a:pPr>
            <a:b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endParaRPr lang="en-IN" i="0" dirty="0">
              <a:solidFill>
                <a:srgbClr val="000000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l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If (A</a:t>
            </a: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≈ E</a:t>
            </a: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 </a:t>
            </a: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b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{</a:t>
            </a:r>
            <a:b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 ≡ </a:t>
            </a:r>
            <a:r>
              <a:rPr lang="en-IN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lang="en-IN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</a:t>
            </a:r>
            <a:b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  <a:endParaRPr lang="en-IN" i="0" dirty="0">
              <a:solidFill>
                <a:srgbClr val="000000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l">
              <a:buNone/>
            </a:pPr>
            <a:b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endParaRPr lang="en-IN" i="0" dirty="0">
              <a:solidFill>
                <a:srgbClr val="000000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 algn="l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If (A</a:t>
            </a: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≠ E</a:t>
            </a: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 </a:t>
            </a: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b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{</a:t>
            </a:r>
            <a:b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IN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 → F</a:t>
            </a: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</a:t>
            </a:r>
            <a:b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IN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  <a:endParaRPr lang="en-IN" i="0" dirty="0">
              <a:solidFill>
                <a:srgbClr val="000000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7E8B-0272-4C14-87F8-0DBC2187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85964"/>
            <a:ext cx="7383236" cy="990146"/>
          </a:xfrm>
        </p:spPr>
        <p:txBody>
          <a:bodyPr/>
          <a:lstStyle/>
          <a:p>
            <a:r>
              <a:rPr lang="en-US" sz="4400" dirty="0"/>
              <a:t>Algorithm for </a:t>
            </a:r>
            <a:r>
              <a:rPr lang="en-IN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Remediation  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2AF1-94E6-4326-AC48-304D387B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586" y="1281793"/>
            <a:ext cx="11076214" cy="4895170"/>
          </a:xfrm>
          <a:solidFill>
            <a:srgbClr val="F6F6F6"/>
          </a:solidFill>
        </p:spPr>
        <p:txBody>
          <a:bodyPr/>
          <a:lstStyle/>
          <a:p>
            <a:pPr marL="1143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R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n 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= ( F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 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→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P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) or  S(R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) → S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(R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)</a:t>
            </a:r>
          </a:p>
          <a:p>
            <a:pPr marL="1143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When the state of a resource S(R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) approaches a new state S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(R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) that is compliant.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Upon Generating of a Finding </a:t>
            </a:r>
            <a:r>
              <a:rPr lang="en-US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 for the same resource R</a:t>
            </a:r>
            <a:r>
              <a:rPr lang="en-US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, the Failed finding</a:t>
            </a:r>
            <a:r>
              <a:rPr lang="en-US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F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has to result in a passed finding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P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Lucida Sans Unicode" panose="020B060203050402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1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DBBF-3AF2-4F11-81D8-3F4ACE43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20674"/>
            <a:ext cx="8877300" cy="720725"/>
          </a:xfrm>
        </p:spPr>
        <p:txBody>
          <a:bodyPr/>
          <a:lstStyle/>
          <a:p>
            <a:r>
              <a:rPr lang="en-US" sz="4400" dirty="0"/>
              <a:t>Algorithm for </a:t>
            </a:r>
            <a:r>
              <a:rPr lang="en-IN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Suppression  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AFA7-4F4C-48C6-B003-9EA060EF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306286"/>
            <a:ext cx="11029950" cy="4870677"/>
          </a:xfrm>
        </p:spPr>
        <p:txBody>
          <a:bodyPr/>
          <a:lstStyle/>
          <a:p>
            <a:pPr marL="11430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S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u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= S( W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) = (New → Suppressed ) or  S(W)  = (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→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 = { New, Suppressed } or  </a:t>
            </a:r>
            <a:r>
              <a:rPr lang="en-IN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 = {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</a:t>
            </a:r>
            <a:r>
              <a:rPr lang="en-IN" b="0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n</a:t>
            </a:r>
            <a:r>
              <a:rPr lang="en-IN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</a:t>
            </a:r>
            <a:r>
              <a:rPr lang="en-IN" b="0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s</a:t>
            </a:r>
            <a:r>
              <a:rPr lang="en-IN" b="0" i="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}</a:t>
            </a:r>
            <a:b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When the state of a workflow 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) approaches a new state S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) that results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updation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WorkFlowStatus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from New to Suppressed.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6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357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Sans Unicode</vt:lpstr>
      <vt:lpstr>Office Theme</vt:lpstr>
      <vt:lpstr>Notations used at the Algorithms</vt:lpstr>
      <vt:lpstr>Algorithm for Generation of Finding </vt:lpstr>
      <vt:lpstr>Algorithm for Remediation  </vt:lpstr>
      <vt:lpstr>Algorithm for Suppression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Notations used at the Algorithms</dc:title>
  <dc:creator>Bhargava K</dc:creator>
  <cp:lastModifiedBy>Bhargava K</cp:lastModifiedBy>
  <cp:revision>1</cp:revision>
  <dcterms:created xsi:type="dcterms:W3CDTF">2021-08-11T08:55:36Z</dcterms:created>
  <dcterms:modified xsi:type="dcterms:W3CDTF">2021-08-14T04:00:52Z</dcterms:modified>
</cp:coreProperties>
</file>